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83"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C223D36-936B-4647-A52D-4E96D60AADAF}">
  <a:tblStyle styleId="{FC223D36-936B-4647-A52D-4E96D60AADAF}"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 name="Shape 557"/>
        <p:cNvGrpSpPr/>
        <p:nvPr/>
      </p:nvGrpSpPr>
      <p:grpSpPr>
        <a:xfrm>
          <a:off x="0" y="0"/>
          <a:ext cx="0" cy="0"/>
          <a:chOff x="0" y="0"/>
          <a:chExt cx="0" cy="0"/>
        </a:xfrm>
      </p:grpSpPr>
      <p:sp>
        <p:nvSpPr>
          <p:cNvPr id="558" name="Google Shape;558;g2078c75ea9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9" name="Google Shape;559;g2078c75ea9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Vila</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9" name="Shape 1639"/>
        <p:cNvGrpSpPr/>
        <p:nvPr/>
      </p:nvGrpSpPr>
      <p:grpSpPr>
        <a:xfrm>
          <a:off x="0" y="0"/>
          <a:ext cx="0" cy="0"/>
          <a:chOff x="0" y="0"/>
          <a:chExt cx="0" cy="0"/>
        </a:xfrm>
      </p:grpSpPr>
      <p:sp>
        <p:nvSpPr>
          <p:cNvPr id="1640" name="Google Shape;1640;g1e86842d4fe_2_7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1" name="Google Shape;1641;g1e86842d4fe_2_7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António</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0" name="Shape 1920"/>
        <p:cNvGrpSpPr/>
        <p:nvPr/>
      </p:nvGrpSpPr>
      <p:grpSpPr>
        <a:xfrm>
          <a:off x="0" y="0"/>
          <a:ext cx="0" cy="0"/>
          <a:chOff x="0" y="0"/>
          <a:chExt cx="0" cy="0"/>
        </a:xfrm>
      </p:grpSpPr>
      <p:sp>
        <p:nvSpPr>
          <p:cNvPr id="1921" name="Google Shape;1921;g24afcfd17c9_6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2" name="Google Shape;1922;g24afcfd17c9_6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António</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7" name="Shape 1947"/>
        <p:cNvGrpSpPr/>
        <p:nvPr/>
      </p:nvGrpSpPr>
      <p:grpSpPr>
        <a:xfrm>
          <a:off x="0" y="0"/>
          <a:ext cx="0" cy="0"/>
          <a:chOff x="0" y="0"/>
          <a:chExt cx="0" cy="0"/>
        </a:xfrm>
      </p:grpSpPr>
      <p:sp>
        <p:nvSpPr>
          <p:cNvPr id="1948" name="Google Shape;1948;g24afcfd17c9_61_7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9" name="Google Shape;1949;g24afcfd17c9_61_7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António</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4" name="Shape 1974"/>
        <p:cNvGrpSpPr/>
        <p:nvPr/>
      </p:nvGrpSpPr>
      <p:grpSpPr>
        <a:xfrm>
          <a:off x="0" y="0"/>
          <a:ext cx="0" cy="0"/>
          <a:chOff x="0" y="0"/>
          <a:chExt cx="0" cy="0"/>
        </a:xfrm>
      </p:grpSpPr>
      <p:sp>
        <p:nvSpPr>
          <p:cNvPr id="1975" name="Google Shape;1975;g24afcfd17c9_61_7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6" name="Google Shape;1976;g24afcfd17c9_61_7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António</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3" name="Shape 2003"/>
        <p:cNvGrpSpPr/>
        <p:nvPr/>
      </p:nvGrpSpPr>
      <p:grpSpPr>
        <a:xfrm>
          <a:off x="0" y="0"/>
          <a:ext cx="0" cy="0"/>
          <a:chOff x="0" y="0"/>
          <a:chExt cx="0" cy="0"/>
        </a:xfrm>
      </p:grpSpPr>
      <p:sp>
        <p:nvSpPr>
          <p:cNvPr id="2004" name="Google Shape;2004;g24afcfd17c9_61_7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5" name="Google Shape;2005;g24afcfd17c9_61_7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António</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3" name="Shape 2033"/>
        <p:cNvGrpSpPr/>
        <p:nvPr/>
      </p:nvGrpSpPr>
      <p:grpSpPr>
        <a:xfrm>
          <a:off x="0" y="0"/>
          <a:ext cx="0" cy="0"/>
          <a:chOff x="0" y="0"/>
          <a:chExt cx="0" cy="0"/>
        </a:xfrm>
      </p:grpSpPr>
      <p:sp>
        <p:nvSpPr>
          <p:cNvPr id="2034" name="Google Shape;2034;g1e86842d4fe_2_10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5" name="Google Shape;2035;g1e86842d4fe_2_10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António</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5" name="Shape 2175"/>
        <p:cNvGrpSpPr/>
        <p:nvPr/>
      </p:nvGrpSpPr>
      <p:grpSpPr>
        <a:xfrm>
          <a:off x="0" y="0"/>
          <a:ext cx="0" cy="0"/>
          <a:chOff x="0" y="0"/>
          <a:chExt cx="0" cy="0"/>
        </a:xfrm>
      </p:grpSpPr>
      <p:sp>
        <p:nvSpPr>
          <p:cNvPr id="2176" name="Google Shape;2176;g1e86842d4fe_10_7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7" name="Google Shape;2177;g1e86842d4fe_10_7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António</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0" name="Shape 2220"/>
        <p:cNvGrpSpPr/>
        <p:nvPr/>
      </p:nvGrpSpPr>
      <p:grpSpPr>
        <a:xfrm>
          <a:off x="0" y="0"/>
          <a:ext cx="0" cy="0"/>
          <a:chOff x="0" y="0"/>
          <a:chExt cx="0" cy="0"/>
        </a:xfrm>
      </p:grpSpPr>
      <p:sp>
        <p:nvSpPr>
          <p:cNvPr id="2221" name="Google Shape;2221;g1e86842d4fe_2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2" name="Google Shape;2222;g1e86842d4fe_2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Francisco</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2" name="Shape 2362"/>
        <p:cNvGrpSpPr/>
        <p:nvPr/>
      </p:nvGrpSpPr>
      <p:grpSpPr>
        <a:xfrm>
          <a:off x="0" y="0"/>
          <a:ext cx="0" cy="0"/>
          <a:chOff x="0" y="0"/>
          <a:chExt cx="0" cy="0"/>
        </a:xfrm>
      </p:grpSpPr>
      <p:sp>
        <p:nvSpPr>
          <p:cNvPr id="2363" name="Google Shape;2363;g1e86842d4fe_7_2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4" name="Google Shape;2364;g1e86842d4fe_7_2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Francisco (3 primeiras linhas)</a:t>
            </a:r>
            <a:br>
              <a:rPr lang="en"/>
            </a:br>
            <a:r>
              <a:rPr lang="en"/>
              <a:t>Tiago (restante)</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0" name="Shape 2380"/>
        <p:cNvGrpSpPr/>
        <p:nvPr/>
      </p:nvGrpSpPr>
      <p:grpSpPr>
        <a:xfrm>
          <a:off x="0" y="0"/>
          <a:ext cx="0" cy="0"/>
          <a:chOff x="0" y="0"/>
          <a:chExt cx="0" cy="0"/>
        </a:xfrm>
      </p:grpSpPr>
      <p:sp>
        <p:nvSpPr>
          <p:cNvPr id="2381" name="Google Shape;2381;g1e86842d4fe_7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2" name="Google Shape;2382;g1e86842d4fe_7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Tiago</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4" name="Shape 824"/>
        <p:cNvGrpSpPr/>
        <p:nvPr/>
      </p:nvGrpSpPr>
      <p:grpSpPr>
        <a:xfrm>
          <a:off x="0" y="0"/>
          <a:ext cx="0" cy="0"/>
          <a:chOff x="0" y="0"/>
          <a:chExt cx="0" cy="0"/>
        </a:xfrm>
      </p:grpSpPr>
      <p:sp>
        <p:nvSpPr>
          <p:cNvPr id="825" name="Google Shape;825;gd431007ba2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6" name="Google Shape;826;gd431007ba2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595959"/>
                </a:solidFill>
                <a:latin typeface="Anaheim"/>
                <a:ea typeface="Anaheim"/>
                <a:cs typeface="Anaheim"/>
                <a:sym typeface="Anaheim"/>
              </a:rPr>
              <a:t>Vila</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0" name="Shape 2520"/>
        <p:cNvGrpSpPr/>
        <p:nvPr/>
      </p:nvGrpSpPr>
      <p:grpSpPr>
        <a:xfrm>
          <a:off x="0" y="0"/>
          <a:ext cx="0" cy="0"/>
          <a:chOff x="0" y="0"/>
          <a:chExt cx="0" cy="0"/>
        </a:xfrm>
      </p:grpSpPr>
      <p:sp>
        <p:nvSpPr>
          <p:cNvPr id="2521" name="Google Shape;2521;g1e86842d4fe_9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2" name="Google Shape;2522;g1e86842d4fe_9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Tiago</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3" name="Shape 2603"/>
        <p:cNvGrpSpPr/>
        <p:nvPr/>
      </p:nvGrpSpPr>
      <p:grpSpPr>
        <a:xfrm>
          <a:off x="0" y="0"/>
          <a:ext cx="0" cy="0"/>
          <a:chOff x="0" y="0"/>
          <a:chExt cx="0" cy="0"/>
        </a:xfrm>
      </p:grpSpPr>
      <p:sp>
        <p:nvSpPr>
          <p:cNvPr id="2604" name="Google Shape;2604;g1e86842d4fe_2_12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5" name="Google Shape;2605;g1e86842d4fe_2_12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Francisco</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4" name="Shape 2884"/>
        <p:cNvGrpSpPr/>
        <p:nvPr/>
      </p:nvGrpSpPr>
      <p:grpSpPr>
        <a:xfrm>
          <a:off x="0" y="0"/>
          <a:ext cx="0" cy="0"/>
          <a:chOff x="0" y="0"/>
          <a:chExt cx="0" cy="0"/>
        </a:xfrm>
      </p:grpSpPr>
      <p:sp>
        <p:nvSpPr>
          <p:cNvPr id="2885" name="Google Shape;2885;g1e86842d4fe_9_6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6" name="Google Shape;2886;g1e86842d4fe_9_6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Francisco</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4" name="Shape 3024"/>
        <p:cNvGrpSpPr/>
        <p:nvPr/>
      </p:nvGrpSpPr>
      <p:grpSpPr>
        <a:xfrm>
          <a:off x="0" y="0"/>
          <a:ext cx="0" cy="0"/>
          <a:chOff x="0" y="0"/>
          <a:chExt cx="0" cy="0"/>
        </a:xfrm>
      </p:grpSpPr>
      <p:sp>
        <p:nvSpPr>
          <p:cNvPr id="3025" name="Google Shape;3025;g1e86842d4fe_9_7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6" name="Google Shape;3026;g1e86842d4fe_9_7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Francisco</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6" name="Shape 3166"/>
        <p:cNvGrpSpPr/>
        <p:nvPr/>
      </p:nvGrpSpPr>
      <p:grpSpPr>
        <a:xfrm>
          <a:off x="0" y="0"/>
          <a:ext cx="0" cy="0"/>
          <a:chOff x="0" y="0"/>
          <a:chExt cx="0" cy="0"/>
        </a:xfrm>
      </p:grpSpPr>
      <p:sp>
        <p:nvSpPr>
          <p:cNvPr id="3167" name="Google Shape;3167;g3e70b23f7af06e5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8" name="Google Shape;3168;g3e70b23f7af06e5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Francisco</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8" name="Shape 3308"/>
        <p:cNvGrpSpPr/>
        <p:nvPr/>
      </p:nvGrpSpPr>
      <p:grpSpPr>
        <a:xfrm>
          <a:off x="0" y="0"/>
          <a:ext cx="0" cy="0"/>
          <a:chOff x="0" y="0"/>
          <a:chExt cx="0" cy="0"/>
        </a:xfrm>
      </p:grpSpPr>
      <p:sp>
        <p:nvSpPr>
          <p:cNvPr id="3309" name="Google Shape;3309;g288195efb1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0" name="Google Shape;3310;g288195efb1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Francisco</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0" name="Shape 3450"/>
        <p:cNvGrpSpPr/>
        <p:nvPr/>
      </p:nvGrpSpPr>
      <p:grpSpPr>
        <a:xfrm>
          <a:off x="0" y="0"/>
          <a:ext cx="0" cy="0"/>
          <a:chOff x="0" y="0"/>
          <a:chExt cx="0" cy="0"/>
        </a:xfrm>
      </p:grpSpPr>
      <p:sp>
        <p:nvSpPr>
          <p:cNvPr id="3451" name="Google Shape;3451;g288195efb17_0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2" name="Google Shape;3452;g288195efb17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Francisco</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0" name="Shape 3590"/>
        <p:cNvGrpSpPr/>
        <p:nvPr/>
      </p:nvGrpSpPr>
      <p:grpSpPr>
        <a:xfrm>
          <a:off x="0" y="0"/>
          <a:ext cx="0" cy="0"/>
          <a:chOff x="0" y="0"/>
          <a:chExt cx="0" cy="0"/>
        </a:xfrm>
      </p:grpSpPr>
      <p:sp>
        <p:nvSpPr>
          <p:cNvPr id="3591" name="Google Shape;3591;g1e86842d4fe_2_15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2" name="Google Shape;3592;g1e86842d4fe_2_15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Vieira</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2" name="Shape 3732"/>
        <p:cNvGrpSpPr/>
        <p:nvPr/>
      </p:nvGrpSpPr>
      <p:grpSpPr>
        <a:xfrm>
          <a:off x="0" y="0"/>
          <a:ext cx="0" cy="0"/>
          <a:chOff x="0" y="0"/>
          <a:chExt cx="0" cy="0"/>
        </a:xfrm>
      </p:grpSpPr>
      <p:sp>
        <p:nvSpPr>
          <p:cNvPr id="3733" name="Google Shape;3733;g1e86842d4fe_17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4" name="Google Shape;3734;g1e86842d4fe_17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Vila</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7" name="Shape 847"/>
        <p:cNvGrpSpPr/>
        <p:nvPr/>
      </p:nvGrpSpPr>
      <p:grpSpPr>
        <a:xfrm>
          <a:off x="0" y="0"/>
          <a:ext cx="0" cy="0"/>
          <a:chOff x="0" y="0"/>
          <a:chExt cx="0" cy="0"/>
        </a:xfrm>
      </p:grpSpPr>
      <p:sp>
        <p:nvSpPr>
          <p:cNvPr id="848" name="Google Shape;848;g20790a158ac_0_2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9" name="Google Shape;849;g20790a158ac_0_2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Vila</a:t>
            </a:r>
            <a:endParaRPr/>
          </a:p>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7" name="Shape 987"/>
        <p:cNvGrpSpPr/>
        <p:nvPr/>
      </p:nvGrpSpPr>
      <p:grpSpPr>
        <a:xfrm>
          <a:off x="0" y="0"/>
          <a:ext cx="0" cy="0"/>
          <a:chOff x="0" y="0"/>
          <a:chExt cx="0" cy="0"/>
        </a:xfrm>
      </p:grpSpPr>
      <p:sp>
        <p:nvSpPr>
          <p:cNvPr id="988" name="Google Shape;988;g287a6218cb0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9" name="Google Shape;989;g287a6218cb0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Vila</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7" name="Shape 997"/>
        <p:cNvGrpSpPr/>
        <p:nvPr/>
      </p:nvGrpSpPr>
      <p:grpSpPr>
        <a:xfrm>
          <a:off x="0" y="0"/>
          <a:ext cx="0" cy="0"/>
          <a:chOff x="0" y="0"/>
          <a:chExt cx="0" cy="0"/>
        </a:xfrm>
      </p:grpSpPr>
      <p:sp>
        <p:nvSpPr>
          <p:cNvPr id="998" name="Google Shape;998;g1e86842d4fe_2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9" name="Google Shape;999;g1e86842d4fe_2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Vila</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6" name="Shape 1006"/>
        <p:cNvGrpSpPr/>
        <p:nvPr/>
      </p:nvGrpSpPr>
      <p:grpSpPr>
        <a:xfrm>
          <a:off x="0" y="0"/>
          <a:ext cx="0" cy="0"/>
          <a:chOff x="0" y="0"/>
          <a:chExt cx="0" cy="0"/>
        </a:xfrm>
      </p:grpSpPr>
      <p:sp>
        <p:nvSpPr>
          <p:cNvPr id="1007" name="Google Shape;1007;g287a6218cb0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8" name="Google Shape;1008;g287a6218cb0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Vieira</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7" name="Shape 1287"/>
        <p:cNvGrpSpPr/>
        <p:nvPr/>
      </p:nvGrpSpPr>
      <p:grpSpPr>
        <a:xfrm>
          <a:off x="0" y="0"/>
          <a:ext cx="0" cy="0"/>
          <a:chOff x="0" y="0"/>
          <a:chExt cx="0" cy="0"/>
        </a:xfrm>
      </p:grpSpPr>
      <p:sp>
        <p:nvSpPr>
          <p:cNvPr id="1288" name="Google Shape;1288;g1e86842d4fe_2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9" name="Google Shape;1289;g1e86842d4fe_2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Vieira</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6" name="Shape 1436"/>
        <p:cNvGrpSpPr/>
        <p:nvPr/>
      </p:nvGrpSpPr>
      <p:grpSpPr>
        <a:xfrm>
          <a:off x="0" y="0"/>
          <a:ext cx="0" cy="0"/>
          <a:chOff x="0" y="0"/>
          <a:chExt cx="0" cy="0"/>
        </a:xfrm>
      </p:grpSpPr>
      <p:sp>
        <p:nvSpPr>
          <p:cNvPr id="1437" name="Google Shape;1437;g1e86842d4fe_2_4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8" name="Google Shape;1438;g1e86842d4fe_2_4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Vieira</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6" name="Shape 1576"/>
        <p:cNvGrpSpPr/>
        <p:nvPr/>
      </p:nvGrpSpPr>
      <p:grpSpPr>
        <a:xfrm>
          <a:off x="0" y="0"/>
          <a:ext cx="0" cy="0"/>
          <a:chOff x="0" y="0"/>
          <a:chExt cx="0" cy="0"/>
        </a:xfrm>
      </p:grpSpPr>
      <p:sp>
        <p:nvSpPr>
          <p:cNvPr id="1577" name="Google Shape;1577;g1e86842d4fe_1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8" name="Google Shape;1578;g1e86842d4fe_1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Vieira</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rone flight required documentation by Slidesgo" type="title">
  <p:cSld name="TITLE">
    <p:spTree>
      <p:nvGrpSpPr>
        <p:cNvPr id="8" name="Shape 8"/>
        <p:cNvGrpSpPr/>
        <p:nvPr/>
      </p:nvGrpSpPr>
      <p:grpSpPr>
        <a:xfrm>
          <a:off x="0" y="0"/>
          <a:ext cx="0" cy="0"/>
          <a:chOff x="0" y="0"/>
          <a:chExt cx="0" cy="0"/>
        </a:xfrm>
      </p:grpSpPr>
      <p:grpSp>
        <p:nvGrpSpPr>
          <p:cNvPr id="9" name="Google Shape;9;p2"/>
          <p:cNvGrpSpPr/>
          <p:nvPr/>
        </p:nvGrpSpPr>
        <p:grpSpPr>
          <a:xfrm>
            <a:off x="175025" y="244675"/>
            <a:ext cx="8793900" cy="4642975"/>
            <a:chOff x="175025" y="244675"/>
            <a:chExt cx="8793900" cy="4642975"/>
          </a:xfrm>
        </p:grpSpPr>
        <p:cxnSp>
          <p:nvCxnSpPr>
            <p:cNvPr id="10" name="Google Shape;10;p2"/>
            <p:cNvCxnSpPr/>
            <p:nvPr/>
          </p:nvCxnSpPr>
          <p:spPr>
            <a:xfrm>
              <a:off x="175025" y="244675"/>
              <a:ext cx="8793900" cy="0"/>
            </a:xfrm>
            <a:prstGeom prst="straightConnector1">
              <a:avLst/>
            </a:prstGeom>
            <a:noFill/>
            <a:ln cap="flat" cmpd="sng" w="9525">
              <a:solidFill>
                <a:schemeClr val="dk1"/>
              </a:solidFill>
              <a:prstDash val="solid"/>
              <a:round/>
              <a:headEnd len="med" w="med" type="none"/>
              <a:tailEnd len="med" w="med" type="none"/>
            </a:ln>
          </p:spPr>
        </p:cxnSp>
        <p:cxnSp>
          <p:nvCxnSpPr>
            <p:cNvPr id="11" name="Google Shape;11;p2"/>
            <p:cNvCxnSpPr/>
            <p:nvPr/>
          </p:nvCxnSpPr>
          <p:spPr>
            <a:xfrm>
              <a:off x="175025" y="4887650"/>
              <a:ext cx="8793900" cy="0"/>
            </a:xfrm>
            <a:prstGeom prst="straightConnector1">
              <a:avLst/>
            </a:prstGeom>
            <a:noFill/>
            <a:ln cap="flat" cmpd="sng" w="9525">
              <a:solidFill>
                <a:schemeClr val="dk1"/>
              </a:solidFill>
              <a:prstDash val="solid"/>
              <a:round/>
              <a:headEnd len="med" w="med" type="none"/>
              <a:tailEnd len="med" w="med" type="none"/>
            </a:ln>
          </p:spPr>
        </p:cxnSp>
      </p:grpSp>
      <p:sp>
        <p:nvSpPr>
          <p:cNvPr id="12" name="Google Shape;12;p2"/>
          <p:cNvSpPr txBox="1"/>
          <p:nvPr>
            <p:ph type="ctrTitle"/>
          </p:nvPr>
        </p:nvSpPr>
        <p:spPr>
          <a:xfrm>
            <a:off x="722850" y="1676675"/>
            <a:ext cx="5790900" cy="2275500"/>
          </a:xfrm>
          <a:prstGeom prst="rect">
            <a:avLst/>
          </a:prstGeom>
        </p:spPr>
        <p:txBody>
          <a:bodyPr anchorCtr="0" anchor="b" bIns="91425" lIns="91425" spcFirstLastPara="1" rIns="91425" wrap="square" tIns="91425">
            <a:noAutofit/>
          </a:bodyPr>
          <a:lstStyle>
            <a:lvl1pPr lvl="0">
              <a:lnSpc>
                <a:spcPct val="90000"/>
              </a:lnSpc>
              <a:spcBef>
                <a:spcPts val="0"/>
              </a:spcBef>
              <a:spcAft>
                <a:spcPts val="0"/>
              </a:spcAft>
              <a:buClr>
                <a:schemeClr val="accent3"/>
              </a:buClr>
              <a:buSzPts val="5000"/>
              <a:buNone/>
              <a:defRPr b="1" sz="5000">
                <a:solidFill>
                  <a:schemeClr val="accent3"/>
                </a:solidFill>
                <a:latin typeface="Russo One"/>
                <a:ea typeface="Russo One"/>
                <a:cs typeface="Russo One"/>
                <a:sym typeface="Russo One"/>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sp>
        <p:nvSpPr>
          <p:cNvPr id="13" name="Google Shape;13;p2"/>
          <p:cNvSpPr txBox="1"/>
          <p:nvPr>
            <p:ph idx="1" type="subTitle"/>
          </p:nvPr>
        </p:nvSpPr>
        <p:spPr>
          <a:xfrm>
            <a:off x="722852" y="3909885"/>
            <a:ext cx="5790900" cy="4758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sz="1600">
                <a:solidFill>
                  <a:schemeClr val="dk1"/>
                </a:solidFill>
                <a:latin typeface="Outfit"/>
                <a:ea typeface="Outfit"/>
                <a:cs typeface="Outfit"/>
                <a:sym typeface="Outfit"/>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grpSp>
        <p:nvGrpSpPr>
          <p:cNvPr id="14" name="Google Shape;14;p2"/>
          <p:cNvGrpSpPr/>
          <p:nvPr/>
        </p:nvGrpSpPr>
        <p:grpSpPr>
          <a:xfrm>
            <a:off x="8630388" y="1724775"/>
            <a:ext cx="757976" cy="672190"/>
            <a:chOff x="7464925" y="-1654250"/>
            <a:chExt cx="757976" cy="672190"/>
          </a:xfrm>
        </p:grpSpPr>
        <p:sp>
          <p:nvSpPr>
            <p:cNvPr id="15" name="Google Shape;15;p2"/>
            <p:cNvSpPr/>
            <p:nvPr/>
          </p:nvSpPr>
          <p:spPr>
            <a:xfrm>
              <a:off x="7464925" y="-1654250"/>
              <a:ext cx="757976" cy="672190"/>
            </a:xfrm>
            <a:custGeom>
              <a:rect b="b" l="l" r="r" t="t"/>
              <a:pathLst>
                <a:path extrusionOk="0" h="17973" w="34170">
                  <a:moveTo>
                    <a:pt x="17084" y="1"/>
                  </a:moveTo>
                  <a:cubicBezTo>
                    <a:pt x="13103" y="1"/>
                    <a:pt x="9123" y="878"/>
                    <a:pt x="6081" y="2633"/>
                  </a:cubicBezTo>
                  <a:cubicBezTo>
                    <a:pt x="1" y="6145"/>
                    <a:pt x="1" y="11827"/>
                    <a:pt x="6081" y="15339"/>
                  </a:cubicBezTo>
                  <a:cubicBezTo>
                    <a:pt x="9123" y="17095"/>
                    <a:pt x="13103" y="17973"/>
                    <a:pt x="17084" y="17973"/>
                  </a:cubicBezTo>
                  <a:cubicBezTo>
                    <a:pt x="21065" y="17973"/>
                    <a:pt x="25046" y="17095"/>
                    <a:pt x="28087" y="15339"/>
                  </a:cubicBezTo>
                  <a:cubicBezTo>
                    <a:pt x="34169" y="11827"/>
                    <a:pt x="34169" y="6145"/>
                    <a:pt x="28087" y="2633"/>
                  </a:cubicBezTo>
                  <a:cubicBezTo>
                    <a:pt x="25046" y="878"/>
                    <a:pt x="21065" y="1"/>
                    <a:pt x="17084" y="1"/>
                  </a:cubicBezTo>
                  <a:close/>
                </a:path>
              </a:pathLst>
            </a:custGeom>
            <a:gradFill>
              <a:gsLst>
                <a:gs pos="0">
                  <a:schemeClr val="accent6"/>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7498685" y="-1654213"/>
              <a:ext cx="690430" cy="672078"/>
            </a:xfrm>
            <a:custGeom>
              <a:rect b="b" l="l" r="r" t="t"/>
              <a:pathLst>
                <a:path extrusionOk="0" h="17970" w="31125">
                  <a:moveTo>
                    <a:pt x="15604" y="0"/>
                  </a:moveTo>
                  <a:lnTo>
                    <a:pt x="15604" y="8928"/>
                  </a:lnTo>
                  <a:lnTo>
                    <a:pt x="26534" y="2617"/>
                  </a:lnTo>
                  <a:cubicBezTo>
                    <a:pt x="23509" y="879"/>
                    <a:pt x="19559" y="6"/>
                    <a:pt x="15604" y="0"/>
                  </a:cubicBezTo>
                  <a:close/>
                  <a:moveTo>
                    <a:pt x="4532" y="2651"/>
                  </a:moveTo>
                  <a:cubicBezTo>
                    <a:pt x="1522" y="4398"/>
                    <a:pt x="11" y="6678"/>
                    <a:pt x="0" y="8962"/>
                  </a:cubicBezTo>
                  <a:lnTo>
                    <a:pt x="15464" y="8962"/>
                  </a:lnTo>
                  <a:lnTo>
                    <a:pt x="4532" y="2651"/>
                  </a:lnTo>
                  <a:close/>
                  <a:moveTo>
                    <a:pt x="15661" y="9008"/>
                  </a:moveTo>
                  <a:lnTo>
                    <a:pt x="26593" y="15319"/>
                  </a:lnTo>
                  <a:cubicBezTo>
                    <a:pt x="29603" y="13572"/>
                    <a:pt x="31114" y="11292"/>
                    <a:pt x="31124" y="9008"/>
                  </a:cubicBezTo>
                  <a:close/>
                  <a:moveTo>
                    <a:pt x="15521" y="9042"/>
                  </a:moveTo>
                  <a:lnTo>
                    <a:pt x="4590" y="15353"/>
                  </a:lnTo>
                  <a:cubicBezTo>
                    <a:pt x="7616" y="17091"/>
                    <a:pt x="11566" y="17963"/>
                    <a:pt x="15521" y="17970"/>
                  </a:cubicBezTo>
                  <a:lnTo>
                    <a:pt x="15521" y="9042"/>
                  </a:lnTo>
                  <a:close/>
                </a:path>
              </a:pathLst>
            </a:custGeom>
            <a:gradFill>
              <a:gsLst>
                <a:gs pos="0">
                  <a:schemeClr val="accent5"/>
                </a:gs>
                <a:gs pos="100000">
                  <a:schemeClr val="lt1"/>
                </a:gs>
                <a:gs pos="100000">
                  <a:schemeClr val="accent6"/>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 name="Google Shape;17;p2"/>
          <p:cNvGrpSpPr/>
          <p:nvPr/>
        </p:nvGrpSpPr>
        <p:grpSpPr>
          <a:xfrm>
            <a:off x="-247294" y="3137700"/>
            <a:ext cx="829069" cy="895560"/>
            <a:chOff x="-247294" y="3137700"/>
            <a:chExt cx="829069" cy="895560"/>
          </a:xfrm>
        </p:grpSpPr>
        <p:sp>
          <p:nvSpPr>
            <p:cNvPr id="18" name="Google Shape;18;p2"/>
            <p:cNvSpPr/>
            <p:nvPr/>
          </p:nvSpPr>
          <p:spPr>
            <a:xfrm>
              <a:off x="105975" y="3137700"/>
              <a:ext cx="475800" cy="475800"/>
            </a:xfrm>
            <a:prstGeom prst="ellipse">
              <a:avLst/>
            </a:prstGeom>
            <a:gradFill>
              <a:gsLst>
                <a:gs pos="0">
                  <a:schemeClr val="accent1"/>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 name="Google Shape;19;p2"/>
            <p:cNvGrpSpPr/>
            <p:nvPr/>
          </p:nvGrpSpPr>
          <p:grpSpPr>
            <a:xfrm>
              <a:off x="-247294" y="3403858"/>
              <a:ext cx="596199" cy="629402"/>
              <a:chOff x="-3171395" y="736983"/>
              <a:chExt cx="1712232" cy="1807587"/>
            </a:xfrm>
          </p:grpSpPr>
          <p:grpSp>
            <p:nvGrpSpPr>
              <p:cNvPr id="20" name="Google Shape;20;p2"/>
              <p:cNvGrpSpPr/>
              <p:nvPr/>
            </p:nvGrpSpPr>
            <p:grpSpPr>
              <a:xfrm>
                <a:off x="-3128356" y="827596"/>
                <a:ext cx="1626149" cy="1626342"/>
                <a:chOff x="-4570025" y="-195475"/>
                <a:chExt cx="1932900" cy="1932900"/>
              </a:xfrm>
            </p:grpSpPr>
            <p:sp>
              <p:nvSpPr>
                <p:cNvPr id="21" name="Google Shape;21;p2"/>
                <p:cNvSpPr/>
                <p:nvPr/>
              </p:nvSpPr>
              <p:spPr>
                <a:xfrm>
                  <a:off x="-4260385" y="114186"/>
                  <a:ext cx="1313700" cy="1313700"/>
                </a:xfrm>
                <a:prstGeom prst="mathPlus">
                  <a:avLst>
                    <a:gd fmla="val 5816" name="adj1"/>
                  </a:avLst>
                </a:pr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4570025" y="-195475"/>
                  <a:ext cx="1932900" cy="1932900"/>
                </a:xfrm>
                <a:prstGeom prst="donut">
                  <a:avLst>
                    <a:gd fmla="val 4017" name="adj"/>
                  </a:avLst>
                </a:pr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 name="Google Shape;23;p2"/>
              <p:cNvGrpSpPr/>
              <p:nvPr/>
            </p:nvGrpSpPr>
            <p:grpSpPr>
              <a:xfrm>
                <a:off x="-3171395" y="736983"/>
                <a:ext cx="1712232" cy="1807587"/>
                <a:chOff x="-1141405" y="2245329"/>
                <a:chExt cx="336848" cy="355600"/>
              </a:xfrm>
            </p:grpSpPr>
            <p:sp>
              <p:nvSpPr>
                <p:cNvPr id="24" name="Google Shape;24;p2"/>
                <p:cNvSpPr/>
                <p:nvPr/>
              </p:nvSpPr>
              <p:spPr>
                <a:xfrm>
                  <a:off x="-1139686" y="2245329"/>
                  <a:ext cx="44780" cy="45688"/>
                </a:xfrm>
                <a:custGeom>
                  <a:rect b="b" l="l" r="r" t="t"/>
                  <a:pathLst>
                    <a:path extrusionOk="0" h="498" w="860">
                      <a:moveTo>
                        <a:pt x="1" y="1"/>
                      </a:moveTo>
                      <a:lnTo>
                        <a:pt x="172" y="498"/>
                      </a:lnTo>
                      <a:lnTo>
                        <a:pt x="859" y="98"/>
                      </a:lnTo>
                      <a:lnTo>
                        <a:pt x="1" y="1"/>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849337" y="2553865"/>
                  <a:ext cx="44780" cy="45688"/>
                </a:xfrm>
                <a:custGeom>
                  <a:rect b="b" l="l" r="r" t="t"/>
                  <a:pathLst>
                    <a:path extrusionOk="0" h="498" w="860">
                      <a:moveTo>
                        <a:pt x="688" y="0"/>
                      </a:moveTo>
                      <a:lnTo>
                        <a:pt x="1" y="400"/>
                      </a:lnTo>
                      <a:lnTo>
                        <a:pt x="859" y="497"/>
                      </a:lnTo>
                      <a:lnTo>
                        <a:pt x="688" y="0"/>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861730" y="2245329"/>
                  <a:ext cx="44676" cy="45688"/>
                </a:xfrm>
                <a:custGeom>
                  <a:rect b="b" l="l" r="r" t="t"/>
                  <a:pathLst>
                    <a:path extrusionOk="0" h="498" w="858">
                      <a:moveTo>
                        <a:pt x="857" y="1"/>
                      </a:moveTo>
                      <a:lnTo>
                        <a:pt x="0" y="98"/>
                      </a:lnTo>
                      <a:lnTo>
                        <a:pt x="693" y="498"/>
                      </a:lnTo>
                      <a:lnTo>
                        <a:pt x="857" y="1"/>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1141405" y="2555241"/>
                  <a:ext cx="44728" cy="45688"/>
                </a:xfrm>
                <a:custGeom>
                  <a:rect b="b" l="l" r="r" t="t"/>
                  <a:pathLst>
                    <a:path extrusionOk="0" h="498" w="859">
                      <a:moveTo>
                        <a:pt x="166" y="1"/>
                      </a:moveTo>
                      <a:lnTo>
                        <a:pt x="0" y="498"/>
                      </a:lnTo>
                      <a:lnTo>
                        <a:pt x="0" y="498"/>
                      </a:lnTo>
                      <a:lnTo>
                        <a:pt x="858" y="401"/>
                      </a:lnTo>
                      <a:lnTo>
                        <a:pt x="166" y="1"/>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42" name="Shape 142"/>
        <p:cNvGrpSpPr/>
        <p:nvPr/>
      </p:nvGrpSpPr>
      <p:grpSpPr>
        <a:xfrm>
          <a:off x="0" y="0"/>
          <a:ext cx="0" cy="0"/>
          <a:chOff x="0" y="0"/>
          <a:chExt cx="0" cy="0"/>
        </a:xfrm>
      </p:grpSpPr>
      <p:grpSp>
        <p:nvGrpSpPr>
          <p:cNvPr id="143" name="Google Shape;143;p11"/>
          <p:cNvGrpSpPr/>
          <p:nvPr/>
        </p:nvGrpSpPr>
        <p:grpSpPr>
          <a:xfrm>
            <a:off x="175025" y="244675"/>
            <a:ext cx="8793900" cy="4642975"/>
            <a:chOff x="175025" y="244675"/>
            <a:chExt cx="8793900" cy="4642975"/>
          </a:xfrm>
        </p:grpSpPr>
        <p:cxnSp>
          <p:nvCxnSpPr>
            <p:cNvPr id="144" name="Google Shape;144;p11"/>
            <p:cNvCxnSpPr/>
            <p:nvPr/>
          </p:nvCxnSpPr>
          <p:spPr>
            <a:xfrm>
              <a:off x="175025" y="244675"/>
              <a:ext cx="8793900" cy="0"/>
            </a:xfrm>
            <a:prstGeom prst="straightConnector1">
              <a:avLst/>
            </a:prstGeom>
            <a:noFill/>
            <a:ln cap="flat" cmpd="sng" w="9525">
              <a:solidFill>
                <a:schemeClr val="dk1"/>
              </a:solidFill>
              <a:prstDash val="solid"/>
              <a:round/>
              <a:headEnd len="med" w="med" type="none"/>
              <a:tailEnd len="med" w="med" type="none"/>
            </a:ln>
          </p:spPr>
        </p:cxnSp>
        <p:cxnSp>
          <p:nvCxnSpPr>
            <p:cNvPr id="145" name="Google Shape;145;p11"/>
            <p:cNvCxnSpPr/>
            <p:nvPr/>
          </p:nvCxnSpPr>
          <p:spPr>
            <a:xfrm>
              <a:off x="175025" y="4887650"/>
              <a:ext cx="8793900" cy="0"/>
            </a:xfrm>
            <a:prstGeom prst="straightConnector1">
              <a:avLst/>
            </a:prstGeom>
            <a:noFill/>
            <a:ln cap="flat" cmpd="sng" w="9525">
              <a:solidFill>
                <a:schemeClr val="dk1"/>
              </a:solidFill>
              <a:prstDash val="solid"/>
              <a:round/>
              <a:headEnd len="med" w="med" type="none"/>
              <a:tailEnd len="med" w="med" type="none"/>
            </a:ln>
          </p:spPr>
        </p:cxnSp>
      </p:grpSp>
      <p:sp>
        <p:nvSpPr>
          <p:cNvPr id="146" name="Google Shape;146;p11"/>
          <p:cNvSpPr txBox="1"/>
          <p:nvPr>
            <p:ph hasCustomPrompt="1" type="title"/>
          </p:nvPr>
        </p:nvSpPr>
        <p:spPr>
          <a:xfrm>
            <a:off x="1284000" y="1691938"/>
            <a:ext cx="6576000" cy="1236600"/>
          </a:xfrm>
          <a:prstGeom prst="rect">
            <a:avLst/>
          </a:prstGeom>
          <a:solidFill>
            <a:schemeClr val="accent3"/>
          </a:solidFill>
        </p:spPr>
        <p:txBody>
          <a:bodyPr anchorCtr="0" anchor="b" bIns="91425" lIns="91425" spcFirstLastPara="1" rIns="91425" wrap="square" tIns="91425">
            <a:noAutofit/>
          </a:bodyPr>
          <a:lstStyle>
            <a:lvl1pPr lvl="0" algn="ctr">
              <a:spcBef>
                <a:spcPts val="0"/>
              </a:spcBef>
              <a:spcAft>
                <a:spcPts val="0"/>
              </a:spcAft>
              <a:buSzPts val="9600"/>
              <a:buNone/>
              <a:defRPr sz="6400">
                <a:solidFill>
                  <a:schemeClr val="lt1"/>
                </a:solidFill>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147" name="Google Shape;147;p11"/>
          <p:cNvSpPr txBox="1"/>
          <p:nvPr>
            <p:ph idx="1" type="subTitle"/>
          </p:nvPr>
        </p:nvSpPr>
        <p:spPr>
          <a:xfrm>
            <a:off x="1284000" y="3058013"/>
            <a:ext cx="6576000" cy="497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900"/>
            </a:lvl1pPr>
            <a:lvl2pPr lvl="1" rtl="0" algn="ctr">
              <a:lnSpc>
                <a:spcPct val="100000"/>
              </a:lnSpc>
              <a:spcBef>
                <a:spcPts val="0"/>
              </a:spcBef>
              <a:spcAft>
                <a:spcPts val="0"/>
              </a:spcAft>
              <a:buSzPts val="1600"/>
              <a:buNone/>
              <a:defRPr sz="1600"/>
            </a:lvl2pPr>
            <a:lvl3pPr lvl="2" rtl="0" algn="ctr">
              <a:lnSpc>
                <a:spcPct val="100000"/>
              </a:lnSpc>
              <a:spcBef>
                <a:spcPts val="1600"/>
              </a:spcBef>
              <a:spcAft>
                <a:spcPts val="0"/>
              </a:spcAft>
              <a:buSzPts val="1600"/>
              <a:buNone/>
              <a:defRPr sz="1600"/>
            </a:lvl3pPr>
            <a:lvl4pPr lvl="3" rtl="0" algn="ctr">
              <a:lnSpc>
                <a:spcPct val="100000"/>
              </a:lnSpc>
              <a:spcBef>
                <a:spcPts val="1600"/>
              </a:spcBef>
              <a:spcAft>
                <a:spcPts val="0"/>
              </a:spcAft>
              <a:buSzPts val="1600"/>
              <a:buNone/>
              <a:defRPr sz="1600"/>
            </a:lvl4pPr>
            <a:lvl5pPr lvl="4" rtl="0" algn="ctr">
              <a:lnSpc>
                <a:spcPct val="100000"/>
              </a:lnSpc>
              <a:spcBef>
                <a:spcPts val="1600"/>
              </a:spcBef>
              <a:spcAft>
                <a:spcPts val="0"/>
              </a:spcAft>
              <a:buSzPts val="1600"/>
              <a:buNone/>
              <a:defRPr sz="1600"/>
            </a:lvl5pPr>
            <a:lvl6pPr lvl="5" rtl="0" algn="ctr">
              <a:lnSpc>
                <a:spcPct val="100000"/>
              </a:lnSpc>
              <a:spcBef>
                <a:spcPts val="1600"/>
              </a:spcBef>
              <a:spcAft>
                <a:spcPts val="0"/>
              </a:spcAft>
              <a:buSzPts val="1600"/>
              <a:buNone/>
              <a:defRPr sz="1600"/>
            </a:lvl6pPr>
            <a:lvl7pPr lvl="6" rtl="0" algn="ctr">
              <a:lnSpc>
                <a:spcPct val="100000"/>
              </a:lnSpc>
              <a:spcBef>
                <a:spcPts val="1600"/>
              </a:spcBef>
              <a:spcAft>
                <a:spcPts val="0"/>
              </a:spcAft>
              <a:buSzPts val="1600"/>
              <a:buNone/>
              <a:defRPr sz="1600"/>
            </a:lvl7pPr>
            <a:lvl8pPr lvl="7" rtl="0" algn="ctr">
              <a:lnSpc>
                <a:spcPct val="100000"/>
              </a:lnSpc>
              <a:spcBef>
                <a:spcPts val="1600"/>
              </a:spcBef>
              <a:spcAft>
                <a:spcPts val="0"/>
              </a:spcAft>
              <a:buSzPts val="1600"/>
              <a:buNone/>
              <a:defRPr sz="1600"/>
            </a:lvl8pPr>
            <a:lvl9pPr lvl="8" rtl="0" algn="ctr">
              <a:lnSpc>
                <a:spcPct val="100000"/>
              </a:lnSpc>
              <a:spcBef>
                <a:spcPts val="1600"/>
              </a:spcBef>
              <a:spcAft>
                <a:spcPts val="1600"/>
              </a:spcAft>
              <a:buSzPts val="1600"/>
              <a:buNone/>
              <a:defRPr sz="16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148" name="Shape 148"/>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149" name="Shape 149"/>
        <p:cNvGrpSpPr/>
        <p:nvPr/>
      </p:nvGrpSpPr>
      <p:grpSpPr>
        <a:xfrm>
          <a:off x="0" y="0"/>
          <a:ext cx="0" cy="0"/>
          <a:chOff x="0" y="0"/>
          <a:chExt cx="0" cy="0"/>
        </a:xfrm>
      </p:grpSpPr>
      <p:sp>
        <p:nvSpPr>
          <p:cNvPr id="150" name="Google Shape;150;p1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51" name="Google Shape;151;p13"/>
          <p:cNvSpPr txBox="1"/>
          <p:nvPr>
            <p:ph idx="1" type="subTitle"/>
          </p:nvPr>
        </p:nvSpPr>
        <p:spPr>
          <a:xfrm>
            <a:off x="720000" y="2193175"/>
            <a:ext cx="2305500" cy="4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52" name="Google Shape;152;p13"/>
          <p:cNvSpPr txBox="1"/>
          <p:nvPr>
            <p:ph idx="2" type="subTitle"/>
          </p:nvPr>
        </p:nvSpPr>
        <p:spPr>
          <a:xfrm>
            <a:off x="3419269" y="2193175"/>
            <a:ext cx="2305500" cy="4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53" name="Google Shape;153;p13"/>
          <p:cNvSpPr txBox="1"/>
          <p:nvPr>
            <p:ph idx="3" type="subTitle"/>
          </p:nvPr>
        </p:nvSpPr>
        <p:spPr>
          <a:xfrm>
            <a:off x="720000" y="4119200"/>
            <a:ext cx="2305500" cy="4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54" name="Google Shape;154;p13"/>
          <p:cNvSpPr txBox="1"/>
          <p:nvPr>
            <p:ph idx="4" type="subTitle"/>
          </p:nvPr>
        </p:nvSpPr>
        <p:spPr>
          <a:xfrm>
            <a:off x="3419269" y="4119200"/>
            <a:ext cx="2305500" cy="4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55" name="Google Shape;155;p13"/>
          <p:cNvSpPr txBox="1"/>
          <p:nvPr>
            <p:ph idx="5" type="subTitle"/>
          </p:nvPr>
        </p:nvSpPr>
        <p:spPr>
          <a:xfrm>
            <a:off x="6118545" y="2193175"/>
            <a:ext cx="2305500" cy="4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56" name="Google Shape;156;p13"/>
          <p:cNvSpPr txBox="1"/>
          <p:nvPr>
            <p:ph idx="6" type="subTitle"/>
          </p:nvPr>
        </p:nvSpPr>
        <p:spPr>
          <a:xfrm>
            <a:off x="6118545" y="4119200"/>
            <a:ext cx="2305500" cy="4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57" name="Google Shape;157;p13"/>
          <p:cNvSpPr txBox="1"/>
          <p:nvPr>
            <p:ph hasCustomPrompt="1" idx="7" type="title"/>
          </p:nvPr>
        </p:nvSpPr>
        <p:spPr>
          <a:xfrm>
            <a:off x="818402" y="1344783"/>
            <a:ext cx="734700" cy="447600"/>
          </a:xfrm>
          <a:prstGeom prst="rect">
            <a:avLst/>
          </a:prstGeom>
          <a:solidFill>
            <a:schemeClr val="accent3"/>
          </a:solidFill>
        </p:spPr>
        <p:txBody>
          <a:bodyPr anchorCtr="0" anchor="ctr" bIns="91425" lIns="91425" spcFirstLastPara="1" rIns="91425" wrap="square" tIns="91425">
            <a:noAutofit/>
          </a:bodyPr>
          <a:lstStyle>
            <a:lvl1pPr lvl="0" rtl="0" algn="ctr">
              <a:spcBef>
                <a:spcPts val="0"/>
              </a:spcBef>
              <a:spcAft>
                <a:spcPts val="0"/>
              </a:spcAft>
              <a:buSzPts val="3000"/>
              <a:buNone/>
              <a:defRPr sz="22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58" name="Google Shape;158;p13"/>
          <p:cNvSpPr txBox="1"/>
          <p:nvPr>
            <p:ph hasCustomPrompt="1" idx="8" type="title"/>
          </p:nvPr>
        </p:nvSpPr>
        <p:spPr>
          <a:xfrm>
            <a:off x="818402" y="3270816"/>
            <a:ext cx="734700" cy="447600"/>
          </a:xfrm>
          <a:prstGeom prst="rect">
            <a:avLst/>
          </a:prstGeom>
          <a:solidFill>
            <a:schemeClr val="accent3"/>
          </a:solidFill>
        </p:spPr>
        <p:txBody>
          <a:bodyPr anchorCtr="0" anchor="ctr" bIns="91425" lIns="91425" spcFirstLastPara="1" rIns="91425" wrap="square" tIns="91425">
            <a:noAutofit/>
          </a:bodyPr>
          <a:lstStyle>
            <a:lvl1pPr lvl="0" rtl="0" algn="ctr">
              <a:spcBef>
                <a:spcPts val="0"/>
              </a:spcBef>
              <a:spcAft>
                <a:spcPts val="0"/>
              </a:spcAft>
              <a:buSzPts val="3000"/>
              <a:buNone/>
              <a:defRPr sz="22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59" name="Google Shape;159;p13"/>
          <p:cNvSpPr txBox="1"/>
          <p:nvPr>
            <p:ph hasCustomPrompt="1" idx="9" type="title"/>
          </p:nvPr>
        </p:nvSpPr>
        <p:spPr>
          <a:xfrm>
            <a:off x="3517677" y="1344783"/>
            <a:ext cx="734700" cy="447600"/>
          </a:xfrm>
          <a:prstGeom prst="rect">
            <a:avLst/>
          </a:prstGeom>
          <a:solidFill>
            <a:schemeClr val="accent3"/>
          </a:solidFill>
        </p:spPr>
        <p:txBody>
          <a:bodyPr anchorCtr="0" anchor="ctr" bIns="91425" lIns="91425" spcFirstLastPara="1" rIns="91425" wrap="square" tIns="91425">
            <a:noAutofit/>
          </a:bodyPr>
          <a:lstStyle>
            <a:lvl1pPr lvl="0" rtl="0" algn="ctr">
              <a:spcBef>
                <a:spcPts val="0"/>
              </a:spcBef>
              <a:spcAft>
                <a:spcPts val="0"/>
              </a:spcAft>
              <a:buSzPts val="3000"/>
              <a:buNone/>
              <a:defRPr sz="22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60" name="Google Shape;160;p13"/>
          <p:cNvSpPr txBox="1"/>
          <p:nvPr>
            <p:ph hasCustomPrompt="1" idx="13" type="title"/>
          </p:nvPr>
        </p:nvSpPr>
        <p:spPr>
          <a:xfrm>
            <a:off x="3517677" y="3270816"/>
            <a:ext cx="734700" cy="447600"/>
          </a:xfrm>
          <a:prstGeom prst="rect">
            <a:avLst/>
          </a:prstGeom>
          <a:solidFill>
            <a:schemeClr val="accent3"/>
          </a:solidFill>
        </p:spPr>
        <p:txBody>
          <a:bodyPr anchorCtr="0" anchor="ctr" bIns="91425" lIns="91425" spcFirstLastPara="1" rIns="91425" wrap="square" tIns="91425">
            <a:noAutofit/>
          </a:bodyPr>
          <a:lstStyle>
            <a:lvl1pPr lvl="0" rtl="0" algn="ctr">
              <a:spcBef>
                <a:spcPts val="0"/>
              </a:spcBef>
              <a:spcAft>
                <a:spcPts val="0"/>
              </a:spcAft>
              <a:buSzPts val="3000"/>
              <a:buNone/>
              <a:defRPr sz="22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61" name="Google Shape;161;p13"/>
          <p:cNvSpPr txBox="1"/>
          <p:nvPr>
            <p:ph hasCustomPrompt="1" idx="14" type="title"/>
          </p:nvPr>
        </p:nvSpPr>
        <p:spPr>
          <a:xfrm>
            <a:off x="6216952" y="1344783"/>
            <a:ext cx="734700" cy="447600"/>
          </a:xfrm>
          <a:prstGeom prst="rect">
            <a:avLst/>
          </a:prstGeom>
          <a:solidFill>
            <a:schemeClr val="accent3"/>
          </a:solidFill>
        </p:spPr>
        <p:txBody>
          <a:bodyPr anchorCtr="0" anchor="ctr" bIns="91425" lIns="91425" spcFirstLastPara="1" rIns="91425" wrap="square" tIns="91425">
            <a:noAutofit/>
          </a:bodyPr>
          <a:lstStyle>
            <a:lvl1pPr lvl="0" rtl="0" algn="ctr">
              <a:spcBef>
                <a:spcPts val="0"/>
              </a:spcBef>
              <a:spcAft>
                <a:spcPts val="0"/>
              </a:spcAft>
              <a:buSzPts val="3000"/>
              <a:buNone/>
              <a:defRPr sz="22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62" name="Google Shape;162;p13"/>
          <p:cNvSpPr txBox="1"/>
          <p:nvPr>
            <p:ph hasCustomPrompt="1" idx="15" type="title"/>
          </p:nvPr>
        </p:nvSpPr>
        <p:spPr>
          <a:xfrm>
            <a:off x="6216952" y="3270816"/>
            <a:ext cx="734700" cy="447600"/>
          </a:xfrm>
          <a:prstGeom prst="rect">
            <a:avLst/>
          </a:prstGeom>
          <a:solidFill>
            <a:schemeClr val="accent3"/>
          </a:solidFill>
        </p:spPr>
        <p:txBody>
          <a:bodyPr anchorCtr="0" anchor="ctr" bIns="91425" lIns="91425" spcFirstLastPara="1" rIns="91425" wrap="square" tIns="91425">
            <a:noAutofit/>
          </a:bodyPr>
          <a:lstStyle>
            <a:lvl1pPr lvl="0" rtl="0" algn="ctr">
              <a:spcBef>
                <a:spcPts val="0"/>
              </a:spcBef>
              <a:spcAft>
                <a:spcPts val="0"/>
              </a:spcAft>
              <a:buSzPts val="3000"/>
              <a:buNone/>
              <a:defRPr sz="22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63" name="Google Shape;163;p13"/>
          <p:cNvSpPr txBox="1"/>
          <p:nvPr>
            <p:ph idx="16" type="subTitle"/>
          </p:nvPr>
        </p:nvSpPr>
        <p:spPr>
          <a:xfrm>
            <a:off x="720000" y="1904175"/>
            <a:ext cx="2305500" cy="3945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1700">
                <a:solidFill>
                  <a:schemeClr val="accent3"/>
                </a:solidFill>
                <a:latin typeface="Russo One"/>
                <a:ea typeface="Russo One"/>
                <a:cs typeface="Russo One"/>
                <a:sym typeface="Russo One"/>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64" name="Google Shape;164;p13"/>
          <p:cNvSpPr txBox="1"/>
          <p:nvPr>
            <p:ph idx="17" type="subTitle"/>
          </p:nvPr>
        </p:nvSpPr>
        <p:spPr>
          <a:xfrm>
            <a:off x="3419275" y="1904175"/>
            <a:ext cx="2305500" cy="3945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1700">
                <a:solidFill>
                  <a:schemeClr val="accent3"/>
                </a:solidFill>
                <a:latin typeface="Russo One"/>
                <a:ea typeface="Russo One"/>
                <a:cs typeface="Russo One"/>
                <a:sym typeface="Russo One"/>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65" name="Google Shape;165;p13"/>
          <p:cNvSpPr txBox="1"/>
          <p:nvPr>
            <p:ph idx="18" type="subTitle"/>
          </p:nvPr>
        </p:nvSpPr>
        <p:spPr>
          <a:xfrm>
            <a:off x="6118550" y="1904175"/>
            <a:ext cx="2305500" cy="3945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1700">
                <a:solidFill>
                  <a:schemeClr val="accent3"/>
                </a:solidFill>
                <a:latin typeface="Russo One"/>
                <a:ea typeface="Russo One"/>
                <a:cs typeface="Russo One"/>
                <a:sym typeface="Russo One"/>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66" name="Google Shape;166;p13"/>
          <p:cNvSpPr txBox="1"/>
          <p:nvPr>
            <p:ph idx="19" type="subTitle"/>
          </p:nvPr>
        </p:nvSpPr>
        <p:spPr>
          <a:xfrm>
            <a:off x="720000" y="3830275"/>
            <a:ext cx="2305500" cy="3945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1700">
                <a:solidFill>
                  <a:schemeClr val="accent3"/>
                </a:solidFill>
                <a:latin typeface="Russo One"/>
                <a:ea typeface="Russo One"/>
                <a:cs typeface="Russo One"/>
                <a:sym typeface="Russo One"/>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67" name="Google Shape;167;p13"/>
          <p:cNvSpPr txBox="1"/>
          <p:nvPr>
            <p:ph idx="20" type="subTitle"/>
          </p:nvPr>
        </p:nvSpPr>
        <p:spPr>
          <a:xfrm>
            <a:off x="3419275" y="3830275"/>
            <a:ext cx="2305500" cy="3945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1700">
                <a:solidFill>
                  <a:schemeClr val="accent3"/>
                </a:solidFill>
                <a:latin typeface="Russo One"/>
                <a:ea typeface="Russo One"/>
                <a:cs typeface="Russo One"/>
                <a:sym typeface="Russo One"/>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68" name="Google Shape;168;p13"/>
          <p:cNvSpPr txBox="1"/>
          <p:nvPr>
            <p:ph idx="21" type="subTitle"/>
          </p:nvPr>
        </p:nvSpPr>
        <p:spPr>
          <a:xfrm>
            <a:off x="6118550" y="3830275"/>
            <a:ext cx="2305500" cy="3945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1700">
                <a:solidFill>
                  <a:schemeClr val="accent3"/>
                </a:solidFill>
                <a:latin typeface="Russo One"/>
                <a:ea typeface="Russo One"/>
                <a:cs typeface="Russo One"/>
                <a:sym typeface="Russo One"/>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grpSp>
        <p:nvGrpSpPr>
          <p:cNvPr id="169" name="Google Shape;169;p13"/>
          <p:cNvGrpSpPr/>
          <p:nvPr/>
        </p:nvGrpSpPr>
        <p:grpSpPr>
          <a:xfrm>
            <a:off x="175025" y="244675"/>
            <a:ext cx="8793900" cy="4642975"/>
            <a:chOff x="175025" y="244675"/>
            <a:chExt cx="8793900" cy="4642975"/>
          </a:xfrm>
        </p:grpSpPr>
        <p:cxnSp>
          <p:nvCxnSpPr>
            <p:cNvPr id="170" name="Google Shape;170;p13"/>
            <p:cNvCxnSpPr/>
            <p:nvPr/>
          </p:nvCxnSpPr>
          <p:spPr>
            <a:xfrm>
              <a:off x="175025" y="244675"/>
              <a:ext cx="8793900" cy="0"/>
            </a:xfrm>
            <a:prstGeom prst="straightConnector1">
              <a:avLst/>
            </a:prstGeom>
            <a:noFill/>
            <a:ln cap="flat" cmpd="sng" w="9525">
              <a:solidFill>
                <a:schemeClr val="dk1"/>
              </a:solidFill>
              <a:prstDash val="solid"/>
              <a:round/>
              <a:headEnd len="med" w="med" type="none"/>
              <a:tailEnd len="med" w="med" type="none"/>
            </a:ln>
          </p:spPr>
        </p:cxnSp>
        <p:cxnSp>
          <p:nvCxnSpPr>
            <p:cNvPr id="171" name="Google Shape;171;p13"/>
            <p:cNvCxnSpPr/>
            <p:nvPr/>
          </p:nvCxnSpPr>
          <p:spPr>
            <a:xfrm>
              <a:off x="175025" y="4887650"/>
              <a:ext cx="8793900" cy="0"/>
            </a:xfrm>
            <a:prstGeom prst="straightConnector1">
              <a:avLst/>
            </a:prstGeom>
            <a:noFill/>
            <a:ln cap="flat" cmpd="sng" w="9525">
              <a:solidFill>
                <a:schemeClr val="dk1"/>
              </a:solidFill>
              <a:prstDash val="solid"/>
              <a:round/>
              <a:headEnd len="med" w="med" type="none"/>
              <a:tailEnd len="med" w="med" type="none"/>
            </a:ln>
          </p:spPr>
        </p:cxnSp>
      </p:grpSp>
      <p:sp>
        <p:nvSpPr>
          <p:cNvPr id="172" name="Google Shape;172;p13"/>
          <p:cNvSpPr/>
          <p:nvPr/>
        </p:nvSpPr>
        <p:spPr>
          <a:xfrm>
            <a:off x="100575" y="2792775"/>
            <a:ext cx="484800" cy="484800"/>
          </a:xfrm>
          <a:prstGeom prst="ellipse">
            <a:avLst/>
          </a:prstGeom>
          <a:gradFill>
            <a:gsLst>
              <a:gs pos="0">
                <a:schemeClr val="accent6"/>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3"/>
          <p:cNvSpPr/>
          <p:nvPr/>
        </p:nvSpPr>
        <p:spPr>
          <a:xfrm>
            <a:off x="100575" y="3175875"/>
            <a:ext cx="394500" cy="394500"/>
          </a:xfrm>
          <a:prstGeom prst="ellipse">
            <a:avLst/>
          </a:prstGeom>
          <a:gradFill>
            <a:gsLst>
              <a:gs pos="0">
                <a:schemeClr val="lt2"/>
              </a:gs>
              <a:gs pos="50000">
                <a:srgbClr val="FFFFFF">
                  <a:alpha val="0"/>
                </a:srgbClr>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4" name="Google Shape;174;p13"/>
          <p:cNvGrpSpPr/>
          <p:nvPr/>
        </p:nvGrpSpPr>
        <p:grpSpPr>
          <a:xfrm rot="-2700000">
            <a:off x="8314043" y="679491"/>
            <a:ext cx="1684369" cy="1778172"/>
            <a:chOff x="-3171395" y="736983"/>
            <a:chExt cx="1712232" cy="1807587"/>
          </a:xfrm>
        </p:grpSpPr>
        <p:grpSp>
          <p:nvGrpSpPr>
            <p:cNvPr id="175" name="Google Shape;175;p13"/>
            <p:cNvGrpSpPr/>
            <p:nvPr/>
          </p:nvGrpSpPr>
          <p:grpSpPr>
            <a:xfrm>
              <a:off x="-3128356" y="827596"/>
              <a:ext cx="1626149" cy="1626342"/>
              <a:chOff x="-4570025" y="-195475"/>
              <a:chExt cx="1932900" cy="1932900"/>
            </a:xfrm>
          </p:grpSpPr>
          <p:sp>
            <p:nvSpPr>
              <p:cNvPr id="176" name="Google Shape;176;p13"/>
              <p:cNvSpPr/>
              <p:nvPr/>
            </p:nvSpPr>
            <p:spPr>
              <a:xfrm>
                <a:off x="-4260385" y="114186"/>
                <a:ext cx="1313700" cy="1313700"/>
              </a:xfrm>
              <a:prstGeom prst="mathPlus">
                <a:avLst>
                  <a:gd fmla="val 5816" name="adj1"/>
                </a:avLst>
              </a:pr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3"/>
              <p:cNvSpPr/>
              <p:nvPr/>
            </p:nvSpPr>
            <p:spPr>
              <a:xfrm>
                <a:off x="-4570025" y="-195475"/>
                <a:ext cx="1932900" cy="1932900"/>
              </a:xfrm>
              <a:prstGeom prst="donut">
                <a:avLst>
                  <a:gd fmla="val 4017" name="adj"/>
                </a:avLst>
              </a:pr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 name="Google Shape;178;p13"/>
            <p:cNvGrpSpPr/>
            <p:nvPr/>
          </p:nvGrpSpPr>
          <p:grpSpPr>
            <a:xfrm>
              <a:off x="-3171395" y="736983"/>
              <a:ext cx="1712232" cy="1807587"/>
              <a:chOff x="-1141405" y="2245329"/>
              <a:chExt cx="336848" cy="355600"/>
            </a:xfrm>
          </p:grpSpPr>
          <p:sp>
            <p:nvSpPr>
              <p:cNvPr id="179" name="Google Shape;179;p13"/>
              <p:cNvSpPr/>
              <p:nvPr/>
            </p:nvSpPr>
            <p:spPr>
              <a:xfrm>
                <a:off x="-1139686" y="2245329"/>
                <a:ext cx="44780" cy="45688"/>
              </a:xfrm>
              <a:custGeom>
                <a:rect b="b" l="l" r="r" t="t"/>
                <a:pathLst>
                  <a:path extrusionOk="0" h="498" w="860">
                    <a:moveTo>
                      <a:pt x="1" y="1"/>
                    </a:moveTo>
                    <a:lnTo>
                      <a:pt x="172" y="498"/>
                    </a:lnTo>
                    <a:lnTo>
                      <a:pt x="859" y="98"/>
                    </a:lnTo>
                    <a:lnTo>
                      <a:pt x="1" y="1"/>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3"/>
              <p:cNvSpPr/>
              <p:nvPr/>
            </p:nvSpPr>
            <p:spPr>
              <a:xfrm>
                <a:off x="-849337" y="2553865"/>
                <a:ext cx="44780" cy="45688"/>
              </a:xfrm>
              <a:custGeom>
                <a:rect b="b" l="l" r="r" t="t"/>
                <a:pathLst>
                  <a:path extrusionOk="0" h="498" w="860">
                    <a:moveTo>
                      <a:pt x="688" y="0"/>
                    </a:moveTo>
                    <a:lnTo>
                      <a:pt x="1" y="400"/>
                    </a:lnTo>
                    <a:lnTo>
                      <a:pt x="859" y="497"/>
                    </a:lnTo>
                    <a:lnTo>
                      <a:pt x="688" y="0"/>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3"/>
              <p:cNvSpPr/>
              <p:nvPr/>
            </p:nvSpPr>
            <p:spPr>
              <a:xfrm>
                <a:off x="-861730" y="2245329"/>
                <a:ext cx="44676" cy="45688"/>
              </a:xfrm>
              <a:custGeom>
                <a:rect b="b" l="l" r="r" t="t"/>
                <a:pathLst>
                  <a:path extrusionOk="0" h="498" w="858">
                    <a:moveTo>
                      <a:pt x="857" y="1"/>
                    </a:moveTo>
                    <a:lnTo>
                      <a:pt x="0" y="98"/>
                    </a:lnTo>
                    <a:lnTo>
                      <a:pt x="693" y="498"/>
                    </a:lnTo>
                    <a:lnTo>
                      <a:pt x="857" y="1"/>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3"/>
              <p:cNvSpPr/>
              <p:nvPr/>
            </p:nvSpPr>
            <p:spPr>
              <a:xfrm>
                <a:off x="-1141405" y="2555241"/>
                <a:ext cx="44728" cy="45688"/>
              </a:xfrm>
              <a:custGeom>
                <a:rect b="b" l="l" r="r" t="t"/>
                <a:pathLst>
                  <a:path extrusionOk="0" h="498" w="859">
                    <a:moveTo>
                      <a:pt x="166" y="1"/>
                    </a:moveTo>
                    <a:lnTo>
                      <a:pt x="0" y="498"/>
                    </a:lnTo>
                    <a:lnTo>
                      <a:pt x="0" y="498"/>
                    </a:lnTo>
                    <a:lnTo>
                      <a:pt x="858" y="401"/>
                    </a:lnTo>
                    <a:lnTo>
                      <a:pt x="166" y="1"/>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83" name="Google Shape;183;p13"/>
          <p:cNvGrpSpPr/>
          <p:nvPr/>
        </p:nvGrpSpPr>
        <p:grpSpPr>
          <a:xfrm>
            <a:off x="8705148" y="4154678"/>
            <a:ext cx="736590" cy="812000"/>
            <a:chOff x="310284" y="3367548"/>
            <a:chExt cx="872634" cy="961971"/>
          </a:xfrm>
        </p:grpSpPr>
        <p:sp>
          <p:nvSpPr>
            <p:cNvPr id="184" name="Google Shape;184;p13"/>
            <p:cNvSpPr/>
            <p:nvPr/>
          </p:nvSpPr>
          <p:spPr>
            <a:xfrm rot="5400000">
              <a:off x="265615" y="3412217"/>
              <a:ext cx="961971" cy="872634"/>
            </a:xfrm>
            <a:custGeom>
              <a:rect b="b" l="l" r="r" t="t"/>
              <a:pathLst>
                <a:path extrusionOk="0" h="17973" w="34170">
                  <a:moveTo>
                    <a:pt x="17084" y="1"/>
                  </a:moveTo>
                  <a:cubicBezTo>
                    <a:pt x="13103" y="1"/>
                    <a:pt x="9123" y="878"/>
                    <a:pt x="6081" y="2633"/>
                  </a:cubicBezTo>
                  <a:cubicBezTo>
                    <a:pt x="1" y="6145"/>
                    <a:pt x="1" y="11827"/>
                    <a:pt x="6081" y="15339"/>
                  </a:cubicBezTo>
                  <a:cubicBezTo>
                    <a:pt x="9123" y="17095"/>
                    <a:pt x="13103" y="17973"/>
                    <a:pt x="17084" y="17973"/>
                  </a:cubicBezTo>
                  <a:cubicBezTo>
                    <a:pt x="21065" y="17973"/>
                    <a:pt x="25046" y="17095"/>
                    <a:pt x="28087" y="15339"/>
                  </a:cubicBezTo>
                  <a:cubicBezTo>
                    <a:pt x="34169" y="11827"/>
                    <a:pt x="34169" y="6145"/>
                    <a:pt x="28087" y="2633"/>
                  </a:cubicBezTo>
                  <a:cubicBezTo>
                    <a:pt x="25046" y="878"/>
                    <a:pt x="21065" y="1"/>
                    <a:pt x="17084" y="1"/>
                  </a:cubicBezTo>
                  <a:close/>
                </a:path>
              </a:pathLst>
            </a:custGeom>
            <a:gradFill>
              <a:gsLst>
                <a:gs pos="0">
                  <a:srgbClr val="68BAAC">
                    <a:alpha val="59215"/>
                  </a:srgbClr>
                </a:gs>
                <a:gs pos="83000">
                  <a:srgbClr val="FFFFFF">
                    <a:alpha val="0"/>
                  </a:srgbClr>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13"/>
            <p:cNvSpPr/>
            <p:nvPr/>
          </p:nvSpPr>
          <p:spPr>
            <a:xfrm rot="5400000">
              <a:off x="308502" y="3412272"/>
              <a:ext cx="876247" cy="872488"/>
            </a:xfrm>
            <a:custGeom>
              <a:rect b="b" l="l" r="r" t="t"/>
              <a:pathLst>
                <a:path extrusionOk="0" h="17970" w="31125">
                  <a:moveTo>
                    <a:pt x="15604" y="0"/>
                  </a:moveTo>
                  <a:lnTo>
                    <a:pt x="15604" y="8928"/>
                  </a:lnTo>
                  <a:lnTo>
                    <a:pt x="26534" y="2617"/>
                  </a:lnTo>
                  <a:cubicBezTo>
                    <a:pt x="23509" y="879"/>
                    <a:pt x="19559" y="6"/>
                    <a:pt x="15604" y="0"/>
                  </a:cubicBezTo>
                  <a:close/>
                  <a:moveTo>
                    <a:pt x="4532" y="2651"/>
                  </a:moveTo>
                  <a:cubicBezTo>
                    <a:pt x="1522" y="4398"/>
                    <a:pt x="11" y="6678"/>
                    <a:pt x="0" y="8962"/>
                  </a:cubicBezTo>
                  <a:lnTo>
                    <a:pt x="15464" y="8962"/>
                  </a:lnTo>
                  <a:lnTo>
                    <a:pt x="4532" y="2651"/>
                  </a:lnTo>
                  <a:close/>
                  <a:moveTo>
                    <a:pt x="15661" y="9008"/>
                  </a:moveTo>
                  <a:lnTo>
                    <a:pt x="26593" y="15319"/>
                  </a:lnTo>
                  <a:cubicBezTo>
                    <a:pt x="29603" y="13572"/>
                    <a:pt x="31114" y="11292"/>
                    <a:pt x="31124" y="9008"/>
                  </a:cubicBezTo>
                  <a:close/>
                  <a:moveTo>
                    <a:pt x="15521" y="9042"/>
                  </a:moveTo>
                  <a:lnTo>
                    <a:pt x="4590" y="15353"/>
                  </a:lnTo>
                  <a:cubicBezTo>
                    <a:pt x="7616" y="17091"/>
                    <a:pt x="11566" y="17963"/>
                    <a:pt x="15521" y="17970"/>
                  </a:cubicBezTo>
                  <a:lnTo>
                    <a:pt x="15521" y="9042"/>
                  </a:lnTo>
                  <a:close/>
                </a:path>
              </a:pathLst>
            </a:custGeom>
            <a:gradFill>
              <a:gsLst>
                <a:gs pos="0">
                  <a:schemeClr val="accent5"/>
                </a:gs>
                <a:gs pos="100000">
                  <a:schemeClr val="lt1"/>
                </a:gs>
                <a:gs pos="100000">
                  <a:schemeClr val="accent6"/>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186" name="Shape 186"/>
        <p:cNvGrpSpPr/>
        <p:nvPr/>
      </p:nvGrpSpPr>
      <p:grpSpPr>
        <a:xfrm>
          <a:off x="0" y="0"/>
          <a:ext cx="0" cy="0"/>
          <a:chOff x="0" y="0"/>
          <a:chExt cx="0" cy="0"/>
        </a:xfrm>
      </p:grpSpPr>
      <p:grpSp>
        <p:nvGrpSpPr>
          <p:cNvPr id="187" name="Google Shape;187;p14"/>
          <p:cNvGrpSpPr/>
          <p:nvPr/>
        </p:nvGrpSpPr>
        <p:grpSpPr>
          <a:xfrm>
            <a:off x="175025" y="244675"/>
            <a:ext cx="8793900" cy="4642975"/>
            <a:chOff x="175025" y="244675"/>
            <a:chExt cx="8793900" cy="4642975"/>
          </a:xfrm>
        </p:grpSpPr>
        <p:cxnSp>
          <p:nvCxnSpPr>
            <p:cNvPr id="188" name="Google Shape;188;p14"/>
            <p:cNvCxnSpPr/>
            <p:nvPr/>
          </p:nvCxnSpPr>
          <p:spPr>
            <a:xfrm>
              <a:off x="175025" y="244675"/>
              <a:ext cx="8793900" cy="0"/>
            </a:xfrm>
            <a:prstGeom prst="straightConnector1">
              <a:avLst/>
            </a:prstGeom>
            <a:noFill/>
            <a:ln cap="flat" cmpd="sng" w="9525">
              <a:solidFill>
                <a:schemeClr val="dk1"/>
              </a:solidFill>
              <a:prstDash val="solid"/>
              <a:round/>
              <a:headEnd len="med" w="med" type="none"/>
              <a:tailEnd len="med" w="med" type="none"/>
            </a:ln>
          </p:spPr>
        </p:cxnSp>
        <p:cxnSp>
          <p:nvCxnSpPr>
            <p:cNvPr id="189" name="Google Shape;189;p14"/>
            <p:cNvCxnSpPr/>
            <p:nvPr/>
          </p:nvCxnSpPr>
          <p:spPr>
            <a:xfrm>
              <a:off x="175025" y="4887650"/>
              <a:ext cx="8793900" cy="0"/>
            </a:xfrm>
            <a:prstGeom prst="straightConnector1">
              <a:avLst/>
            </a:prstGeom>
            <a:noFill/>
            <a:ln cap="flat" cmpd="sng" w="9525">
              <a:solidFill>
                <a:schemeClr val="dk1"/>
              </a:solidFill>
              <a:prstDash val="solid"/>
              <a:round/>
              <a:headEnd len="med" w="med" type="none"/>
              <a:tailEnd len="med" w="med" type="none"/>
            </a:ln>
          </p:spPr>
        </p:cxnSp>
      </p:grpSp>
      <p:sp>
        <p:nvSpPr>
          <p:cNvPr id="190" name="Google Shape;190;p14"/>
          <p:cNvSpPr txBox="1"/>
          <p:nvPr>
            <p:ph type="title"/>
          </p:nvPr>
        </p:nvSpPr>
        <p:spPr>
          <a:xfrm>
            <a:off x="713225" y="3023525"/>
            <a:ext cx="5314500" cy="759300"/>
          </a:xfrm>
          <a:prstGeom prst="rect">
            <a:avLst/>
          </a:prstGeom>
          <a:solidFill>
            <a:schemeClr val="accent3"/>
          </a:solidFill>
        </p:spPr>
        <p:txBody>
          <a:bodyPr anchorCtr="0" anchor="ctr" bIns="91425" lIns="91425" spcFirstLastPara="1" rIns="91425" wrap="square" tIns="91425">
            <a:noAutofit/>
          </a:bodyPr>
          <a:lstStyle>
            <a:lvl1pPr lvl="0" rtl="0" algn="ctr">
              <a:spcBef>
                <a:spcPts val="0"/>
              </a:spcBef>
              <a:spcAft>
                <a:spcPts val="0"/>
              </a:spcAft>
              <a:buSzPts val="3000"/>
              <a:buNone/>
              <a:defRPr>
                <a:solidFill>
                  <a:schemeClr val="lt1"/>
                </a:solidFill>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191" name="Google Shape;191;p14"/>
          <p:cNvSpPr txBox="1"/>
          <p:nvPr>
            <p:ph idx="1" type="subTitle"/>
          </p:nvPr>
        </p:nvSpPr>
        <p:spPr>
          <a:xfrm>
            <a:off x="713225" y="1390488"/>
            <a:ext cx="6691200" cy="1478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3000"/>
              <a:buNone/>
              <a:defRPr sz="3000"/>
            </a:lvl1pPr>
            <a:lvl2pPr lvl="1" rtl="0" algn="ctr">
              <a:lnSpc>
                <a:spcPct val="100000"/>
              </a:lnSpc>
              <a:spcBef>
                <a:spcPts val="0"/>
              </a:spcBef>
              <a:spcAft>
                <a:spcPts val="0"/>
              </a:spcAft>
              <a:buSzPts val="3000"/>
              <a:buNone/>
              <a:defRPr sz="3000"/>
            </a:lvl2pPr>
            <a:lvl3pPr lvl="2" rtl="0" algn="ctr">
              <a:lnSpc>
                <a:spcPct val="100000"/>
              </a:lnSpc>
              <a:spcBef>
                <a:spcPts val="1600"/>
              </a:spcBef>
              <a:spcAft>
                <a:spcPts val="0"/>
              </a:spcAft>
              <a:buSzPts val="3000"/>
              <a:buNone/>
              <a:defRPr sz="3000"/>
            </a:lvl3pPr>
            <a:lvl4pPr lvl="3" rtl="0" algn="ctr">
              <a:lnSpc>
                <a:spcPct val="100000"/>
              </a:lnSpc>
              <a:spcBef>
                <a:spcPts val="1600"/>
              </a:spcBef>
              <a:spcAft>
                <a:spcPts val="0"/>
              </a:spcAft>
              <a:buSzPts val="3000"/>
              <a:buNone/>
              <a:defRPr sz="3000"/>
            </a:lvl4pPr>
            <a:lvl5pPr lvl="4" rtl="0" algn="ctr">
              <a:lnSpc>
                <a:spcPct val="100000"/>
              </a:lnSpc>
              <a:spcBef>
                <a:spcPts val="1600"/>
              </a:spcBef>
              <a:spcAft>
                <a:spcPts val="0"/>
              </a:spcAft>
              <a:buSzPts val="3000"/>
              <a:buNone/>
              <a:defRPr sz="3000"/>
            </a:lvl5pPr>
            <a:lvl6pPr lvl="5" rtl="0" algn="ctr">
              <a:lnSpc>
                <a:spcPct val="100000"/>
              </a:lnSpc>
              <a:spcBef>
                <a:spcPts val="1600"/>
              </a:spcBef>
              <a:spcAft>
                <a:spcPts val="0"/>
              </a:spcAft>
              <a:buSzPts val="3000"/>
              <a:buNone/>
              <a:defRPr sz="3000"/>
            </a:lvl6pPr>
            <a:lvl7pPr lvl="6" rtl="0" algn="ctr">
              <a:lnSpc>
                <a:spcPct val="100000"/>
              </a:lnSpc>
              <a:spcBef>
                <a:spcPts val="1600"/>
              </a:spcBef>
              <a:spcAft>
                <a:spcPts val="0"/>
              </a:spcAft>
              <a:buSzPts val="3000"/>
              <a:buNone/>
              <a:defRPr sz="3000"/>
            </a:lvl7pPr>
            <a:lvl8pPr lvl="7" rtl="0" algn="ctr">
              <a:lnSpc>
                <a:spcPct val="100000"/>
              </a:lnSpc>
              <a:spcBef>
                <a:spcPts val="1600"/>
              </a:spcBef>
              <a:spcAft>
                <a:spcPts val="0"/>
              </a:spcAft>
              <a:buSzPts val="3000"/>
              <a:buNone/>
              <a:defRPr sz="3000"/>
            </a:lvl8pPr>
            <a:lvl9pPr lvl="8" rtl="0" algn="ctr">
              <a:lnSpc>
                <a:spcPct val="100000"/>
              </a:lnSpc>
              <a:spcBef>
                <a:spcPts val="1600"/>
              </a:spcBef>
              <a:spcAft>
                <a:spcPts val="1600"/>
              </a:spcAft>
              <a:buSzPts val="3000"/>
              <a:buNone/>
              <a:defRPr sz="30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0">
    <p:spTree>
      <p:nvGrpSpPr>
        <p:cNvPr id="192" name="Shape 192"/>
        <p:cNvGrpSpPr/>
        <p:nvPr/>
      </p:nvGrpSpPr>
      <p:grpSpPr>
        <a:xfrm>
          <a:off x="0" y="0"/>
          <a:ext cx="0" cy="0"/>
          <a:chOff x="0" y="0"/>
          <a:chExt cx="0" cy="0"/>
        </a:xfrm>
      </p:grpSpPr>
      <p:sp>
        <p:nvSpPr>
          <p:cNvPr id="193" name="Google Shape;193;p1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194" name="Google Shape;194;p15"/>
          <p:cNvGrpSpPr/>
          <p:nvPr/>
        </p:nvGrpSpPr>
        <p:grpSpPr>
          <a:xfrm>
            <a:off x="175025" y="244675"/>
            <a:ext cx="8793900" cy="4642975"/>
            <a:chOff x="175025" y="244675"/>
            <a:chExt cx="8793900" cy="4642975"/>
          </a:xfrm>
        </p:grpSpPr>
        <p:cxnSp>
          <p:nvCxnSpPr>
            <p:cNvPr id="195" name="Google Shape;195;p15"/>
            <p:cNvCxnSpPr/>
            <p:nvPr/>
          </p:nvCxnSpPr>
          <p:spPr>
            <a:xfrm>
              <a:off x="175025" y="244675"/>
              <a:ext cx="8793900" cy="0"/>
            </a:xfrm>
            <a:prstGeom prst="straightConnector1">
              <a:avLst/>
            </a:prstGeom>
            <a:noFill/>
            <a:ln cap="flat" cmpd="sng" w="9525">
              <a:solidFill>
                <a:schemeClr val="dk1"/>
              </a:solidFill>
              <a:prstDash val="solid"/>
              <a:round/>
              <a:headEnd len="med" w="med" type="none"/>
              <a:tailEnd len="med" w="med" type="none"/>
            </a:ln>
          </p:spPr>
        </p:cxnSp>
        <p:cxnSp>
          <p:nvCxnSpPr>
            <p:cNvPr id="196" name="Google Shape;196;p15"/>
            <p:cNvCxnSpPr/>
            <p:nvPr/>
          </p:nvCxnSpPr>
          <p:spPr>
            <a:xfrm>
              <a:off x="175025" y="4887650"/>
              <a:ext cx="8793900" cy="0"/>
            </a:xfrm>
            <a:prstGeom prst="straightConnector1">
              <a:avLst/>
            </a:prstGeom>
            <a:noFill/>
            <a:ln cap="flat" cmpd="sng" w="9525">
              <a:solidFill>
                <a:schemeClr val="dk1"/>
              </a:solidFill>
              <a:prstDash val="solid"/>
              <a:round/>
              <a:headEnd len="med" w="med" type="none"/>
              <a:tailEnd len="med" w="med" type="none"/>
            </a:ln>
          </p:spPr>
        </p:cxnSp>
      </p:grpSp>
      <p:sp>
        <p:nvSpPr>
          <p:cNvPr id="197" name="Google Shape;197;p15"/>
          <p:cNvSpPr/>
          <p:nvPr/>
        </p:nvSpPr>
        <p:spPr>
          <a:xfrm>
            <a:off x="8592825" y="559175"/>
            <a:ext cx="344400" cy="344400"/>
          </a:xfrm>
          <a:prstGeom prst="ellipse">
            <a:avLst/>
          </a:prstGeom>
          <a:gradFill>
            <a:gsLst>
              <a:gs pos="0">
                <a:schemeClr val="accent6"/>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8" name="Google Shape;198;p15"/>
          <p:cNvGrpSpPr/>
          <p:nvPr/>
        </p:nvGrpSpPr>
        <p:grpSpPr>
          <a:xfrm>
            <a:off x="133305" y="3499923"/>
            <a:ext cx="448091" cy="473046"/>
            <a:chOff x="-3171395" y="736983"/>
            <a:chExt cx="1712232" cy="1807587"/>
          </a:xfrm>
        </p:grpSpPr>
        <p:grpSp>
          <p:nvGrpSpPr>
            <p:cNvPr id="199" name="Google Shape;199;p15"/>
            <p:cNvGrpSpPr/>
            <p:nvPr/>
          </p:nvGrpSpPr>
          <p:grpSpPr>
            <a:xfrm>
              <a:off x="-3128356" y="827596"/>
              <a:ext cx="1626149" cy="1626342"/>
              <a:chOff x="-4570025" y="-195475"/>
              <a:chExt cx="1932900" cy="1932900"/>
            </a:xfrm>
          </p:grpSpPr>
          <p:sp>
            <p:nvSpPr>
              <p:cNvPr id="200" name="Google Shape;200;p15"/>
              <p:cNvSpPr/>
              <p:nvPr/>
            </p:nvSpPr>
            <p:spPr>
              <a:xfrm>
                <a:off x="-4260385" y="114186"/>
                <a:ext cx="1313700" cy="1313700"/>
              </a:xfrm>
              <a:prstGeom prst="mathPlus">
                <a:avLst>
                  <a:gd fmla="val 5816" name="adj1"/>
                </a:avLst>
              </a:pr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5"/>
              <p:cNvSpPr/>
              <p:nvPr/>
            </p:nvSpPr>
            <p:spPr>
              <a:xfrm>
                <a:off x="-4570025" y="-195475"/>
                <a:ext cx="1932900" cy="1932900"/>
              </a:xfrm>
              <a:prstGeom prst="donut">
                <a:avLst>
                  <a:gd fmla="val 4017" name="adj"/>
                </a:avLst>
              </a:pr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2" name="Google Shape;202;p15"/>
            <p:cNvGrpSpPr/>
            <p:nvPr/>
          </p:nvGrpSpPr>
          <p:grpSpPr>
            <a:xfrm>
              <a:off x="-3171395" y="736983"/>
              <a:ext cx="1712232" cy="1807587"/>
              <a:chOff x="-1141405" y="2245329"/>
              <a:chExt cx="336848" cy="355600"/>
            </a:xfrm>
          </p:grpSpPr>
          <p:sp>
            <p:nvSpPr>
              <p:cNvPr id="203" name="Google Shape;203;p15"/>
              <p:cNvSpPr/>
              <p:nvPr/>
            </p:nvSpPr>
            <p:spPr>
              <a:xfrm>
                <a:off x="-1139686" y="2245329"/>
                <a:ext cx="44780" cy="45688"/>
              </a:xfrm>
              <a:custGeom>
                <a:rect b="b" l="l" r="r" t="t"/>
                <a:pathLst>
                  <a:path extrusionOk="0" h="498" w="860">
                    <a:moveTo>
                      <a:pt x="1" y="1"/>
                    </a:moveTo>
                    <a:lnTo>
                      <a:pt x="172" y="498"/>
                    </a:lnTo>
                    <a:lnTo>
                      <a:pt x="859" y="98"/>
                    </a:lnTo>
                    <a:lnTo>
                      <a:pt x="1" y="1"/>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15"/>
              <p:cNvSpPr/>
              <p:nvPr/>
            </p:nvSpPr>
            <p:spPr>
              <a:xfrm>
                <a:off x="-849337" y="2553865"/>
                <a:ext cx="44780" cy="45688"/>
              </a:xfrm>
              <a:custGeom>
                <a:rect b="b" l="l" r="r" t="t"/>
                <a:pathLst>
                  <a:path extrusionOk="0" h="498" w="860">
                    <a:moveTo>
                      <a:pt x="688" y="0"/>
                    </a:moveTo>
                    <a:lnTo>
                      <a:pt x="1" y="400"/>
                    </a:lnTo>
                    <a:lnTo>
                      <a:pt x="859" y="497"/>
                    </a:lnTo>
                    <a:lnTo>
                      <a:pt x="688" y="0"/>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5"/>
              <p:cNvSpPr/>
              <p:nvPr/>
            </p:nvSpPr>
            <p:spPr>
              <a:xfrm>
                <a:off x="-861730" y="2245329"/>
                <a:ext cx="44676" cy="45688"/>
              </a:xfrm>
              <a:custGeom>
                <a:rect b="b" l="l" r="r" t="t"/>
                <a:pathLst>
                  <a:path extrusionOk="0" h="498" w="858">
                    <a:moveTo>
                      <a:pt x="857" y="1"/>
                    </a:moveTo>
                    <a:lnTo>
                      <a:pt x="0" y="98"/>
                    </a:lnTo>
                    <a:lnTo>
                      <a:pt x="693" y="498"/>
                    </a:lnTo>
                    <a:lnTo>
                      <a:pt x="857" y="1"/>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5"/>
              <p:cNvSpPr/>
              <p:nvPr/>
            </p:nvSpPr>
            <p:spPr>
              <a:xfrm>
                <a:off x="-1141405" y="2555241"/>
                <a:ext cx="44728" cy="45688"/>
              </a:xfrm>
              <a:custGeom>
                <a:rect b="b" l="l" r="r" t="t"/>
                <a:pathLst>
                  <a:path extrusionOk="0" h="498" w="859">
                    <a:moveTo>
                      <a:pt x="166" y="1"/>
                    </a:moveTo>
                    <a:lnTo>
                      <a:pt x="0" y="498"/>
                    </a:lnTo>
                    <a:lnTo>
                      <a:pt x="0" y="498"/>
                    </a:lnTo>
                    <a:lnTo>
                      <a:pt x="858" y="401"/>
                    </a:lnTo>
                    <a:lnTo>
                      <a:pt x="166" y="1"/>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10_1">
    <p:spTree>
      <p:nvGrpSpPr>
        <p:cNvPr id="207" name="Shape 207"/>
        <p:cNvGrpSpPr/>
        <p:nvPr/>
      </p:nvGrpSpPr>
      <p:grpSpPr>
        <a:xfrm>
          <a:off x="0" y="0"/>
          <a:ext cx="0" cy="0"/>
          <a:chOff x="0" y="0"/>
          <a:chExt cx="0" cy="0"/>
        </a:xfrm>
      </p:grpSpPr>
      <p:sp>
        <p:nvSpPr>
          <p:cNvPr id="208" name="Google Shape;208;p1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209" name="Google Shape;209;p16"/>
          <p:cNvGrpSpPr/>
          <p:nvPr/>
        </p:nvGrpSpPr>
        <p:grpSpPr>
          <a:xfrm>
            <a:off x="175025" y="244675"/>
            <a:ext cx="8793900" cy="4642975"/>
            <a:chOff x="175025" y="244675"/>
            <a:chExt cx="8793900" cy="4642975"/>
          </a:xfrm>
        </p:grpSpPr>
        <p:cxnSp>
          <p:nvCxnSpPr>
            <p:cNvPr id="210" name="Google Shape;210;p16"/>
            <p:cNvCxnSpPr/>
            <p:nvPr/>
          </p:nvCxnSpPr>
          <p:spPr>
            <a:xfrm>
              <a:off x="175025" y="244675"/>
              <a:ext cx="8793900" cy="0"/>
            </a:xfrm>
            <a:prstGeom prst="straightConnector1">
              <a:avLst/>
            </a:prstGeom>
            <a:noFill/>
            <a:ln cap="flat" cmpd="sng" w="9525">
              <a:solidFill>
                <a:schemeClr val="dk1"/>
              </a:solidFill>
              <a:prstDash val="solid"/>
              <a:round/>
              <a:headEnd len="med" w="med" type="none"/>
              <a:tailEnd len="med" w="med" type="none"/>
            </a:ln>
          </p:spPr>
        </p:cxnSp>
        <p:cxnSp>
          <p:nvCxnSpPr>
            <p:cNvPr id="211" name="Google Shape;211;p16"/>
            <p:cNvCxnSpPr/>
            <p:nvPr/>
          </p:nvCxnSpPr>
          <p:spPr>
            <a:xfrm>
              <a:off x="175025" y="4887650"/>
              <a:ext cx="8793900" cy="0"/>
            </a:xfrm>
            <a:prstGeom prst="straightConnector1">
              <a:avLst/>
            </a:prstGeom>
            <a:noFill/>
            <a:ln cap="flat" cmpd="sng" w="9525">
              <a:solidFill>
                <a:schemeClr val="dk1"/>
              </a:solidFill>
              <a:prstDash val="solid"/>
              <a:round/>
              <a:headEnd len="med" w="med" type="none"/>
              <a:tailEnd len="med" w="med" type="none"/>
            </a:ln>
          </p:spPr>
        </p:cxnSp>
      </p:grpSp>
      <p:sp>
        <p:nvSpPr>
          <p:cNvPr id="212" name="Google Shape;212;p16"/>
          <p:cNvSpPr/>
          <p:nvPr/>
        </p:nvSpPr>
        <p:spPr>
          <a:xfrm rot="5400000">
            <a:off x="-1443275" y="2463888"/>
            <a:ext cx="3555600" cy="215700"/>
          </a:xfrm>
          <a:prstGeom prst="parallelogram">
            <a:avLst>
              <a:gd fmla="val 25000" name="adj"/>
            </a:avLst>
          </a:prstGeom>
          <a:gradFill>
            <a:gsLst>
              <a:gs pos="0">
                <a:schemeClr val="accent1"/>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6"/>
          <p:cNvSpPr/>
          <p:nvPr/>
        </p:nvSpPr>
        <p:spPr>
          <a:xfrm>
            <a:off x="8234925" y="4268525"/>
            <a:ext cx="1184100" cy="1184100"/>
          </a:xfrm>
          <a:prstGeom prst="ellipse">
            <a:avLst/>
          </a:prstGeom>
          <a:gradFill>
            <a:gsLst>
              <a:gs pos="0">
                <a:schemeClr val="lt2"/>
              </a:gs>
              <a:gs pos="50000">
                <a:srgbClr val="FFFFFF">
                  <a:alpha val="0"/>
                </a:srgbClr>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10_1_1">
    <p:spTree>
      <p:nvGrpSpPr>
        <p:cNvPr id="214" name="Shape 214"/>
        <p:cNvGrpSpPr/>
        <p:nvPr/>
      </p:nvGrpSpPr>
      <p:grpSpPr>
        <a:xfrm>
          <a:off x="0" y="0"/>
          <a:ext cx="0" cy="0"/>
          <a:chOff x="0" y="0"/>
          <a:chExt cx="0" cy="0"/>
        </a:xfrm>
      </p:grpSpPr>
      <p:sp>
        <p:nvSpPr>
          <p:cNvPr id="215" name="Google Shape;215;p1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216" name="Google Shape;216;p17"/>
          <p:cNvGrpSpPr/>
          <p:nvPr/>
        </p:nvGrpSpPr>
        <p:grpSpPr>
          <a:xfrm>
            <a:off x="175025" y="244675"/>
            <a:ext cx="8793900" cy="4642975"/>
            <a:chOff x="175025" y="244675"/>
            <a:chExt cx="8793900" cy="4642975"/>
          </a:xfrm>
        </p:grpSpPr>
        <p:cxnSp>
          <p:nvCxnSpPr>
            <p:cNvPr id="217" name="Google Shape;217;p17"/>
            <p:cNvCxnSpPr/>
            <p:nvPr/>
          </p:nvCxnSpPr>
          <p:spPr>
            <a:xfrm>
              <a:off x="175025" y="244675"/>
              <a:ext cx="8793900" cy="0"/>
            </a:xfrm>
            <a:prstGeom prst="straightConnector1">
              <a:avLst/>
            </a:prstGeom>
            <a:noFill/>
            <a:ln cap="flat" cmpd="sng" w="9525">
              <a:solidFill>
                <a:schemeClr val="dk1"/>
              </a:solidFill>
              <a:prstDash val="solid"/>
              <a:round/>
              <a:headEnd len="med" w="med" type="none"/>
              <a:tailEnd len="med" w="med" type="none"/>
            </a:ln>
          </p:spPr>
        </p:cxnSp>
        <p:cxnSp>
          <p:nvCxnSpPr>
            <p:cNvPr id="218" name="Google Shape;218;p17"/>
            <p:cNvCxnSpPr/>
            <p:nvPr/>
          </p:nvCxnSpPr>
          <p:spPr>
            <a:xfrm>
              <a:off x="175025" y="4887650"/>
              <a:ext cx="8793900" cy="0"/>
            </a:xfrm>
            <a:prstGeom prst="straightConnector1">
              <a:avLst/>
            </a:prstGeom>
            <a:noFill/>
            <a:ln cap="flat" cmpd="sng" w="9525">
              <a:solidFill>
                <a:schemeClr val="dk1"/>
              </a:solidFill>
              <a:prstDash val="solid"/>
              <a:round/>
              <a:headEnd len="med" w="med" type="none"/>
              <a:tailEnd len="med" w="med" type="none"/>
            </a:ln>
          </p:spPr>
        </p:cxnSp>
      </p:grpSp>
      <p:grpSp>
        <p:nvGrpSpPr>
          <p:cNvPr id="219" name="Google Shape;219;p17"/>
          <p:cNvGrpSpPr/>
          <p:nvPr/>
        </p:nvGrpSpPr>
        <p:grpSpPr>
          <a:xfrm>
            <a:off x="8430825" y="709948"/>
            <a:ext cx="638320" cy="673869"/>
            <a:chOff x="-3171395" y="736983"/>
            <a:chExt cx="1712232" cy="1807587"/>
          </a:xfrm>
        </p:grpSpPr>
        <p:grpSp>
          <p:nvGrpSpPr>
            <p:cNvPr id="220" name="Google Shape;220;p17"/>
            <p:cNvGrpSpPr/>
            <p:nvPr/>
          </p:nvGrpSpPr>
          <p:grpSpPr>
            <a:xfrm>
              <a:off x="-3128356" y="827596"/>
              <a:ext cx="1626149" cy="1626342"/>
              <a:chOff x="-4570025" y="-195475"/>
              <a:chExt cx="1932900" cy="1932900"/>
            </a:xfrm>
          </p:grpSpPr>
          <p:sp>
            <p:nvSpPr>
              <p:cNvPr id="221" name="Google Shape;221;p17"/>
              <p:cNvSpPr/>
              <p:nvPr/>
            </p:nvSpPr>
            <p:spPr>
              <a:xfrm>
                <a:off x="-4260385" y="114186"/>
                <a:ext cx="1313700" cy="1313700"/>
              </a:xfrm>
              <a:prstGeom prst="mathPlus">
                <a:avLst>
                  <a:gd fmla="val 5816" name="adj1"/>
                </a:avLst>
              </a:pr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7"/>
              <p:cNvSpPr/>
              <p:nvPr/>
            </p:nvSpPr>
            <p:spPr>
              <a:xfrm>
                <a:off x="-4570025" y="-195475"/>
                <a:ext cx="1932900" cy="1932900"/>
              </a:xfrm>
              <a:prstGeom prst="donut">
                <a:avLst>
                  <a:gd fmla="val 4017" name="adj"/>
                </a:avLst>
              </a:pr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 name="Google Shape;223;p17"/>
            <p:cNvGrpSpPr/>
            <p:nvPr/>
          </p:nvGrpSpPr>
          <p:grpSpPr>
            <a:xfrm>
              <a:off x="-3171395" y="736983"/>
              <a:ext cx="1712232" cy="1807587"/>
              <a:chOff x="-1141405" y="2245329"/>
              <a:chExt cx="336848" cy="355600"/>
            </a:xfrm>
          </p:grpSpPr>
          <p:sp>
            <p:nvSpPr>
              <p:cNvPr id="224" name="Google Shape;224;p17"/>
              <p:cNvSpPr/>
              <p:nvPr/>
            </p:nvSpPr>
            <p:spPr>
              <a:xfrm>
                <a:off x="-1139686" y="2245329"/>
                <a:ext cx="44780" cy="45688"/>
              </a:xfrm>
              <a:custGeom>
                <a:rect b="b" l="l" r="r" t="t"/>
                <a:pathLst>
                  <a:path extrusionOk="0" h="498" w="860">
                    <a:moveTo>
                      <a:pt x="1" y="1"/>
                    </a:moveTo>
                    <a:lnTo>
                      <a:pt x="172" y="498"/>
                    </a:lnTo>
                    <a:lnTo>
                      <a:pt x="859" y="98"/>
                    </a:lnTo>
                    <a:lnTo>
                      <a:pt x="1" y="1"/>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7"/>
              <p:cNvSpPr/>
              <p:nvPr/>
            </p:nvSpPr>
            <p:spPr>
              <a:xfrm>
                <a:off x="-849337" y="2553865"/>
                <a:ext cx="44780" cy="45688"/>
              </a:xfrm>
              <a:custGeom>
                <a:rect b="b" l="l" r="r" t="t"/>
                <a:pathLst>
                  <a:path extrusionOk="0" h="498" w="860">
                    <a:moveTo>
                      <a:pt x="688" y="0"/>
                    </a:moveTo>
                    <a:lnTo>
                      <a:pt x="1" y="400"/>
                    </a:lnTo>
                    <a:lnTo>
                      <a:pt x="859" y="497"/>
                    </a:lnTo>
                    <a:lnTo>
                      <a:pt x="688" y="0"/>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7"/>
              <p:cNvSpPr/>
              <p:nvPr/>
            </p:nvSpPr>
            <p:spPr>
              <a:xfrm>
                <a:off x="-861730" y="2245329"/>
                <a:ext cx="44676" cy="45688"/>
              </a:xfrm>
              <a:custGeom>
                <a:rect b="b" l="l" r="r" t="t"/>
                <a:pathLst>
                  <a:path extrusionOk="0" h="498" w="858">
                    <a:moveTo>
                      <a:pt x="857" y="1"/>
                    </a:moveTo>
                    <a:lnTo>
                      <a:pt x="0" y="98"/>
                    </a:lnTo>
                    <a:lnTo>
                      <a:pt x="693" y="498"/>
                    </a:lnTo>
                    <a:lnTo>
                      <a:pt x="857" y="1"/>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7"/>
              <p:cNvSpPr/>
              <p:nvPr/>
            </p:nvSpPr>
            <p:spPr>
              <a:xfrm>
                <a:off x="-1141405" y="2555241"/>
                <a:ext cx="44728" cy="45688"/>
              </a:xfrm>
              <a:custGeom>
                <a:rect b="b" l="l" r="r" t="t"/>
                <a:pathLst>
                  <a:path extrusionOk="0" h="498" w="859">
                    <a:moveTo>
                      <a:pt x="166" y="1"/>
                    </a:moveTo>
                    <a:lnTo>
                      <a:pt x="0" y="498"/>
                    </a:lnTo>
                    <a:lnTo>
                      <a:pt x="0" y="498"/>
                    </a:lnTo>
                    <a:lnTo>
                      <a:pt x="858" y="401"/>
                    </a:lnTo>
                    <a:lnTo>
                      <a:pt x="166" y="1"/>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28" name="Google Shape;228;p17"/>
          <p:cNvSpPr/>
          <p:nvPr/>
        </p:nvSpPr>
        <p:spPr>
          <a:xfrm>
            <a:off x="154625" y="4388300"/>
            <a:ext cx="431400" cy="431400"/>
          </a:xfrm>
          <a:prstGeom prst="ellipse">
            <a:avLst/>
          </a:prstGeom>
          <a:gradFill>
            <a:gsLst>
              <a:gs pos="0">
                <a:schemeClr val="accent1"/>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9" name="Google Shape;229;p17"/>
          <p:cNvGrpSpPr/>
          <p:nvPr/>
        </p:nvGrpSpPr>
        <p:grpSpPr>
          <a:xfrm>
            <a:off x="-261041" y="3706803"/>
            <a:ext cx="542435" cy="572644"/>
            <a:chOff x="-3171395" y="736983"/>
            <a:chExt cx="1712232" cy="1807587"/>
          </a:xfrm>
        </p:grpSpPr>
        <p:grpSp>
          <p:nvGrpSpPr>
            <p:cNvPr id="230" name="Google Shape;230;p17"/>
            <p:cNvGrpSpPr/>
            <p:nvPr/>
          </p:nvGrpSpPr>
          <p:grpSpPr>
            <a:xfrm>
              <a:off x="-3128356" y="827596"/>
              <a:ext cx="1626149" cy="1626342"/>
              <a:chOff x="-4570025" y="-195475"/>
              <a:chExt cx="1932900" cy="1932900"/>
            </a:xfrm>
          </p:grpSpPr>
          <p:sp>
            <p:nvSpPr>
              <p:cNvPr id="231" name="Google Shape;231;p17"/>
              <p:cNvSpPr/>
              <p:nvPr/>
            </p:nvSpPr>
            <p:spPr>
              <a:xfrm>
                <a:off x="-4260385" y="114186"/>
                <a:ext cx="1313700" cy="1313700"/>
              </a:xfrm>
              <a:prstGeom prst="mathPlus">
                <a:avLst>
                  <a:gd fmla="val 5816" name="adj1"/>
                </a:avLst>
              </a:pr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7"/>
              <p:cNvSpPr/>
              <p:nvPr/>
            </p:nvSpPr>
            <p:spPr>
              <a:xfrm>
                <a:off x="-4570025" y="-195475"/>
                <a:ext cx="1932900" cy="1932900"/>
              </a:xfrm>
              <a:prstGeom prst="donut">
                <a:avLst>
                  <a:gd fmla="val 4017" name="adj"/>
                </a:avLst>
              </a:pr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3" name="Google Shape;233;p17"/>
            <p:cNvGrpSpPr/>
            <p:nvPr/>
          </p:nvGrpSpPr>
          <p:grpSpPr>
            <a:xfrm>
              <a:off x="-3171395" y="736983"/>
              <a:ext cx="1712232" cy="1807587"/>
              <a:chOff x="-1141405" y="2245329"/>
              <a:chExt cx="336848" cy="355600"/>
            </a:xfrm>
          </p:grpSpPr>
          <p:sp>
            <p:nvSpPr>
              <p:cNvPr id="234" name="Google Shape;234;p17"/>
              <p:cNvSpPr/>
              <p:nvPr/>
            </p:nvSpPr>
            <p:spPr>
              <a:xfrm>
                <a:off x="-1139686" y="2245329"/>
                <a:ext cx="44780" cy="45688"/>
              </a:xfrm>
              <a:custGeom>
                <a:rect b="b" l="l" r="r" t="t"/>
                <a:pathLst>
                  <a:path extrusionOk="0" h="498" w="860">
                    <a:moveTo>
                      <a:pt x="1" y="1"/>
                    </a:moveTo>
                    <a:lnTo>
                      <a:pt x="172" y="498"/>
                    </a:lnTo>
                    <a:lnTo>
                      <a:pt x="859" y="98"/>
                    </a:lnTo>
                    <a:lnTo>
                      <a:pt x="1" y="1"/>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17"/>
              <p:cNvSpPr/>
              <p:nvPr/>
            </p:nvSpPr>
            <p:spPr>
              <a:xfrm>
                <a:off x="-849337" y="2553865"/>
                <a:ext cx="44780" cy="45688"/>
              </a:xfrm>
              <a:custGeom>
                <a:rect b="b" l="l" r="r" t="t"/>
                <a:pathLst>
                  <a:path extrusionOk="0" h="498" w="860">
                    <a:moveTo>
                      <a:pt x="688" y="0"/>
                    </a:moveTo>
                    <a:lnTo>
                      <a:pt x="1" y="400"/>
                    </a:lnTo>
                    <a:lnTo>
                      <a:pt x="859" y="497"/>
                    </a:lnTo>
                    <a:lnTo>
                      <a:pt x="688" y="0"/>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7"/>
              <p:cNvSpPr/>
              <p:nvPr/>
            </p:nvSpPr>
            <p:spPr>
              <a:xfrm>
                <a:off x="-861730" y="2245329"/>
                <a:ext cx="44676" cy="45688"/>
              </a:xfrm>
              <a:custGeom>
                <a:rect b="b" l="l" r="r" t="t"/>
                <a:pathLst>
                  <a:path extrusionOk="0" h="498" w="858">
                    <a:moveTo>
                      <a:pt x="857" y="1"/>
                    </a:moveTo>
                    <a:lnTo>
                      <a:pt x="0" y="98"/>
                    </a:lnTo>
                    <a:lnTo>
                      <a:pt x="693" y="498"/>
                    </a:lnTo>
                    <a:lnTo>
                      <a:pt x="857" y="1"/>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7"/>
              <p:cNvSpPr/>
              <p:nvPr/>
            </p:nvSpPr>
            <p:spPr>
              <a:xfrm>
                <a:off x="-1141405" y="2555241"/>
                <a:ext cx="44728" cy="45688"/>
              </a:xfrm>
              <a:custGeom>
                <a:rect b="b" l="l" r="r" t="t"/>
                <a:pathLst>
                  <a:path extrusionOk="0" h="498" w="859">
                    <a:moveTo>
                      <a:pt x="166" y="1"/>
                    </a:moveTo>
                    <a:lnTo>
                      <a:pt x="0" y="498"/>
                    </a:lnTo>
                    <a:lnTo>
                      <a:pt x="0" y="498"/>
                    </a:lnTo>
                    <a:lnTo>
                      <a:pt x="858" y="401"/>
                    </a:lnTo>
                    <a:lnTo>
                      <a:pt x="166" y="1"/>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spTree>
      <p:nvGrpSpPr>
        <p:cNvPr id="238" name="Shape 238"/>
        <p:cNvGrpSpPr/>
        <p:nvPr/>
      </p:nvGrpSpPr>
      <p:grpSpPr>
        <a:xfrm>
          <a:off x="0" y="0"/>
          <a:ext cx="0" cy="0"/>
          <a:chOff x="0" y="0"/>
          <a:chExt cx="0" cy="0"/>
        </a:xfrm>
      </p:grpSpPr>
      <p:grpSp>
        <p:nvGrpSpPr>
          <p:cNvPr id="239" name="Google Shape;239;p18"/>
          <p:cNvGrpSpPr/>
          <p:nvPr/>
        </p:nvGrpSpPr>
        <p:grpSpPr>
          <a:xfrm>
            <a:off x="175025" y="244675"/>
            <a:ext cx="8793900" cy="4642975"/>
            <a:chOff x="175025" y="244675"/>
            <a:chExt cx="8793900" cy="4642975"/>
          </a:xfrm>
        </p:grpSpPr>
        <p:cxnSp>
          <p:nvCxnSpPr>
            <p:cNvPr id="240" name="Google Shape;240;p18"/>
            <p:cNvCxnSpPr/>
            <p:nvPr/>
          </p:nvCxnSpPr>
          <p:spPr>
            <a:xfrm>
              <a:off x="175025" y="244675"/>
              <a:ext cx="8793900" cy="0"/>
            </a:xfrm>
            <a:prstGeom prst="straightConnector1">
              <a:avLst/>
            </a:prstGeom>
            <a:noFill/>
            <a:ln cap="flat" cmpd="sng" w="9525">
              <a:solidFill>
                <a:schemeClr val="dk1"/>
              </a:solidFill>
              <a:prstDash val="solid"/>
              <a:round/>
              <a:headEnd len="med" w="med" type="none"/>
              <a:tailEnd len="med" w="med" type="none"/>
            </a:ln>
          </p:spPr>
        </p:cxnSp>
        <p:cxnSp>
          <p:nvCxnSpPr>
            <p:cNvPr id="241" name="Google Shape;241;p18"/>
            <p:cNvCxnSpPr/>
            <p:nvPr/>
          </p:nvCxnSpPr>
          <p:spPr>
            <a:xfrm>
              <a:off x="175025" y="4887650"/>
              <a:ext cx="8793900" cy="0"/>
            </a:xfrm>
            <a:prstGeom prst="straightConnector1">
              <a:avLst/>
            </a:prstGeom>
            <a:noFill/>
            <a:ln cap="flat" cmpd="sng" w="9525">
              <a:solidFill>
                <a:schemeClr val="dk1"/>
              </a:solidFill>
              <a:prstDash val="solid"/>
              <a:round/>
              <a:headEnd len="med" w="med" type="none"/>
              <a:tailEnd len="med" w="med" type="none"/>
            </a:ln>
          </p:spPr>
        </p:cxnSp>
      </p:grpSp>
      <p:sp>
        <p:nvSpPr>
          <p:cNvPr id="242" name="Google Shape;242;p18"/>
          <p:cNvSpPr txBox="1"/>
          <p:nvPr>
            <p:ph type="title"/>
          </p:nvPr>
        </p:nvSpPr>
        <p:spPr>
          <a:xfrm>
            <a:off x="720000" y="1031250"/>
            <a:ext cx="3521100" cy="2203800"/>
          </a:xfrm>
          <a:prstGeom prst="rect">
            <a:avLst/>
          </a:prstGeom>
        </p:spPr>
        <p:txBody>
          <a:bodyPr anchorCtr="0" anchor="b"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43" name="Google Shape;243;p18"/>
          <p:cNvSpPr txBox="1"/>
          <p:nvPr>
            <p:ph idx="1" type="subTitle"/>
          </p:nvPr>
        </p:nvSpPr>
        <p:spPr>
          <a:xfrm>
            <a:off x="720000" y="3327250"/>
            <a:ext cx="3521100" cy="785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44" name="Google Shape;244;p18"/>
          <p:cNvSpPr/>
          <p:nvPr>
            <p:ph idx="2" type="pic"/>
          </p:nvPr>
        </p:nvSpPr>
        <p:spPr>
          <a:xfrm>
            <a:off x="4572100" y="0"/>
            <a:ext cx="3858600" cy="5143500"/>
          </a:xfrm>
          <a:prstGeom prst="rect">
            <a:avLst/>
          </a:prstGeom>
          <a:noFill/>
          <a:ln>
            <a:noFill/>
          </a:ln>
        </p:spPr>
      </p:sp>
      <p:grpSp>
        <p:nvGrpSpPr>
          <p:cNvPr id="245" name="Google Shape;245;p18"/>
          <p:cNvGrpSpPr/>
          <p:nvPr/>
        </p:nvGrpSpPr>
        <p:grpSpPr>
          <a:xfrm>
            <a:off x="-216030" y="3826374"/>
            <a:ext cx="736602" cy="777624"/>
            <a:chOff x="-3171395" y="736983"/>
            <a:chExt cx="1712232" cy="1807587"/>
          </a:xfrm>
        </p:grpSpPr>
        <p:grpSp>
          <p:nvGrpSpPr>
            <p:cNvPr id="246" name="Google Shape;246;p18"/>
            <p:cNvGrpSpPr/>
            <p:nvPr/>
          </p:nvGrpSpPr>
          <p:grpSpPr>
            <a:xfrm>
              <a:off x="-3128356" y="827596"/>
              <a:ext cx="1626149" cy="1626342"/>
              <a:chOff x="-4570025" y="-195475"/>
              <a:chExt cx="1932900" cy="1932900"/>
            </a:xfrm>
          </p:grpSpPr>
          <p:sp>
            <p:nvSpPr>
              <p:cNvPr id="247" name="Google Shape;247;p18"/>
              <p:cNvSpPr/>
              <p:nvPr/>
            </p:nvSpPr>
            <p:spPr>
              <a:xfrm>
                <a:off x="-4260385" y="114186"/>
                <a:ext cx="1313700" cy="1313700"/>
              </a:xfrm>
              <a:prstGeom prst="mathPlus">
                <a:avLst>
                  <a:gd fmla="val 5816" name="adj1"/>
                </a:avLst>
              </a:pr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8"/>
              <p:cNvSpPr/>
              <p:nvPr/>
            </p:nvSpPr>
            <p:spPr>
              <a:xfrm>
                <a:off x="-4570025" y="-195475"/>
                <a:ext cx="1932900" cy="1932900"/>
              </a:xfrm>
              <a:prstGeom prst="donut">
                <a:avLst>
                  <a:gd fmla="val 4017" name="adj"/>
                </a:avLst>
              </a:pr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9" name="Google Shape;249;p18"/>
            <p:cNvGrpSpPr/>
            <p:nvPr/>
          </p:nvGrpSpPr>
          <p:grpSpPr>
            <a:xfrm>
              <a:off x="-3171395" y="736983"/>
              <a:ext cx="1712232" cy="1807587"/>
              <a:chOff x="-1141405" y="2245329"/>
              <a:chExt cx="336848" cy="355600"/>
            </a:xfrm>
          </p:grpSpPr>
          <p:sp>
            <p:nvSpPr>
              <p:cNvPr id="250" name="Google Shape;250;p18"/>
              <p:cNvSpPr/>
              <p:nvPr/>
            </p:nvSpPr>
            <p:spPr>
              <a:xfrm>
                <a:off x="-1139686" y="2245329"/>
                <a:ext cx="44780" cy="45688"/>
              </a:xfrm>
              <a:custGeom>
                <a:rect b="b" l="l" r="r" t="t"/>
                <a:pathLst>
                  <a:path extrusionOk="0" h="498" w="860">
                    <a:moveTo>
                      <a:pt x="1" y="1"/>
                    </a:moveTo>
                    <a:lnTo>
                      <a:pt x="172" y="498"/>
                    </a:lnTo>
                    <a:lnTo>
                      <a:pt x="859" y="98"/>
                    </a:lnTo>
                    <a:lnTo>
                      <a:pt x="1" y="1"/>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8"/>
              <p:cNvSpPr/>
              <p:nvPr/>
            </p:nvSpPr>
            <p:spPr>
              <a:xfrm>
                <a:off x="-849337" y="2553865"/>
                <a:ext cx="44780" cy="45688"/>
              </a:xfrm>
              <a:custGeom>
                <a:rect b="b" l="l" r="r" t="t"/>
                <a:pathLst>
                  <a:path extrusionOk="0" h="498" w="860">
                    <a:moveTo>
                      <a:pt x="688" y="0"/>
                    </a:moveTo>
                    <a:lnTo>
                      <a:pt x="1" y="400"/>
                    </a:lnTo>
                    <a:lnTo>
                      <a:pt x="859" y="497"/>
                    </a:lnTo>
                    <a:lnTo>
                      <a:pt x="688" y="0"/>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8"/>
              <p:cNvSpPr/>
              <p:nvPr/>
            </p:nvSpPr>
            <p:spPr>
              <a:xfrm>
                <a:off x="-861730" y="2245329"/>
                <a:ext cx="44676" cy="45688"/>
              </a:xfrm>
              <a:custGeom>
                <a:rect b="b" l="l" r="r" t="t"/>
                <a:pathLst>
                  <a:path extrusionOk="0" h="498" w="858">
                    <a:moveTo>
                      <a:pt x="857" y="1"/>
                    </a:moveTo>
                    <a:lnTo>
                      <a:pt x="0" y="98"/>
                    </a:lnTo>
                    <a:lnTo>
                      <a:pt x="693" y="498"/>
                    </a:lnTo>
                    <a:lnTo>
                      <a:pt x="857" y="1"/>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8"/>
              <p:cNvSpPr/>
              <p:nvPr/>
            </p:nvSpPr>
            <p:spPr>
              <a:xfrm>
                <a:off x="-1141405" y="2555241"/>
                <a:ext cx="44728" cy="45688"/>
              </a:xfrm>
              <a:custGeom>
                <a:rect b="b" l="l" r="r" t="t"/>
                <a:pathLst>
                  <a:path extrusionOk="0" h="498" w="859">
                    <a:moveTo>
                      <a:pt x="166" y="1"/>
                    </a:moveTo>
                    <a:lnTo>
                      <a:pt x="0" y="498"/>
                    </a:lnTo>
                    <a:lnTo>
                      <a:pt x="0" y="498"/>
                    </a:lnTo>
                    <a:lnTo>
                      <a:pt x="858" y="401"/>
                    </a:lnTo>
                    <a:lnTo>
                      <a:pt x="166" y="1"/>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4">
    <p:spTree>
      <p:nvGrpSpPr>
        <p:cNvPr id="254" name="Shape 254"/>
        <p:cNvGrpSpPr/>
        <p:nvPr/>
      </p:nvGrpSpPr>
      <p:grpSpPr>
        <a:xfrm>
          <a:off x="0" y="0"/>
          <a:ext cx="0" cy="0"/>
          <a:chOff x="0" y="0"/>
          <a:chExt cx="0" cy="0"/>
        </a:xfrm>
      </p:grpSpPr>
      <p:grpSp>
        <p:nvGrpSpPr>
          <p:cNvPr id="255" name="Google Shape;255;p19"/>
          <p:cNvGrpSpPr/>
          <p:nvPr/>
        </p:nvGrpSpPr>
        <p:grpSpPr>
          <a:xfrm>
            <a:off x="175025" y="244675"/>
            <a:ext cx="8793900" cy="4642975"/>
            <a:chOff x="175025" y="244675"/>
            <a:chExt cx="8793900" cy="4642975"/>
          </a:xfrm>
        </p:grpSpPr>
        <p:cxnSp>
          <p:nvCxnSpPr>
            <p:cNvPr id="256" name="Google Shape;256;p19"/>
            <p:cNvCxnSpPr/>
            <p:nvPr/>
          </p:nvCxnSpPr>
          <p:spPr>
            <a:xfrm>
              <a:off x="175025" y="244675"/>
              <a:ext cx="8793900" cy="0"/>
            </a:xfrm>
            <a:prstGeom prst="straightConnector1">
              <a:avLst/>
            </a:prstGeom>
            <a:noFill/>
            <a:ln cap="flat" cmpd="sng" w="9525">
              <a:solidFill>
                <a:schemeClr val="dk1"/>
              </a:solidFill>
              <a:prstDash val="solid"/>
              <a:round/>
              <a:headEnd len="med" w="med" type="none"/>
              <a:tailEnd len="med" w="med" type="none"/>
            </a:ln>
          </p:spPr>
        </p:cxnSp>
        <p:cxnSp>
          <p:nvCxnSpPr>
            <p:cNvPr id="257" name="Google Shape;257;p19"/>
            <p:cNvCxnSpPr/>
            <p:nvPr/>
          </p:nvCxnSpPr>
          <p:spPr>
            <a:xfrm>
              <a:off x="175025" y="4887650"/>
              <a:ext cx="8793900" cy="0"/>
            </a:xfrm>
            <a:prstGeom prst="straightConnector1">
              <a:avLst/>
            </a:prstGeom>
            <a:noFill/>
            <a:ln cap="flat" cmpd="sng" w="9525">
              <a:solidFill>
                <a:schemeClr val="dk1"/>
              </a:solidFill>
              <a:prstDash val="solid"/>
              <a:round/>
              <a:headEnd len="med" w="med" type="none"/>
              <a:tailEnd len="med" w="med" type="none"/>
            </a:ln>
          </p:spPr>
        </p:cxnSp>
      </p:grpSp>
      <p:sp>
        <p:nvSpPr>
          <p:cNvPr id="258" name="Google Shape;258;p19"/>
          <p:cNvSpPr txBox="1"/>
          <p:nvPr>
            <p:ph type="title"/>
          </p:nvPr>
        </p:nvSpPr>
        <p:spPr>
          <a:xfrm>
            <a:off x="720000" y="1449775"/>
            <a:ext cx="2718600" cy="1303800"/>
          </a:xfrm>
          <a:prstGeom prst="rect">
            <a:avLst/>
          </a:prstGeom>
        </p:spPr>
        <p:txBody>
          <a:bodyPr anchorCtr="0" anchor="b"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59" name="Google Shape;259;p19"/>
          <p:cNvSpPr txBox="1"/>
          <p:nvPr>
            <p:ph idx="1" type="subTitle"/>
          </p:nvPr>
        </p:nvSpPr>
        <p:spPr>
          <a:xfrm>
            <a:off x="720000" y="2677325"/>
            <a:ext cx="2718600" cy="1016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grpSp>
        <p:nvGrpSpPr>
          <p:cNvPr id="260" name="Google Shape;260;p19"/>
          <p:cNvGrpSpPr/>
          <p:nvPr/>
        </p:nvGrpSpPr>
        <p:grpSpPr>
          <a:xfrm>
            <a:off x="7509796" y="-342960"/>
            <a:ext cx="835912" cy="882464"/>
            <a:chOff x="-3171395" y="736983"/>
            <a:chExt cx="1712232" cy="1807587"/>
          </a:xfrm>
        </p:grpSpPr>
        <p:grpSp>
          <p:nvGrpSpPr>
            <p:cNvPr id="261" name="Google Shape;261;p19"/>
            <p:cNvGrpSpPr/>
            <p:nvPr/>
          </p:nvGrpSpPr>
          <p:grpSpPr>
            <a:xfrm>
              <a:off x="-3128356" y="827596"/>
              <a:ext cx="1626149" cy="1626342"/>
              <a:chOff x="-4570025" y="-195475"/>
              <a:chExt cx="1932900" cy="1932900"/>
            </a:xfrm>
          </p:grpSpPr>
          <p:sp>
            <p:nvSpPr>
              <p:cNvPr id="262" name="Google Shape;262;p19"/>
              <p:cNvSpPr/>
              <p:nvPr/>
            </p:nvSpPr>
            <p:spPr>
              <a:xfrm>
                <a:off x="-4260385" y="114186"/>
                <a:ext cx="1313700" cy="1313700"/>
              </a:xfrm>
              <a:prstGeom prst="mathPlus">
                <a:avLst>
                  <a:gd fmla="val 5816" name="adj1"/>
                </a:avLst>
              </a:pr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19"/>
              <p:cNvSpPr/>
              <p:nvPr/>
            </p:nvSpPr>
            <p:spPr>
              <a:xfrm>
                <a:off x="-4570025" y="-195475"/>
                <a:ext cx="1932900" cy="1932900"/>
              </a:xfrm>
              <a:prstGeom prst="donut">
                <a:avLst>
                  <a:gd fmla="val 4017" name="adj"/>
                </a:avLst>
              </a:pr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4" name="Google Shape;264;p19"/>
            <p:cNvGrpSpPr/>
            <p:nvPr/>
          </p:nvGrpSpPr>
          <p:grpSpPr>
            <a:xfrm>
              <a:off x="-3171395" y="736983"/>
              <a:ext cx="1712232" cy="1807587"/>
              <a:chOff x="-1141405" y="2245329"/>
              <a:chExt cx="336848" cy="355600"/>
            </a:xfrm>
          </p:grpSpPr>
          <p:sp>
            <p:nvSpPr>
              <p:cNvPr id="265" name="Google Shape;265;p19"/>
              <p:cNvSpPr/>
              <p:nvPr/>
            </p:nvSpPr>
            <p:spPr>
              <a:xfrm>
                <a:off x="-1139686" y="2245329"/>
                <a:ext cx="44780" cy="45688"/>
              </a:xfrm>
              <a:custGeom>
                <a:rect b="b" l="l" r="r" t="t"/>
                <a:pathLst>
                  <a:path extrusionOk="0" h="498" w="860">
                    <a:moveTo>
                      <a:pt x="1" y="1"/>
                    </a:moveTo>
                    <a:lnTo>
                      <a:pt x="172" y="498"/>
                    </a:lnTo>
                    <a:lnTo>
                      <a:pt x="859" y="98"/>
                    </a:lnTo>
                    <a:lnTo>
                      <a:pt x="1" y="1"/>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9"/>
              <p:cNvSpPr/>
              <p:nvPr/>
            </p:nvSpPr>
            <p:spPr>
              <a:xfrm>
                <a:off x="-849337" y="2553865"/>
                <a:ext cx="44780" cy="45688"/>
              </a:xfrm>
              <a:custGeom>
                <a:rect b="b" l="l" r="r" t="t"/>
                <a:pathLst>
                  <a:path extrusionOk="0" h="498" w="860">
                    <a:moveTo>
                      <a:pt x="688" y="0"/>
                    </a:moveTo>
                    <a:lnTo>
                      <a:pt x="1" y="400"/>
                    </a:lnTo>
                    <a:lnTo>
                      <a:pt x="859" y="497"/>
                    </a:lnTo>
                    <a:lnTo>
                      <a:pt x="688" y="0"/>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9"/>
              <p:cNvSpPr/>
              <p:nvPr/>
            </p:nvSpPr>
            <p:spPr>
              <a:xfrm>
                <a:off x="-861730" y="2245329"/>
                <a:ext cx="44676" cy="45688"/>
              </a:xfrm>
              <a:custGeom>
                <a:rect b="b" l="l" r="r" t="t"/>
                <a:pathLst>
                  <a:path extrusionOk="0" h="498" w="858">
                    <a:moveTo>
                      <a:pt x="857" y="1"/>
                    </a:moveTo>
                    <a:lnTo>
                      <a:pt x="0" y="98"/>
                    </a:lnTo>
                    <a:lnTo>
                      <a:pt x="693" y="498"/>
                    </a:lnTo>
                    <a:lnTo>
                      <a:pt x="857" y="1"/>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19"/>
              <p:cNvSpPr/>
              <p:nvPr/>
            </p:nvSpPr>
            <p:spPr>
              <a:xfrm>
                <a:off x="-1141405" y="2555241"/>
                <a:ext cx="44728" cy="45688"/>
              </a:xfrm>
              <a:custGeom>
                <a:rect b="b" l="l" r="r" t="t"/>
                <a:pathLst>
                  <a:path extrusionOk="0" h="498" w="859">
                    <a:moveTo>
                      <a:pt x="166" y="1"/>
                    </a:moveTo>
                    <a:lnTo>
                      <a:pt x="0" y="498"/>
                    </a:lnTo>
                    <a:lnTo>
                      <a:pt x="0" y="498"/>
                    </a:lnTo>
                    <a:lnTo>
                      <a:pt x="858" y="401"/>
                    </a:lnTo>
                    <a:lnTo>
                      <a:pt x="166" y="1"/>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4_1">
    <p:spTree>
      <p:nvGrpSpPr>
        <p:cNvPr id="269" name="Shape 269"/>
        <p:cNvGrpSpPr/>
        <p:nvPr/>
      </p:nvGrpSpPr>
      <p:grpSpPr>
        <a:xfrm>
          <a:off x="0" y="0"/>
          <a:ext cx="0" cy="0"/>
          <a:chOff x="0" y="0"/>
          <a:chExt cx="0" cy="0"/>
        </a:xfrm>
      </p:grpSpPr>
      <p:grpSp>
        <p:nvGrpSpPr>
          <p:cNvPr id="270" name="Google Shape;270;p20"/>
          <p:cNvGrpSpPr/>
          <p:nvPr/>
        </p:nvGrpSpPr>
        <p:grpSpPr>
          <a:xfrm>
            <a:off x="175025" y="244675"/>
            <a:ext cx="8793900" cy="4642975"/>
            <a:chOff x="175025" y="244675"/>
            <a:chExt cx="8793900" cy="4642975"/>
          </a:xfrm>
        </p:grpSpPr>
        <p:cxnSp>
          <p:nvCxnSpPr>
            <p:cNvPr id="271" name="Google Shape;271;p20"/>
            <p:cNvCxnSpPr/>
            <p:nvPr/>
          </p:nvCxnSpPr>
          <p:spPr>
            <a:xfrm>
              <a:off x="175025" y="244675"/>
              <a:ext cx="8793900" cy="0"/>
            </a:xfrm>
            <a:prstGeom prst="straightConnector1">
              <a:avLst/>
            </a:prstGeom>
            <a:noFill/>
            <a:ln cap="flat" cmpd="sng" w="9525">
              <a:solidFill>
                <a:schemeClr val="dk1"/>
              </a:solidFill>
              <a:prstDash val="solid"/>
              <a:round/>
              <a:headEnd len="med" w="med" type="none"/>
              <a:tailEnd len="med" w="med" type="none"/>
            </a:ln>
          </p:spPr>
        </p:cxnSp>
        <p:cxnSp>
          <p:nvCxnSpPr>
            <p:cNvPr id="272" name="Google Shape;272;p20"/>
            <p:cNvCxnSpPr/>
            <p:nvPr/>
          </p:nvCxnSpPr>
          <p:spPr>
            <a:xfrm>
              <a:off x="175025" y="4887650"/>
              <a:ext cx="8793900" cy="0"/>
            </a:xfrm>
            <a:prstGeom prst="straightConnector1">
              <a:avLst/>
            </a:prstGeom>
            <a:noFill/>
            <a:ln cap="flat" cmpd="sng" w="9525">
              <a:solidFill>
                <a:schemeClr val="dk1"/>
              </a:solidFill>
              <a:prstDash val="solid"/>
              <a:round/>
              <a:headEnd len="med" w="med" type="none"/>
              <a:tailEnd len="med" w="med" type="none"/>
            </a:ln>
          </p:spPr>
        </p:cxnSp>
      </p:grpSp>
      <p:sp>
        <p:nvSpPr>
          <p:cNvPr id="273" name="Google Shape;273;p20"/>
          <p:cNvSpPr txBox="1"/>
          <p:nvPr>
            <p:ph type="title"/>
          </p:nvPr>
        </p:nvSpPr>
        <p:spPr>
          <a:xfrm>
            <a:off x="5553850" y="1488400"/>
            <a:ext cx="2630400" cy="1251900"/>
          </a:xfrm>
          <a:prstGeom prst="rect">
            <a:avLst/>
          </a:prstGeom>
        </p:spPr>
        <p:txBody>
          <a:bodyPr anchorCtr="0" anchor="b" bIns="91425" lIns="91425" spcFirstLastPara="1" rIns="91425" wrap="square" tIns="91425">
            <a:noAutofit/>
          </a:bodyPr>
          <a:lstStyle>
            <a:lvl1pPr lvl="0" rtl="0" algn="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74" name="Google Shape;274;p20"/>
          <p:cNvSpPr txBox="1"/>
          <p:nvPr>
            <p:ph idx="1" type="subTitle"/>
          </p:nvPr>
        </p:nvSpPr>
        <p:spPr>
          <a:xfrm>
            <a:off x="5553975" y="2664186"/>
            <a:ext cx="2630400" cy="9909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8" name="Shape 28"/>
        <p:cNvGrpSpPr/>
        <p:nvPr/>
      </p:nvGrpSpPr>
      <p:grpSpPr>
        <a:xfrm>
          <a:off x="0" y="0"/>
          <a:ext cx="0" cy="0"/>
          <a:chOff x="0" y="0"/>
          <a:chExt cx="0" cy="0"/>
        </a:xfrm>
      </p:grpSpPr>
      <p:sp>
        <p:nvSpPr>
          <p:cNvPr id="29" name="Google Shape;29;p3"/>
          <p:cNvSpPr txBox="1"/>
          <p:nvPr>
            <p:ph type="title"/>
          </p:nvPr>
        </p:nvSpPr>
        <p:spPr>
          <a:xfrm>
            <a:off x="720000" y="2414400"/>
            <a:ext cx="5404800" cy="841800"/>
          </a:xfrm>
          <a:prstGeom prst="rect">
            <a:avLst/>
          </a:prstGeom>
        </p:spPr>
        <p:txBody>
          <a:bodyPr anchorCtr="0" anchor="ctr" bIns="91425" lIns="91425" spcFirstLastPara="1" rIns="91425" wrap="square" tIns="91425">
            <a:noAutofit/>
          </a:bodyPr>
          <a:lstStyle>
            <a:lvl1pPr lvl="0">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30" name="Google Shape;30;p3"/>
          <p:cNvSpPr txBox="1"/>
          <p:nvPr>
            <p:ph hasCustomPrompt="1" idx="2" type="title"/>
          </p:nvPr>
        </p:nvSpPr>
        <p:spPr>
          <a:xfrm>
            <a:off x="720000" y="1489200"/>
            <a:ext cx="1797300" cy="841800"/>
          </a:xfrm>
          <a:prstGeom prst="rect">
            <a:avLst/>
          </a:prstGeom>
          <a:solidFill>
            <a:schemeClr val="accent3"/>
          </a:solid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60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31" name="Google Shape;31;p3"/>
          <p:cNvSpPr txBox="1"/>
          <p:nvPr>
            <p:ph idx="1" type="subTitle"/>
          </p:nvPr>
        </p:nvSpPr>
        <p:spPr>
          <a:xfrm>
            <a:off x="720000" y="3256200"/>
            <a:ext cx="4032600" cy="475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grpSp>
        <p:nvGrpSpPr>
          <p:cNvPr id="32" name="Google Shape;32;p3"/>
          <p:cNvGrpSpPr/>
          <p:nvPr/>
        </p:nvGrpSpPr>
        <p:grpSpPr>
          <a:xfrm>
            <a:off x="175025" y="244675"/>
            <a:ext cx="8793900" cy="4642975"/>
            <a:chOff x="175025" y="244675"/>
            <a:chExt cx="8793900" cy="4642975"/>
          </a:xfrm>
        </p:grpSpPr>
        <p:cxnSp>
          <p:nvCxnSpPr>
            <p:cNvPr id="33" name="Google Shape;33;p3"/>
            <p:cNvCxnSpPr/>
            <p:nvPr/>
          </p:nvCxnSpPr>
          <p:spPr>
            <a:xfrm>
              <a:off x="175025" y="244675"/>
              <a:ext cx="8793900" cy="0"/>
            </a:xfrm>
            <a:prstGeom prst="straightConnector1">
              <a:avLst/>
            </a:prstGeom>
            <a:noFill/>
            <a:ln cap="flat" cmpd="sng" w="9525">
              <a:solidFill>
                <a:schemeClr val="dk1"/>
              </a:solidFill>
              <a:prstDash val="solid"/>
              <a:round/>
              <a:headEnd len="med" w="med" type="none"/>
              <a:tailEnd len="med" w="med" type="none"/>
            </a:ln>
          </p:spPr>
        </p:cxnSp>
        <p:cxnSp>
          <p:nvCxnSpPr>
            <p:cNvPr id="34" name="Google Shape;34;p3"/>
            <p:cNvCxnSpPr/>
            <p:nvPr/>
          </p:nvCxnSpPr>
          <p:spPr>
            <a:xfrm>
              <a:off x="175025" y="4887650"/>
              <a:ext cx="8793900" cy="0"/>
            </a:xfrm>
            <a:prstGeom prst="straightConnector1">
              <a:avLst/>
            </a:prstGeom>
            <a:noFill/>
            <a:ln cap="flat" cmpd="sng" w="9525">
              <a:solidFill>
                <a:schemeClr val="dk1"/>
              </a:solidFill>
              <a:prstDash val="solid"/>
              <a:round/>
              <a:headEnd len="med" w="med" type="none"/>
              <a:tailEnd len="med" w="med" type="none"/>
            </a:ln>
          </p:spPr>
        </p:cxnSp>
      </p:grpSp>
      <p:grpSp>
        <p:nvGrpSpPr>
          <p:cNvPr id="35" name="Google Shape;35;p3"/>
          <p:cNvGrpSpPr/>
          <p:nvPr/>
        </p:nvGrpSpPr>
        <p:grpSpPr>
          <a:xfrm rot="-2700000">
            <a:off x="1811264" y="341191"/>
            <a:ext cx="618199" cy="652627"/>
            <a:chOff x="-3171395" y="736983"/>
            <a:chExt cx="1712232" cy="1807587"/>
          </a:xfrm>
        </p:grpSpPr>
        <p:grpSp>
          <p:nvGrpSpPr>
            <p:cNvPr id="36" name="Google Shape;36;p3"/>
            <p:cNvGrpSpPr/>
            <p:nvPr/>
          </p:nvGrpSpPr>
          <p:grpSpPr>
            <a:xfrm>
              <a:off x="-3128356" y="827596"/>
              <a:ext cx="1626149" cy="1626342"/>
              <a:chOff x="-4570025" y="-195475"/>
              <a:chExt cx="1932900" cy="1932900"/>
            </a:xfrm>
          </p:grpSpPr>
          <p:sp>
            <p:nvSpPr>
              <p:cNvPr id="37" name="Google Shape;37;p3"/>
              <p:cNvSpPr/>
              <p:nvPr/>
            </p:nvSpPr>
            <p:spPr>
              <a:xfrm>
                <a:off x="-4260385" y="114186"/>
                <a:ext cx="1313700" cy="1313700"/>
              </a:xfrm>
              <a:prstGeom prst="mathPlus">
                <a:avLst>
                  <a:gd fmla="val 5816" name="adj1"/>
                </a:avLst>
              </a:pr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a:off x="-4570025" y="-195475"/>
                <a:ext cx="1932900" cy="1932900"/>
              </a:xfrm>
              <a:prstGeom prst="donut">
                <a:avLst>
                  <a:gd fmla="val 4017" name="adj"/>
                </a:avLst>
              </a:pr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 name="Google Shape;39;p3"/>
            <p:cNvGrpSpPr/>
            <p:nvPr/>
          </p:nvGrpSpPr>
          <p:grpSpPr>
            <a:xfrm>
              <a:off x="-3171395" y="736983"/>
              <a:ext cx="1712232" cy="1807587"/>
              <a:chOff x="-1141405" y="2245329"/>
              <a:chExt cx="336848" cy="355600"/>
            </a:xfrm>
          </p:grpSpPr>
          <p:sp>
            <p:nvSpPr>
              <p:cNvPr id="40" name="Google Shape;40;p3"/>
              <p:cNvSpPr/>
              <p:nvPr/>
            </p:nvSpPr>
            <p:spPr>
              <a:xfrm>
                <a:off x="-1139686" y="2245329"/>
                <a:ext cx="44780" cy="45688"/>
              </a:xfrm>
              <a:custGeom>
                <a:rect b="b" l="l" r="r" t="t"/>
                <a:pathLst>
                  <a:path extrusionOk="0" h="498" w="860">
                    <a:moveTo>
                      <a:pt x="1" y="1"/>
                    </a:moveTo>
                    <a:lnTo>
                      <a:pt x="172" y="498"/>
                    </a:lnTo>
                    <a:lnTo>
                      <a:pt x="859" y="98"/>
                    </a:lnTo>
                    <a:lnTo>
                      <a:pt x="1" y="1"/>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p:cNvSpPr/>
              <p:nvPr/>
            </p:nvSpPr>
            <p:spPr>
              <a:xfrm>
                <a:off x="-849337" y="2553865"/>
                <a:ext cx="44780" cy="45688"/>
              </a:xfrm>
              <a:custGeom>
                <a:rect b="b" l="l" r="r" t="t"/>
                <a:pathLst>
                  <a:path extrusionOk="0" h="498" w="860">
                    <a:moveTo>
                      <a:pt x="688" y="0"/>
                    </a:moveTo>
                    <a:lnTo>
                      <a:pt x="1" y="400"/>
                    </a:lnTo>
                    <a:lnTo>
                      <a:pt x="859" y="497"/>
                    </a:lnTo>
                    <a:lnTo>
                      <a:pt x="688" y="0"/>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p:cNvSpPr/>
              <p:nvPr/>
            </p:nvSpPr>
            <p:spPr>
              <a:xfrm>
                <a:off x="-861730" y="2245329"/>
                <a:ext cx="44676" cy="45688"/>
              </a:xfrm>
              <a:custGeom>
                <a:rect b="b" l="l" r="r" t="t"/>
                <a:pathLst>
                  <a:path extrusionOk="0" h="498" w="858">
                    <a:moveTo>
                      <a:pt x="857" y="1"/>
                    </a:moveTo>
                    <a:lnTo>
                      <a:pt x="0" y="98"/>
                    </a:lnTo>
                    <a:lnTo>
                      <a:pt x="693" y="498"/>
                    </a:lnTo>
                    <a:lnTo>
                      <a:pt x="857" y="1"/>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3"/>
              <p:cNvSpPr/>
              <p:nvPr/>
            </p:nvSpPr>
            <p:spPr>
              <a:xfrm>
                <a:off x="-1141405" y="2555241"/>
                <a:ext cx="44728" cy="45688"/>
              </a:xfrm>
              <a:custGeom>
                <a:rect b="b" l="l" r="r" t="t"/>
                <a:pathLst>
                  <a:path extrusionOk="0" h="498" w="859">
                    <a:moveTo>
                      <a:pt x="166" y="1"/>
                    </a:moveTo>
                    <a:lnTo>
                      <a:pt x="0" y="498"/>
                    </a:lnTo>
                    <a:lnTo>
                      <a:pt x="0" y="498"/>
                    </a:lnTo>
                    <a:lnTo>
                      <a:pt x="858" y="401"/>
                    </a:lnTo>
                    <a:lnTo>
                      <a:pt x="166" y="1"/>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4" name="Google Shape;44;p3"/>
          <p:cNvGrpSpPr/>
          <p:nvPr/>
        </p:nvGrpSpPr>
        <p:grpSpPr>
          <a:xfrm>
            <a:off x="509845" y="4365874"/>
            <a:ext cx="736602" cy="777624"/>
            <a:chOff x="-3171395" y="736983"/>
            <a:chExt cx="1712232" cy="1807587"/>
          </a:xfrm>
        </p:grpSpPr>
        <p:grpSp>
          <p:nvGrpSpPr>
            <p:cNvPr id="45" name="Google Shape;45;p3"/>
            <p:cNvGrpSpPr/>
            <p:nvPr/>
          </p:nvGrpSpPr>
          <p:grpSpPr>
            <a:xfrm>
              <a:off x="-3128356" y="827596"/>
              <a:ext cx="1626149" cy="1626342"/>
              <a:chOff x="-4570025" y="-195475"/>
              <a:chExt cx="1932900" cy="1932900"/>
            </a:xfrm>
          </p:grpSpPr>
          <p:sp>
            <p:nvSpPr>
              <p:cNvPr id="46" name="Google Shape;46;p3"/>
              <p:cNvSpPr/>
              <p:nvPr/>
            </p:nvSpPr>
            <p:spPr>
              <a:xfrm>
                <a:off x="-4260385" y="114186"/>
                <a:ext cx="1313700" cy="1313700"/>
              </a:xfrm>
              <a:prstGeom prst="mathPlus">
                <a:avLst>
                  <a:gd fmla="val 5816" name="adj1"/>
                </a:avLst>
              </a:pr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3"/>
              <p:cNvSpPr/>
              <p:nvPr/>
            </p:nvSpPr>
            <p:spPr>
              <a:xfrm>
                <a:off x="-4570025" y="-195475"/>
                <a:ext cx="1932900" cy="1932900"/>
              </a:xfrm>
              <a:prstGeom prst="donut">
                <a:avLst>
                  <a:gd fmla="val 4017" name="adj"/>
                </a:avLst>
              </a:pr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 name="Google Shape;48;p3"/>
            <p:cNvGrpSpPr/>
            <p:nvPr/>
          </p:nvGrpSpPr>
          <p:grpSpPr>
            <a:xfrm>
              <a:off x="-3171395" y="736983"/>
              <a:ext cx="1712232" cy="1807587"/>
              <a:chOff x="-1141405" y="2245329"/>
              <a:chExt cx="336848" cy="355600"/>
            </a:xfrm>
          </p:grpSpPr>
          <p:sp>
            <p:nvSpPr>
              <p:cNvPr id="49" name="Google Shape;49;p3"/>
              <p:cNvSpPr/>
              <p:nvPr/>
            </p:nvSpPr>
            <p:spPr>
              <a:xfrm>
                <a:off x="-1139686" y="2245329"/>
                <a:ext cx="44780" cy="45688"/>
              </a:xfrm>
              <a:custGeom>
                <a:rect b="b" l="l" r="r" t="t"/>
                <a:pathLst>
                  <a:path extrusionOk="0" h="498" w="860">
                    <a:moveTo>
                      <a:pt x="1" y="1"/>
                    </a:moveTo>
                    <a:lnTo>
                      <a:pt x="172" y="498"/>
                    </a:lnTo>
                    <a:lnTo>
                      <a:pt x="859" y="98"/>
                    </a:lnTo>
                    <a:lnTo>
                      <a:pt x="1" y="1"/>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3"/>
              <p:cNvSpPr/>
              <p:nvPr/>
            </p:nvSpPr>
            <p:spPr>
              <a:xfrm>
                <a:off x="-849337" y="2553865"/>
                <a:ext cx="44780" cy="45688"/>
              </a:xfrm>
              <a:custGeom>
                <a:rect b="b" l="l" r="r" t="t"/>
                <a:pathLst>
                  <a:path extrusionOk="0" h="498" w="860">
                    <a:moveTo>
                      <a:pt x="688" y="0"/>
                    </a:moveTo>
                    <a:lnTo>
                      <a:pt x="1" y="400"/>
                    </a:lnTo>
                    <a:lnTo>
                      <a:pt x="859" y="497"/>
                    </a:lnTo>
                    <a:lnTo>
                      <a:pt x="688" y="0"/>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3"/>
              <p:cNvSpPr/>
              <p:nvPr/>
            </p:nvSpPr>
            <p:spPr>
              <a:xfrm>
                <a:off x="-861730" y="2245329"/>
                <a:ext cx="44676" cy="45688"/>
              </a:xfrm>
              <a:custGeom>
                <a:rect b="b" l="l" r="r" t="t"/>
                <a:pathLst>
                  <a:path extrusionOk="0" h="498" w="858">
                    <a:moveTo>
                      <a:pt x="857" y="1"/>
                    </a:moveTo>
                    <a:lnTo>
                      <a:pt x="0" y="98"/>
                    </a:lnTo>
                    <a:lnTo>
                      <a:pt x="693" y="498"/>
                    </a:lnTo>
                    <a:lnTo>
                      <a:pt x="857" y="1"/>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3"/>
              <p:cNvSpPr/>
              <p:nvPr/>
            </p:nvSpPr>
            <p:spPr>
              <a:xfrm>
                <a:off x="-1141405" y="2555241"/>
                <a:ext cx="44728" cy="45688"/>
              </a:xfrm>
              <a:custGeom>
                <a:rect b="b" l="l" r="r" t="t"/>
                <a:pathLst>
                  <a:path extrusionOk="0" h="498" w="859">
                    <a:moveTo>
                      <a:pt x="166" y="1"/>
                    </a:moveTo>
                    <a:lnTo>
                      <a:pt x="0" y="498"/>
                    </a:lnTo>
                    <a:lnTo>
                      <a:pt x="0" y="498"/>
                    </a:lnTo>
                    <a:lnTo>
                      <a:pt x="858" y="401"/>
                    </a:lnTo>
                    <a:lnTo>
                      <a:pt x="166" y="1"/>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53" name="Google Shape;53;p3"/>
          <p:cNvSpPr/>
          <p:nvPr/>
        </p:nvSpPr>
        <p:spPr>
          <a:xfrm>
            <a:off x="1366475" y="302050"/>
            <a:ext cx="394500" cy="394500"/>
          </a:xfrm>
          <a:prstGeom prst="ellipse">
            <a:avLst/>
          </a:prstGeom>
          <a:gradFill>
            <a:gsLst>
              <a:gs pos="0">
                <a:schemeClr val="lt2"/>
              </a:gs>
              <a:gs pos="50000">
                <a:srgbClr val="FFFFFF">
                  <a:alpha val="0"/>
                </a:srgbClr>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11">
    <p:spTree>
      <p:nvGrpSpPr>
        <p:cNvPr id="275" name="Shape 275"/>
        <p:cNvGrpSpPr/>
        <p:nvPr/>
      </p:nvGrpSpPr>
      <p:grpSpPr>
        <a:xfrm>
          <a:off x="0" y="0"/>
          <a:ext cx="0" cy="0"/>
          <a:chOff x="0" y="0"/>
          <a:chExt cx="0" cy="0"/>
        </a:xfrm>
      </p:grpSpPr>
      <p:grpSp>
        <p:nvGrpSpPr>
          <p:cNvPr id="276" name="Google Shape;276;p21"/>
          <p:cNvGrpSpPr/>
          <p:nvPr/>
        </p:nvGrpSpPr>
        <p:grpSpPr>
          <a:xfrm>
            <a:off x="175025" y="244675"/>
            <a:ext cx="8793900" cy="4642975"/>
            <a:chOff x="175025" y="244675"/>
            <a:chExt cx="8793900" cy="4642975"/>
          </a:xfrm>
        </p:grpSpPr>
        <p:cxnSp>
          <p:nvCxnSpPr>
            <p:cNvPr id="277" name="Google Shape;277;p21"/>
            <p:cNvCxnSpPr/>
            <p:nvPr/>
          </p:nvCxnSpPr>
          <p:spPr>
            <a:xfrm>
              <a:off x="175025" y="244675"/>
              <a:ext cx="8793900" cy="0"/>
            </a:xfrm>
            <a:prstGeom prst="straightConnector1">
              <a:avLst/>
            </a:prstGeom>
            <a:noFill/>
            <a:ln cap="flat" cmpd="sng" w="9525">
              <a:solidFill>
                <a:schemeClr val="dk1"/>
              </a:solidFill>
              <a:prstDash val="solid"/>
              <a:round/>
              <a:headEnd len="med" w="med" type="none"/>
              <a:tailEnd len="med" w="med" type="none"/>
            </a:ln>
          </p:spPr>
        </p:cxnSp>
        <p:cxnSp>
          <p:nvCxnSpPr>
            <p:cNvPr id="278" name="Google Shape;278;p21"/>
            <p:cNvCxnSpPr/>
            <p:nvPr/>
          </p:nvCxnSpPr>
          <p:spPr>
            <a:xfrm>
              <a:off x="175025" y="4887650"/>
              <a:ext cx="8793900" cy="0"/>
            </a:xfrm>
            <a:prstGeom prst="straightConnector1">
              <a:avLst/>
            </a:prstGeom>
            <a:noFill/>
            <a:ln cap="flat" cmpd="sng" w="9525">
              <a:solidFill>
                <a:schemeClr val="dk1"/>
              </a:solidFill>
              <a:prstDash val="solid"/>
              <a:round/>
              <a:headEnd len="med" w="med" type="none"/>
              <a:tailEnd len="med" w="med" type="none"/>
            </a:ln>
          </p:spPr>
        </p:cxnSp>
      </p:grpSp>
      <p:sp>
        <p:nvSpPr>
          <p:cNvPr id="279" name="Google Shape;279;p21"/>
          <p:cNvSpPr txBox="1"/>
          <p:nvPr>
            <p:ph type="title"/>
          </p:nvPr>
        </p:nvSpPr>
        <p:spPr>
          <a:xfrm>
            <a:off x="720000" y="445025"/>
            <a:ext cx="77109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80" name="Google Shape;280;p21"/>
          <p:cNvSpPr txBox="1"/>
          <p:nvPr>
            <p:ph idx="1" type="subTitle"/>
          </p:nvPr>
        </p:nvSpPr>
        <p:spPr>
          <a:xfrm>
            <a:off x="720000" y="1254375"/>
            <a:ext cx="6392100" cy="2451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Font typeface="Nunito Light"/>
              <a:buChar char="●"/>
              <a:defRPr/>
            </a:lvl1pPr>
            <a:lvl2pPr lvl="1" rtl="0" algn="ctr">
              <a:lnSpc>
                <a:spcPct val="100000"/>
              </a:lnSpc>
              <a:spcBef>
                <a:spcPts val="0"/>
              </a:spcBef>
              <a:spcAft>
                <a:spcPts val="0"/>
              </a:spcAft>
              <a:buClr>
                <a:srgbClr val="E76A28"/>
              </a:buClr>
              <a:buSzPts val="1600"/>
              <a:buFont typeface="Nunito Light"/>
              <a:buChar char="○"/>
              <a:defRPr/>
            </a:lvl2pPr>
            <a:lvl3pPr lvl="2" rtl="0" algn="ctr">
              <a:lnSpc>
                <a:spcPct val="100000"/>
              </a:lnSpc>
              <a:spcBef>
                <a:spcPts val="1600"/>
              </a:spcBef>
              <a:spcAft>
                <a:spcPts val="0"/>
              </a:spcAft>
              <a:buClr>
                <a:srgbClr val="E76A28"/>
              </a:buClr>
              <a:buSzPts val="1500"/>
              <a:buFont typeface="Nunito Light"/>
              <a:buChar char="■"/>
              <a:defRPr/>
            </a:lvl3pPr>
            <a:lvl4pPr lvl="3" rtl="0" algn="ctr">
              <a:lnSpc>
                <a:spcPct val="100000"/>
              </a:lnSpc>
              <a:spcBef>
                <a:spcPts val="1600"/>
              </a:spcBef>
              <a:spcAft>
                <a:spcPts val="0"/>
              </a:spcAft>
              <a:buClr>
                <a:srgbClr val="E76A28"/>
              </a:buClr>
              <a:buSzPts val="1500"/>
              <a:buFont typeface="Nunito Light"/>
              <a:buChar char="●"/>
              <a:defRPr/>
            </a:lvl4pPr>
            <a:lvl5pPr lvl="4" rtl="0" algn="ctr">
              <a:lnSpc>
                <a:spcPct val="100000"/>
              </a:lnSpc>
              <a:spcBef>
                <a:spcPts val="1600"/>
              </a:spcBef>
              <a:spcAft>
                <a:spcPts val="0"/>
              </a:spcAft>
              <a:buClr>
                <a:srgbClr val="E76A28"/>
              </a:buClr>
              <a:buSzPts val="1400"/>
              <a:buFont typeface="Nunito Light"/>
              <a:buChar char="○"/>
              <a:defRPr/>
            </a:lvl5pPr>
            <a:lvl6pPr lvl="5" rtl="0" algn="ctr">
              <a:lnSpc>
                <a:spcPct val="100000"/>
              </a:lnSpc>
              <a:spcBef>
                <a:spcPts val="1600"/>
              </a:spcBef>
              <a:spcAft>
                <a:spcPts val="0"/>
              </a:spcAft>
              <a:buClr>
                <a:srgbClr val="999999"/>
              </a:buClr>
              <a:buSzPts val="1400"/>
              <a:buFont typeface="Nunito Light"/>
              <a:buChar char="■"/>
              <a:defRPr/>
            </a:lvl6pPr>
            <a:lvl7pPr lvl="6" rtl="0" algn="ctr">
              <a:lnSpc>
                <a:spcPct val="100000"/>
              </a:lnSpc>
              <a:spcBef>
                <a:spcPts val="1600"/>
              </a:spcBef>
              <a:spcAft>
                <a:spcPts val="0"/>
              </a:spcAft>
              <a:buClr>
                <a:srgbClr val="999999"/>
              </a:buClr>
              <a:buSzPts val="1300"/>
              <a:buFont typeface="Nunito Light"/>
              <a:buChar char="●"/>
              <a:defRPr/>
            </a:lvl7pPr>
            <a:lvl8pPr lvl="7" rtl="0" algn="ctr">
              <a:lnSpc>
                <a:spcPct val="100000"/>
              </a:lnSpc>
              <a:spcBef>
                <a:spcPts val="1600"/>
              </a:spcBef>
              <a:spcAft>
                <a:spcPts val="0"/>
              </a:spcAft>
              <a:buClr>
                <a:srgbClr val="999999"/>
              </a:buClr>
              <a:buSzPts val="1300"/>
              <a:buFont typeface="Nunito Light"/>
              <a:buChar char="○"/>
              <a:defRPr/>
            </a:lvl8pPr>
            <a:lvl9pPr lvl="8" rtl="0" algn="ctr">
              <a:lnSpc>
                <a:spcPct val="100000"/>
              </a:lnSpc>
              <a:spcBef>
                <a:spcPts val="1600"/>
              </a:spcBef>
              <a:spcAft>
                <a:spcPts val="1600"/>
              </a:spcAft>
              <a:buClr>
                <a:srgbClr val="999999"/>
              </a:buClr>
              <a:buSzPts val="1400"/>
              <a:buFont typeface="Nunito Light"/>
              <a:buChar char="■"/>
              <a:defRPr/>
            </a:lvl9pPr>
          </a:lstStyle>
          <a:p/>
        </p:txBody>
      </p:sp>
      <p:sp>
        <p:nvSpPr>
          <p:cNvPr id="281" name="Google Shape;281;p21"/>
          <p:cNvSpPr/>
          <p:nvPr/>
        </p:nvSpPr>
        <p:spPr>
          <a:xfrm>
            <a:off x="140775" y="3475288"/>
            <a:ext cx="394500" cy="394500"/>
          </a:xfrm>
          <a:prstGeom prst="ellipse">
            <a:avLst/>
          </a:prstGeom>
          <a:gradFill>
            <a:gsLst>
              <a:gs pos="0">
                <a:schemeClr val="accent5"/>
              </a:gs>
              <a:gs pos="100000">
                <a:schemeClr val="lt1"/>
              </a:gs>
              <a:gs pos="100000">
                <a:schemeClr val="accent6"/>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11_1">
    <p:spTree>
      <p:nvGrpSpPr>
        <p:cNvPr id="282" name="Shape 282"/>
        <p:cNvGrpSpPr/>
        <p:nvPr/>
      </p:nvGrpSpPr>
      <p:grpSpPr>
        <a:xfrm>
          <a:off x="0" y="0"/>
          <a:ext cx="0" cy="0"/>
          <a:chOff x="0" y="0"/>
          <a:chExt cx="0" cy="0"/>
        </a:xfrm>
      </p:grpSpPr>
      <p:grpSp>
        <p:nvGrpSpPr>
          <p:cNvPr id="283" name="Google Shape;283;p22"/>
          <p:cNvGrpSpPr/>
          <p:nvPr/>
        </p:nvGrpSpPr>
        <p:grpSpPr>
          <a:xfrm>
            <a:off x="175025" y="244675"/>
            <a:ext cx="8793900" cy="4642975"/>
            <a:chOff x="175025" y="244675"/>
            <a:chExt cx="8793900" cy="4642975"/>
          </a:xfrm>
        </p:grpSpPr>
        <p:cxnSp>
          <p:nvCxnSpPr>
            <p:cNvPr id="284" name="Google Shape;284;p22"/>
            <p:cNvCxnSpPr/>
            <p:nvPr/>
          </p:nvCxnSpPr>
          <p:spPr>
            <a:xfrm>
              <a:off x="175025" y="244675"/>
              <a:ext cx="8793900" cy="0"/>
            </a:xfrm>
            <a:prstGeom prst="straightConnector1">
              <a:avLst/>
            </a:prstGeom>
            <a:noFill/>
            <a:ln cap="flat" cmpd="sng" w="9525">
              <a:solidFill>
                <a:schemeClr val="dk1"/>
              </a:solidFill>
              <a:prstDash val="solid"/>
              <a:round/>
              <a:headEnd len="med" w="med" type="none"/>
              <a:tailEnd len="med" w="med" type="none"/>
            </a:ln>
          </p:spPr>
        </p:cxnSp>
        <p:cxnSp>
          <p:nvCxnSpPr>
            <p:cNvPr id="285" name="Google Shape;285;p22"/>
            <p:cNvCxnSpPr/>
            <p:nvPr/>
          </p:nvCxnSpPr>
          <p:spPr>
            <a:xfrm>
              <a:off x="175025" y="4887650"/>
              <a:ext cx="8793900" cy="0"/>
            </a:xfrm>
            <a:prstGeom prst="straightConnector1">
              <a:avLst/>
            </a:prstGeom>
            <a:noFill/>
            <a:ln cap="flat" cmpd="sng" w="9525">
              <a:solidFill>
                <a:schemeClr val="dk1"/>
              </a:solidFill>
              <a:prstDash val="solid"/>
              <a:round/>
              <a:headEnd len="med" w="med" type="none"/>
              <a:tailEnd len="med" w="med" type="none"/>
            </a:ln>
          </p:spPr>
        </p:cxnSp>
      </p:grpSp>
      <p:sp>
        <p:nvSpPr>
          <p:cNvPr id="286" name="Google Shape;286;p22"/>
          <p:cNvSpPr txBox="1"/>
          <p:nvPr>
            <p:ph type="title"/>
          </p:nvPr>
        </p:nvSpPr>
        <p:spPr>
          <a:xfrm>
            <a:off x="720000" y="795150"/>
            <a:ext cx="3521100" cy="1263300"/>
          </a:xfrm>
          <a:prstGeom prst="rect">
            <a:avLst/>
          </a:prstGeom>
        </p:spPr>
        <p:txBody>
          <a:bodyPr anchorCtr="0" anchor="b"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87" name="Google Shape;287;p22"/>
          <p:cNvSpPr txBox="1"/>
          <p:nvPr>
            <p:ph idx="1" type="subTitle"/>
          </p:nvPr>
        </p:nvSpPr>
        <p:spPr>
          <a:xfrm>
            <a:off x="720000" y="2150538"/>
            <a:ext cx="3521100" cy="2197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Char char="●"/>
              <a:defRPr/>
            </a:lvl1pPr>
            <a:lvl2pPr lvl="1" rtl="0" algn="ctr">
              <a:lnSpc>
                <a:spcPct val="100000"/>
              </a:lnSpc>
              <a:spcBef>
                <a:spcPts val="1600"/>
              </a:spcBef>
              <a:spcAft>
                <a:spcPts val="0"/>
              </a:spcAft>
              <a:buSzPts val="1400"/>
              <a:buChar char="○"/>
              <a:defRPr/>
            </a:lvl2pPr>
            <a:lvl3pPr lvl="2" rtl="0" algn="ctr">
              <a:lnSpc>
                <a:spcPct val="100000"/>
              </a:lnSpc>
              <a:spcBef>
                <a:spcPts val="1600"/>
              </a:spcBef>
              <a:spcAft>
                <a:spcPts val="0"/>
              </a:spcAft>
              <a:buSzPts val="1400"/>
              <a:buChar char="■"/>
              <a:defRPr/>
            </a:lvl3pPr>
            <a:lvl4pPr lvl="3" rtl="0" algn="ctr">
              <a:lnSpc>
                <a:spcPct val="100000"/>
              </a:lnSpc>
              <a:spcBef>
                <a:spcPts val="1600"/>
              </a:spcBef>
              <a:spcAft>
                <a:spcPts val="0"/>
              </a:spcAft>
              <a:buSzPts val="1400"/>
              <a:buChar char="●"/>
              <a:defRPr/>
            </a:lvl4pPr>
            <a:lvl5pPr lvl="4" rtl="0" algn="ctr">
              <a:lnSpc>
                <a:spcPct val="100000"/>
              </a:lnSpc>
              <a:spcBef>
                <a:spcPts val="1600"/>
              </a:spcBef>
              <a:spcAft>
                <a:spcPts val="0"/>
              </a:spcAft>
              <a:buSzPts val="1400"/>
              <a:buChar char="○"/>
              <a:defRPr/>
            </a:lvl5pPr>
            <a:lvl6pPr lvl="5" rtl="0" algn="ctr">
              <a:lnSpc>
                <a:spcPct val="100000"/>
              </a:lnSpc>
              <a:spcBef>
                <a:spcPts val="1600"/>
              </a:spcBef>
              <a:spcAft>
                <a:spcPts val="0"/>
              </a:spcAft>
              <a:buSzPts val="1400"/>
              <a:buChar char="■"/>
              <a:defRPr/>
            </a:lvl6pPr>
            <a:lvl7pPr lvl="6" rtl="0" algn="ctr">
              <a:lnSpc>
                <a:spcPct val="100000"/>
              </a:lnSpc>
              <a:spcBef>
                <a:spcPts val="1600"/>
              </a:spcBef>
              <a:spcAft>
                <a:spcPts val="0"/>
              </a:spcAft>
              <a:buSzPts val="1400"/>
              <a:buChar char="●"/>
              <a:defRPr/>
            </a:lvl7pPr>
            <a:lvl8pPr lvl="7" rtl="0" algn="ctr">
              <a:lnSpc>
                <a:spcPct val="100000"/>
              </a:lnSpc>
              <a:spcBef>
                <a:spcPts val="1600"/>
              </a:spcBef>
              <a:spcAft>
                <a:spcPts val="0"/>
              </a:spcAft>
              <a:buSzPts val="1400"/>
              <a:buChar char="○"/>
              <a:defRPr/>
            </a:lvl8pPr>
            <a:lvl9pPr lvl="8" rtl="0" algn="ctr">
              <a:lnSpc>
                <a:spcPct val="100000"/>
              </a:lnSpc>
              <a:spcBef>
                <a:spcPts val="1600"/>
              </a:spcBef>
              <a:spcAft>
                <a:spcPts val="1600"/>
              </a:spcAft>
              <a:buSzPts val="1400"/>
              <a:buChar char="■"/>
              <a:defRPr/>
            </a:lvl9pPr>
          </a:lstStyle>
          <a:p/>
        </p:txBody>
      </p:sp>
      <p:sp>
        <p:nvSpPr>
          <p:cNvPr id="288" name="Google Shape;288;p22"/>
          <p:cNvSpPr/>
          <p:nvPr>
            <p:ph idx="2" type="pic"/>
          </p:nvPr>
        </p:nvSpPr>
        <p:spPr>
          <a:xfrm>
            <a:off x="4526025" y="0"/>
            <a:ext cx="3904800" cy="5143500"/>
          </a:xfrm>
          <a:prstGeom prst="rect">
            <a:avLst/>
          </a:prstGeom>
          <a:noFill/>
          <a:ln>
            <a:noFill/>
          </a:ln>
        </p:spPr>
      </p:sp>
      <p:sp>
        <p:nvSpPr>
          <p:cNvPr id="289" name="Google Shape;289;p22"/>
          <p:cNvSpPr/>
          <p:nvPr/>
        </p:nvSpPr>
        <p:spPr>
          <a:xfrm rot="5400000">
            <a:off x="6958200" y="2463888"/>
            <a:ext cx="3555600" cy="215700"/>
          </a:xfrm>
          <a:prstGeom prst="parallelogram">
            <a:avLst>
              <a:gd fmla="val 25000" name="adj"/>
            </a:avLst>
          </a:prstGeom>
          <a:gradFill>
            <a:gsLst>
              <a:gs pos="0">
                <a:schemeClr val="accent1"/>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22"/>
          <p:cNvSpPr/>
          <p:nvPr/>
        </p:nvSpPr>
        <p:spPr>
          <a:xfrm>
            <a:off x="274275" y="4406738"/>
            <a:ext cx="394500" cy="394500"/>
          </a:xfrm>
          <a:prstGeom prst="ellipse">
            <a:avLst/>
          </a:prstGeom>
          <a:gradFill>
            <a:gsLst>
              <a:gs pos="0">
                <a:schemeClr val="accent1"/>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5">
  <p:cSld name="CUSTOM_12">
    <p:spTree>
      <p:nvGrpSpPr>
        <p:cNvPr id="291" name="Shape 291"/>
        <p:cNvGrpSpPr/>
        <p:nvPr/>
      </p:nvGrpSpPr>
      <p:grpSpPr>
        <a:xfrm>
          <a:off x="0" y="0"/>
          <a:ext cx="0" cy="0"/>
          <a:chOff x="0" y="0"/>
          <a:chExt cx="0" cy="0"/>
        </a:xfrm>
      </p:grpSpPr>
      <p:grpSp>
        <p:nvGrpSpPr>
          <p:cNvPr id="292" name="Google Shape;292;p23"/>
          <p:cNvGrpSpPr/>
          <p:nvPr/>
        </p:nvGrpSpPr>
        <p:grpSpPr>
          <a:xfrm>
            <a:off x="175025" y="244675"/>
            <a:ext cx="8793900" cy="4642975"/>
            <a:chOff x="175025" y="244675"/>
            <a:chExt cx="8793900" cy="4642975"/>
          </a:xfrm>
        </p:grpSpPr>
        <p:cxnSp>
          <p:nvCxnSpPr>
            <p:cNvPr id="293" name="Google Shape;293;p23"/>
            <p:cNvCxnSpPr/>
            <p:nvPr/>
          </p:nvCxnSpPr>
          <p:spPr>
            <a:xfrm>
              <a:off x="175025" y="244675"/>
              <a:ext cx="8793900" cy="0"/>
            </a:xfrm>
            <a:prstGeom prst="straightConnector1">
              <a:avLst/>
            </a:prstGeom>
            <a:noFill/>
            <a:ln cap="flat" cmpd="sng" w="9525">
              <a:solidFill>
                <a:schemeClr val="dk1"/>
              </a:solidFill>
              <a:prstDash val="solid"/>
              <a:round/>
              <a:headEnd len="med" w="med" type="none"/>
              <a:tailEnd len="med" w="med" type="none"/>
            </a:ln>
          </p:spPr>
        </p:cxnSp>
        <p:cxnSp>
          <p:nvCxnSpPr>
            <p:cNvPr id="294" name="Google Shape;294;p23"/>
            <p:cNvCxnSpPr/>
            <p:nvPr/>
          </p:nvCxnSpPr>
          <p:spPr>
            <a:xfrm>
              <a:off x="175025" y="4887650"/>
              <a:ext cx="8793900" cy="0"/>
            </a:xfrm>
            <a:prstGeom prst="straightConnector1">
              <a:avLst/>
            </a:prstGeom>
            <a:noFill/>
            <a:ln cap="flat" cmpd="sng" w="9525">
              <a:solidFill>
                <a:schemeClr val="dk1"/>
              </a:solidFill>
              <a:prstDash val="solid"/>
              <a:round/>
              <a:headEnd len="med" w="med" type="none"/>
              <a:tailEnd len="med" w="med" type="none"/>
            </a:ln>
          </p:spPr>
        </p:cxnSp>
      </p:grpSp>
      <p:sp>
        <p:nvSpPr>
          <p:cNvPr id="295" name="Google Shape;295;p23"/>
          <p:cNvSpPr txBox="1"/>
          <p:nvPr>
            <p:ph type="title"/>
          </p:nvPr>
        </p:nvSpPr>
        <p:spPr>
          <a:xfrm>
            <a:off x="720000" y="445025"/>
            <a:ext cx="77109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96" name="Google Shape;296;p23"/>
          <p:cNvSpPr txBox="1"/>
          <p:nvPr>
            <p:ph idx="1" type="subTitle"/>
          </p:nvPr>
        </p:nvSpPr>
        <p:spPr>
          <a:xfrm>
            <a:off x="720000" y="1254375"/>
            <a:ext cx="4005900" cy="11805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Font typeface="Nunito Light"/>
              <a:buChar char="●"/>
              <a:defRPr/>
            </a:lvl1pPr>
            <a:lvl2pPr lvl="1" rtl="0" algn="ctr">
              <a:lnSpc>
                <a:spcPct val="100000"/>
              </a:lnSpc>
              <a:spcBef>
                <a:spcPts val="0"/>
              </a:spcBef>
              <a:spcAft>
                <a:spcPts val="0"/>
              </a:spcAft>
              <a:buClr>
                <a:srgbClr val="E76A28"/>
              </a:buClr>
              <a:buSzPts val="1600"/>
              <a:buFont typeface="Nunito Light"/>
              <a:buChar char="○"/>
              <a:defRPr/>
            </a:lvl2pPr>
            <a:lvl3pPr lvl="2" rtl="0" algn="ctr">
              <a:lnSpc>
                <a:spcPct val="100000"/>
              </a:lnSpc>
              <a:spcBef>
                <a:spcPts val="1600"/>
              </a:spcBef>
              <a:spcAft>
                <a:spcPts val="0"/>
              </a:spcAft>
              <a:buClr>
                <a:srgbClr val="E76A28"/>
              </a:buClr>
              <a:buSzPts val="1500"/>
              <a:buFont typeface="Nunito Light"/>
              <a:buChar char="■"/>
              <a:defRPr/>
            </a:lvl3pPr>
            <a:lvl4pPr lvl="3" rtl="0" algn="ctr">
              <a:lnSpc>
                <a:spcPct val="100000"/>
              </a:lnSpc>
              <a:spcBef>
                <a:spcPts val="1600"/>
              </a:spcBef>
              <a:spcAft>
                <a:spcPts val="0"/>
              </a:spcAft>
              <a:buClr>
                <a:srgbClr val="E76A28"/>
              </a:buClr>
              <a:buSzPts val="1500"/>
              <a:buFont typeface="Nunito Light"/>
              <a:buChar char="●"/>
              <a:defRPr/>
            </a:lvl4pPr>
            <a:lvl5pPr lvl="4" rtl="0" algn="ctr">
              <a:lnSpc>
                <a:spcPct val="100000"/>
              </a:lnSpc>
              <a:spcBef>
                <a:spcPts val="1600"/>
              </a:spcBef>
              <a:spcAft>
                <a:spcPts val="0"/>
              </a:spcAft>
              <a:buClr>
                <a:srgbClr val="E76A28"/>
              </a:buClr>
              <a:buSzPts val="1400"/>
              <a:buFont typeface="Nunito Light"/>
              <a:buChar char="○"/>
              <a:defRPr/>
            </a:lvl5pPr>
            <a:lvl6pPr lvl="5" rtl="0" algn="ctr">
              <a:lnSpc>
                <a:spcPct val="100000"/>
              </a:lnSpc>
              <a:spcBef>
                <a:spcPts val="1600"/>
              </a:spcBef>
              <a:spcAft>
                <a:spcPts val="0"/>
              </a:spcAft>
              <a:buClr>
                <a:srgbClr val="999999"/>
              </a:buClr>
              <a:buSzPts val="1400"/>
              <a:buFont typeface="Nunito Light"/>
              <a:buChar char="■"/>
              <a:defRPr/>
            </a:lvl6pPr>
            <a:lvl7pPr lvl="6" rtl="0" algn="ctr">
              <a:lnSpc>
                <a:spcPct val="100000"/>
              </a:lnSpc>
              <a:spcBef>
                <a:spcPts val="1600"/>
              </a:spcBef>
              <a:spcAft>
                <a:spcPts val="0"/>
              </a:spcAft>
              <a:buClr>
                <a:srgbClr val="999999"/>
              </a:buClr>
              <a:buSzPts val="1300"/>
              <a:buFont typeface="Nunito Light"/>
              <a:buChar char="●"/>
              <a:defRPr/>
            </a:lvl7pPr>
            <a:lvl8pPr lvl="7" rtl="0" algn="ctr">
              <a:lnSpc>
                <a:spcPct val="100000"/>
              </a:lnSpc>
              <a:spcBef>
                <a:spcPts val="1600"/>
              </a:spcBef>
              <a:spcAft>
                <a:spcPts val="0"/>
              </a:spcAft>
              <a:buClr>
                <a:srgbClr val="999999"/>
              </a:buClr>
              <a:buSzPts val="1300"/>
              <a:buFont typeface="Nunito Light"/>
              <a:buChar char="○"/>
              <a:defRPr/>
            </a:lvl8pPr>
            <a:lvl9pPr lvl="8" rtl="0" algn="ctr">
              <a:lnSpc>
                <a:spcPct val="100000"/>
              </a:lnSpc>
              <a:spcBef>
                <a:spcPts val="1600"/>
              </a:spcBef>
              <a:spcAft>
                <a:spcPts val="1600"/>
              </a:spcAft>
              <a:buClr>
                <a:srgbClr val="999999"/>
              </a:buClr>
              <a:buSzPts val="1400"/>
              <a:buFont typeface="Nunito Light"/>
              <a:buChar char="■"/>
              <a:defRPr/>
            </a:lvl9pPr>
          </a:lstStyle>
          <a:p/>
        </p:txBody>
      </p:sp>
      <p:sp>
        <p:nvSpPr>
          <p:cNvPr id="297" name="Google Shape;297;p23"/>
          <p:cNvSpPr/>
          <p:nvPr/>
        </p:nvSpPr>
        <p:spPr>
          <a:xfrm rot="5400000">
            <a:off x="7414950" y="1123925"/>
            <a:ext cx="2765100" cy="215700"/>
          </a:xfrm>
          <a:prstGeom prst="parallelogram">
            <a:avLst>
              <a:gd fmla="val 25000" name="adj"/>
            </a:avLst>
          </a:prstGeom>
          <a:gradFill>
            <a:gsLst>
              <a:gs pos="0">
                <a:schemeClr val="accent1"/>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23"/>
          <p:cNvSpPr/>
          <p:nvPr/>
        </p:nvSpPr>
        <p:spPr>
          <a:xfrm>
            <a:off x="119000" y="4339325"/>
            <a:ext cx="431400" cy="431400"/>
          </a:xfrm>
          <a:prstGeom prst="ellipse">
            <a:avLst/>
          </a:prstGeom>
          <a:gradFill>
            <a:gsLst>
              <a:gs pos="0">
                <a:schemeClr val="lt2"/>
              </a:gs>
              <a:gs pos="50000">
                <a:srgbClr val="FFFFFF">
                  <a:alpha val="0"/>
                </a:srgbClr>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9" name="Google Shape;299;p23"/>
          <p:cNvGrpSpPr/>
          <p:nvPr/>
        </p:nvGrpSpPr>
        <p:grpSpPr>
          <a:xfrm rot="10800000">
            <a:off x="772051" y="4603989"/>
            <a:ext cx="440044" cy="464550"/>
            <a:chOff x="-3171395" y="736983"/>
            <a:chExt cx="1712232" cy="1807587"/>
          </a:xfrm>
        </p:grpSpPr>
        <p:grpSp>
          <p:nvGrpSpPr>
            <p:cNvPr id="300" name="Google Shape;300;p23"/>
            <p:cNvGrpSpPr/>
            <p:nvPr/>
          </p:nvGrpSpPr>
          <p:grpSpPr>
            <a:xfrm>
              <a:off x="-3128356" y="827596"/>
              <a:ext cx="1626149" cy="1626342"/>
              <a:chOff x="-4570025" y="-195475"/>
              <a:chExt cx="1932900" cy="1932900"/>
            </a:xfrm>
          </p:grpSpPr>
          <p:sp>
            <p:nvSpPr>
              <p:cNvPr id="301" name="Google Shape;301;p23"/>
              <p:cNvSpPr/>
              <p:nvPr/>
            </p:nvSpPr>
            <p:spPr>
              <a:xfrm>
                <a:off x="-4260385" y="114186"/>
                <a:ext cx="1313700" cy="1313700"/>
              </a:xfrm>
              <a:prstGeom prst="mathPlus">
                <a:avLst>
                  <a:gd fmla="val 5816" name="adj1"/>
                </a:avLst>
              </a:pr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23"/>
              <p:cNvSpPr/>
              <p:nvPr/>
            </p:nvSpPr>
            <p:spPr>
              <a:xfrm>
                <a:off x="-4570025" y="-195475"/>
                <a:ext cx="1932900" cy="1932900"/>
              </a:xfrm>
              <a:prstGeom prst="donut">
                <a:avLst>
                  <a:gd fmla="val 4017" name="adj"/>
                </a:avLst>
              </a:pr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3" name="Google Shape;303;p23"/>
            <p:cNvGrpSpPr/>
            <p:nvPr/>
          </p:nvGrpSpPr>
          <p:grpSpPr>
            <a:xfrm>
              <a:off x="-3171395" y="736983"/>
              <a:ext cx="1712232" cy="1807587"/>
              <a:chOff x="-1141405" y="2245329"/>
              <a:chExt cx="336848" cy="355600"/>
            </a:xfrm>
          </p:grpSpPr>
          <p:sp>
            <p:nvSpPr>
              <p:cNvPr id="304" name="Google Shape;304;p23"/>
              <p:cNvSpPr/>
              <p:nvPr/>
            </p:nvSpPr>
            <p:spPr>
              <a:xfrm>
                <a:off x="-1139686" y="2245329"/>
                <a:ext cx="44780" cy="45688"/>
              </a:xfrm>
              <a:custGeom>
                <a:rect b="b" l="l" r="r" t="t"/>
                <a:pathLst>
                  <a:path extrusionOk="0" h="498" w="860">
                    <a:moveTo>
                      <a:pt x="1" y="1"/>
                    </a:moveTo>
                    <a:lnTo>
                      <a:pt x="172" y="498"/>
                    </a:lnTo>
                    <a:lnTo>
                      <a:pt x="859" y="98"/>
                    </a:lnTo>
                    <a:lnTo>
                      <a:pt x="1" y="1"/>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23"/>
              <p:cNvSpPr/>
              <p:nvPr/>
            </p:nvSpPr>
            <p:spPr>
              <a:xfrm>
                <a:off x="-849337" y="2553865"/>
                <a:ext cx="44780" cy="45688"/>
              </a:xfrm>
              <a:custGeom>
                <a:rect b="b" l="l" r="r" t="t"/>
                <a:pathLst>
                  <a:path extrusionOk="0" h="498" w="860">
                    <a:moveTo>
                      <a:pt x="688" y="0"/>
                    </a:moveTo>
                    <a:lnTo>
                      <a:pt x="1" y="400"/>
                    </a:lnTo>
                    <a:lnTo>
                      <a:pt x="859" y="497"/>
                    </a:lnTo>
                    <a:lnTo>
                      <a:pt x="688" y="0"/>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23"/>
              <p:cNvSpPr/>
              <p:nvPr/>
            </p:nvSpPr>
            <p:spPr>
              <a:xfrm>
                <a:off x="-861730" y="2245329"/>
                <a:ext cx="44676" cy="45688"/>
              </a:xfrm>
              <a:custGeom>
                <a:rect b="b" l="l" r="r" t="t"/>
                <a:pathLst>
                  <a:path extrusionOk="0" h="498" w="858">
                    <a:moveTo>
                      <a:pt x="857" y="1"/>
                    </a:moveTo>
                    <a:lnTo>
                      <a:pt x="0" y="98"/>
                    </a:lnTo>
                    <a:lnTo>
                      <a:pt x="693" y="498"/>
                    </a:lnTo>
                    <a:lnTo>
                      <a:pt x="857" y="1"/>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23"/>
              <p:cNvSpPr/>
              <p:nvPr/>
            </p:nvSpPr>
            <p:spPr>
              <a:xfrm>
                <a:off x="-1141405" y="2555241"/>
                <a:ext cx="44728" cy="45688"/>
              </a:xfrm>
              <a:custGeom>
                <a:rect b="b" l="l" r="r" t="t"/>
                <a:pathLst>
                  <a:path extrusionOk="0" h="498" w="859">
                    <a:moveTo>
                      <a:pt x="166" y="1"/>
                    </a:moveTo>
                    <a:lnTo>
                      <a:pt x="0" y="498"/>
                    </a:lnTo>
                    <a:lnTo>
                      <a:pt x="0" y="498"/>
                    </a:lnTo>
                    <a:lnTo>
                      <a:pt x="858" y="401"/>
                    </a:lnTo>
                    <a:lnTo>
                      <a:pt x="166" y="1"/>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6">
  <p:cSld name="CUSTOM_12_1">
    <p:spTree>
      <p:nvGrpSpPr>
        <p:cNvPr id="308" name="Shape 308"/>
        <p:cNvGrpSpPr/>
        <p:nvPr/>
      </p:nvGrpSpPr>
      <p:grpSpPr>
        <a:xfrm>
          <a:off x="0" y="0"/>
          <a:ext cx="0" cy="0"/>
          <a:chOff x="0" y="0"/>
          <a:chExt cx="0" cy="0"/>
        </a:xfrm>
      </p:grpSpPr>
      <p:grpSp>
        <p:nvGrpSpPr>
          <p:cNvPr id="309" name="Google Shape;309;p24"/>
          <p:cNvGrpSpPr/>
          <p:nvPr/>
        </p:nvGrpSpPr>
        <p:grpSpPr>
          <a:xfrm>
            <a:off x="175025" y="244675"/>
            <a:ext cx="8793900" cy="4642975"/>
            <a:chOff x="175025" y="244675"/>
            <a:chExt cx="8793900" cy="4642975"/>
          </a:xfrm>
        </p:grpSpPr>
        <p:cxnSp>
          <p:nvCxnSpPr>
            <p:cNvPr id="310" name="Google Shape;310;p24"/>
            <p:cNvCxnSpPr/>
            <p:nvPr/>
          </p:nvCxnSpPr>
          <p:spPr>
            <a:xfrm>
              <a:off x="175025" y="244675"/>
              <a:ext cx="8793900" cy="0"/>
            </a:xfrm>
            <a:prstGeom prst="straightConnector1">
              <a:avLst/>
            </a:prstGeom>
            <a:noFill/>
            <a:ln cap="flat" cmpd="sng" w="9525">
              <a:solidFill>
                <a:schemeClr val="dk1"/>
              </a:solidFill>
              <a:prstDash val="solid"/>
              <a:round/>
              <a:headEnd len="med" w="med" type="none"/>
              <a:tailEnd len="med" w="med" type="none"/>
            </a:ln>
          </p:spPr>
        </p:cxnSp>
        <p:cxnSp>
          <p:nvCxnSpPr>
            <p:cNvPr id="311" name="Google Shape;311;p24"/>
            <p:cNvCxnSpPr/>
            <p:nvPr/>
          </p:nvCxnSpPr>
          <p:spPr>
            <a:xfrm>
              <a:off x="175025" y="4887650"/>
              <a:ext cx="8793900" cy="0"/>
            </a:xfrm>
            <a:prstGeom prst="straightConnector1">
              <a:avLst/>
            </a:prstGeom>
            <a:noFill/>
            <a:ln cap="flat" cmpd="sng" w="9525">
              <a:solidFill>
                <a:schemeClr val="dk1"/>
              </a:solidFill>
              <a:prstDash val="solid"/>
              <a:round/>
              <a:headEnd len="med" w="med" type="none"/>
              <a:tailEnd len="med" w="med" type="none"/>
            </a:ln>
          </p:spPr>
        </p:cxnSp>
      </p:grpSp>
      <p:sp>
        <p:nvSpPr>
          <p:cNvPr id="312" name="Google Shape;312;p24"/>
          <p:cNvSpPr txBox="1"/>
          <p:nvPr>
            <p:ph type="title"/>
          </p:nvPr>
        </p:nvSpPr>
        <p:spPr>
          <a:xfrm>
            <a:off x="720000" y="445025"/>
            <a:ext cx="77109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13" name="Google Shape;313;p24"/>
          <p:cNvSpPr txBox="1"/>
          <p:nvPr>
            <p:ph idx="1" type="subTitle"/>
          </p:nvPr>
        </p:nvSpPr>
        <p:spPr>
          <a:xfrm>
            <a:off x="720000" y="1254375"/>
            <a:ext cx="3521700" cy="3349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Font typeface="Nunito Light"/>
              <a:buChar char="●"/>
              <a:defRPr/>
            </a:lvl1pPr>
            <a:lvl2pPr lvl="1" rtl="0" algn="ctr">
              <a:lnSpc>
                <a:spcPct val="100000"/>
              </a:lnSpc>
              <a:spcBef>
                <a:spcPts val="0"/>
              </a:spcBef>
              <a:spcAft>
                <a:spcPts val="0"/>
              </a:spcAft>
              <a:buClr>
                <a:srgbClr val="E76A28"/>
              </a:buClr>
              <a:buSzPts val="1600"/>
              <a:buFont typeface="Nunito Light"/>
              <a:buChar char="○"/>
              <a:defRPr/>
            </a:lvl2pPr>
            <a:lvl3pPr lvl="2" rtl="0" algn="ctr">
              <a:lnSpc>
                <a:spcPct val="100000"/>
              </a:lnSpc>
              <a:spcBef>
                <a:spcPts val="1600"/>
              </a:spcBef>
              <a:spcAft>
                <a:spcPts val="0"/>
              </a:spcAft>
              <a:buClr>
                <a:srgbClr val="E76A28"/>
              </a:buClr>
              <a:buSzPts val="1500"/>
              <a:buFont typeface="Nunito Light"/>
              <a:buChar char="■"/>
              <a:defRPr/>
            </a:lvl3pPr>
            <a:lvl4pPr lvl="3" rtl="0" algn="ctr">
              <a:lnSpc>
                <a:spcPct val="100000"/>
              </a:lnSpc>
              <a:spcBef>
                <a:spcPts val="1600"/>
              </a:spcBef>
              <a:spcAft>
                <a:spcPts val="0"/>
              </a:spcAft>
              <a:buClr>
                <a:srgbClr val="E76A28"/>
              </a:buClr>
              <a:buSzPts val="1500"/>
              <a:buFont typeface="Nunito Light"/>
              <a:buChar char="●"/>
              <a:defRPr/>
            </a:lvl4pPr>
            <a:lvl5pPr lvl="4" rtl="0" algn="ctr">
              <a:lnSpc>
                <a:spcPct val="100000"/>
              </a:lnSpc>
              <a:spcBef>
                <a:spcPts val="1600"/>
              </a:spcBef>
              <a:spcAft>
                <a:spcPts val="0"/>
              </a:spcAft>
              <a:buClr>
                <a:srgbClr val="E76A28"/>
              </a:buClr>
              <a:buSzPts val="1400"/>
              <a:buFont typeface="Nunito Light"/>
              <a:buChar char="○"/>
              <a:defRPr/>
            </a:lvl5pPr>
            <a:lvl6pPr lvl="5" rtl="0" algn="ctr">
              <a:lnSpc>
                <a:spcPct val="100000"/>
              </a:lnSpc>
              <a:spcBef>
                <a:spcPts val="1600"/>
              </a:spcBef>
              <a:spcAft>
                <a:spcPts val="0"/>
              </a:spcAft>
              <a:buClr>
                <a:srgbClr val="999999"/>
              </a:buClr>
              <a:buSzPts val="1400"/>
              <a:buFont typeface="Nunito Light"/>
              <a:buChar char="■"/>
              <a:defRPr/>
            </a:lvl6pPr>
            <a:lvl7pPr lvl="6" rtl="0" algn="ctr">
              <a:lnSpc>
                <a:spcPct val="100000"/>
              </a:lnSpc>
              <a:spcBef>
                <a:spcPts val="1600"/>
              </a:spcBef>
              <a:spcAft>
                <a:spcPts val="0"/>
              </a:spcAft>
              <a:buClr>
                <a:srgbClr val="999999"/>
              </a:buClr>
              <a:buSzPts val="1300"/>
              <a:buFont typeface="Nunito Light"/>
              <a:buChar char="●"/>
              <a:defRPr/>
            </a:lvl7pPr>
            <a:lvl8pPr lvl="7" rtl="0" algn="ctr">
              <a:lnSpc>
                <a:spcPct val="100000"/>
              </a:lnSpc>
              <a:spcBef>
                <a:spcPts val="1600"/>
              </a:spcBef>
              <a:spcAft>
                <a:spcPts val="0"/>
              </a:spcAft>
              <a:buClr>
                <a:srgbClr val="999999"/>
              </a:buClr>
              <a:buSzPts val="1300"/>
              <a:buFont typeface="Nunito Light"/>
              <a:buChar char="○"/>
              <a:defRPr/>
            </a:lvl8pPr>
            <a:lvl9pPr lvl="8" rtl="0" algn="ctr">
              <a:lnSpc>
                <a:spcPct val="100000"/>
              </a:lnSpc>
              <a:spcBef>
                <a:spcPts val="1600"/>
              </a:spcBef>
              <a:spcAft>
                <a:spcPts val="1600"/>
              </a:spcAft>
              <a:buClr>
                <a:srgbClr val="999999"/>
              </a:buClr>
              <a:buSzPts val="1400"/>
              <a:buFont typeface="Nunito Light"/>
              <a:buChar char="■"/>
              <a:defRPr/>
            </a:lvl9pPr>
          </a:lstStyle>
          <a:p/>
        </p:txBody>
      </p:sp>
      <p:sp>
        <p:nvSpPr>
          <p:cNvPr id="314" name="Google Shape;314;p24"/>
          <p:cNvSpPr txBox="1"/>
          <p:nvPr>
            <p:ph idx="2" type="subTitle"/>
          </p:nvPr>
        </p:nvSpPr>
        <p:spPr>
          <a:xfrm>
            <a:off x="4572000" y="1254375"/>
            <a:ext cx="3338700" cy="3349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Font typeface="Nunito Light"/>
              <a:buChar char="●"/>
              <a:defRPr/>
            </a:lvl1pPr>
            <a:lvl2pPr lvl="1" rtl="0" algn="ctr">
              <a:lnSpc>
                <a:spcPct val="100000"/>
              </a:lnSpc>
              <a:spcBef>
                <a:spcPts val="0"/>
              </a:spcBef>
              <a:spcAft>
                <a:spcPts val="0"/>
              </a:spcAft>
              <a:buClr>
                <a:srgbClr val="E76A28"/>
              </a:buClr>
              <a:buSzPts val="1600"/>
              <a:buFont typeface="Nunito Light"/>
              <a:buChar char="○"/>
              <a:defRPr/>
            </a:lvl2pPr>
            <a:lvl3pPr lvl="2" rtl="0" algn="ctr">
              <a:lnSpc>
                <a:spcPct val="100000"/>
              </a:lnSpc>
              <a:spcBef>
                <a:spcPts val="1600"/>
              </a:spcBef>
              <a:spcAft>
                <a:spcPts val="0"/>
              </a:spcAft>
              <a:buClr>
                <a:srgbClr val="E76A28"/>
              </a:buClr>
              <a:buSzPts val="1500"/>
              <a:buFont typeface="Nunito Light"/>
              <a:buChar char="■"/>
              <a:defRPr/>
            </a:lvl3pPr>
            <a:lvl4pPr lvl="3" rtl="0" algn="ctr">
              <a:lnSpc>
                <a:spcPct val="100000"/>
              </a:lnSpc>
              <a:spcBef>
                <a:spcPts val="1600"/>
              </a:spcBef>
              <a:spcAft>
                <a:spcPts val="0"/>
              </a:spcAft>
              <a:buClr>
                <a:srgbClr val="E76A28"/>
              </a:buClr>
              <a:buSzPts val="1500"/>
              <a:buFont typeface="Nunito Light"/>
              <a:buChar char="●"/>
              <a:defRPr/>
            </a:lvl4pPr>
            <a:lvl5pPr lvl="4" rtl="0" algn="ctr">
              <a:lnSpc>
                <a:spcPct val="100000"/>
              </a:lnSpc>
              <a:spcBef>
                <a:spcPts val="1600"/>
              </a:spcBef>
              <a:spcAft>
                <a:spcPts val="0"/>
              </a:spcAft>
              <a:buClr>
                <a:srgbClr val="E76A28"/>
              </a:buClr>
              <a:buSzPts val="1400"/>
              <a:buFont typeface="Nunito Light"/>
              <a:buChar char="○"/>
              <a:defRPr/>
            </a:lvl5pPr>
            <a:lvl6pPr lvl="5" rtl="0" algn="ctr">
              <a:lnSpc>
                <a:spcPct val="100000"/>
              </a:lnSpc>
              <a:spcBef>
                <a:spcPts val="1600"/>
              </a:spcBef>
              <a:spcAft>
                <a:spcPts val="0"/>
              </a:spcAft>
              <a:buClr>
                <a:srgbClr val="999999"/>
              </a:buClr>
              <a:buSzPts val="1400"/>
              <a:buFont typeface="Nunito Light"/>
              <a:buChar char="■"/>
              <a:defRPr/>
            </a:lvl6pPr>
            <a:lvl7pPr lvl="6" rtl="0" algn="ctr">
              <a:lnSpc>
                <a:spcPct val="100000"/>
              </a:lnSpc>
              <a:spcBef>
                <a:spcPts val="1600"/>
              </a:spcBef>
              <a:spcAft>
                <a:spcPts val="0"/>
              </a:spcAft>
              <a:buClr>
                <a:srgbClr val="999999"/>
              </a:buClr>
              <a:buSzPts val="1300"/>
              <a:buFont typeface="Nunito Light"/>
              <a:buChar char="●"/>
              <a:defRPr/>
            </a:lvl7pPr>
            <a:lvl8pPr lvl="7" rtl="0" algn="ctr">
              <a:lnSpc>
                <a:spcPct val="100000"/>
              </a:lnSpc>
              <a:spcBef>
                <a:spcPts val="1600"/>
              </a:spcBef>
              <a:spcAft>
                <a:spcPts val="0"/>
              </a:spcAft>
              <a:buClr>
                <a:srgbClr val="999999"/>
              </a:buClr>
              <a:buSzPts val="1300"/>
              <a:buFont typeface="Nunito Light"/>
              <a:buChar char="○"/>
              <a:defRPr/>
            </a:lvl8pPr>
            <a:lvl9pPr lvl="8" rtl="0" algn="ctr">
              <a:lnSpc>
                <a:spcPct val="100000"/>
              </a:lnSpc>
              <a:spcBef>
                <a:spcPts val="1600"/>
              </a:spcBef>
              <a:spcAft>
                <a:spcPts val="1600"/>
              </a:spcAft>
              <a:buClr>
                <a:srgbClr val="999999"/>
              </a:buClr>
              <a:buSzPts val="1400"/>
              <a:buFont typeface="Nunito Light"/>
              <a:buChar char="■"/>
              <a:defRPr/>
            </a:lvl9pPr>
          </a:lstStyle>
          <a:p/>
        </p:txBody>
      </p:sp>
      <p:grpSp>
        <p:nvGrpSpPr>
          <p:cNvPr id="315" name="Google Shape;315;p24"/>
          <p:cNvGrpSpPr/>
          <p:nvPr/>
        </p:nvGrpSpPr>
        <p:grpSpPr>
          <a:xfrm rot="10800000">
            <a:off x="-2" y="2757552"/>
            <a:ext cx="655785" cy="692125"/>
            <a:chOff x="-3171395" y="736983"/>
            <a:chExt cx="1712232" cy="1807587"/>
          </a:xfrm>
        </p:grpSpPr>
        <p:grpSp>
          <p:nvGrpSpPr>
            <p:cNvPr id="316" name="Google Shape;316;p24"/>
            <p:cNvGrpSpPr/>
            <p:nvPr/>
          </p:nvGrpSpPr>
          <p:grpSpPr>
            <a:xfrm>
              <a:off x="-3128356" y="827596"/>
              <a:ext cx="1626149" cy="1626342"/>
              <a:chOff x="-4570025" y="-195475"/>
              <a:chExt cx="1932900" cy="1932900"/>
            </a:xfrm>
          </p:grpSpPr>
          <p:sp>
            <p:nvSpPr>
              <p:cNvPr id="317" name="Google Shape;317;p24"/>
              <p:cNvSpPr/>
              <p:nvPr/>
            </p:nvSpPr>
            <p:spPr>
              <a:xfrm>
                <a:off x="-4260385" y="114186"/>
                <a:ext cx="1313700" cy="1313700"/>
              </a:xfrm>
              <a:prstGeom prst="mathPlus">
                <a:avLst>
                  <a:gd fmla="val 5816" name="adj1"/>
                </a:avLst>
              </a:pr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24"/>
              <p:cNvSpPr/>
              <p:nvPr/>
            </p:nvSpPr>
            <p:spPr>
              <a:xfrm>
                <a:off x="-4570025" y="-195475"/>
                <a:ext cx="1932900" cy="1932900"/>
              </a:xfrm>
              <a:prstGeom prst="donut">
                <a:avLst>
                  <a:gd fmla="val 4017" name="adj"/>
                </a:avLst>
              </a:pr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9" name="Google Shape;319;p24"/>
            <p:cNvGrpSpPr/>
            <p:nvPr/>
          </p:nvGrpSpPr>
          <p:grpSpPr>
            <a:xfrm>
              <a:off x="-3171395" y="736983"/>
              <a:ext cx="1712232" cy="1807587"/>
              <a:chOff x="-1141405" y="2245329"/>
              <a:chExt cx="336848" cy="355600"/>
            </a:xfrm>
          </p:grpSpPr>
          <p:sp>
            <p:nvSpPr>
              <p:cNvPr id="320" name="Google Shape;320;p24"/>
              <p:cNvSpPr/>
              <p:nvPr/>
            </p:nvSpPr>
            <p:spPr>
              <a:xfrm>
                <a:off x="-1139686" y="2245329"/>
                <a:ext cx="44780" cy="45688"/>
              </a:xfrm>
              <a:custGeom>
                <a:rect b="b" l="l" r="r" t="t"/>
                <a:pathLst>
                  <a:path extrusionOk="0" h="498" w="860">
                    <a:moveTo>
                      <a:pt x="1" y="1"/>
                    </a:moveTo>
                    <a:lnTo>
                      <a:pt x="172" y="498"/>
                    </a:lnTo>
                    <a:lnTo>
                      <a:pt x="859" y="98"/>
                    </a:lnTo>
                    <a:lnTo>
                      <a:pt x="1" y="1"/>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24"/>
              <p:cNvSpPr/>
              <p:nvPr/>
            </p:nvSpPr>
            <p:spPr>
              <a:xfrm>
                <a:off x="-849337" y="2553865"/>
                <a:ext cx="44780" cy="45688"/>
              </a:xfrm>
              <a:custGeom>
                <a:rect b="b" l="l" r="r" t="t"/>
                <a:pathLst>
                  <a:path extrusionOk="0" h="498" w="860">
                    <a:moveTo>
                      <a:pt x="688" y="0"/>
                    </a:moveTo>
                    <a:lnTo>
                      <a:pt x="1" y="400"/>
                    </a:lnTo>
                    <a:lnTo>
                      <a:pt x="859" y="497"/>
                    </a:lnTo>
                    <a:lnTo>
                      <a:pt x="688" y="0"/>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24"/>
              <p:cNvSpPr/>
              <p:nvPr/>
            </p:nvSpPr>
            <p:spPr>
              <a:xfrm>
                <a:off x="-861730" y="2245329"/>
                <a:ext cx="44676" cy="45688"/>
              </a:xfrm>
              <a:custGeom>
                <a:rect b="b" l="l" r="r" t="t"/>
                <a:pathLst>
                  <a:path extrusionOk="0" h="498" w="858">
                    <a:moveTo>
                      <a:pt x="857" y="1"/>
                    </a:moveTo>
                    <a:lnTo>
                      <a:pt x="0" y="98"/>
                    </a:lnTo>
                    <a:lnTo>
                      <a:pt x="693" y="498"/>
                    </a:lnTo>
                    <a:lnTo>
                      <a:pt x="857" y="1"/>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24"/>
              <p:cNvSpPr/>
              <p:nvPr/>
            </p:nvSpPr>
            <p:spPr>
              <a:xfrm>
                <a:off x="-1141405" y="2555241"/>
                <a:ext cx="44728" cy="45688"/>
              </a:xfrm>
              <a:custGeom>
                <a:rect b="b" l="l" r="r" t="t"/>
                <a:pathLst>
                  <a:path extrusionOk="0" h="498" w="859">
                    <a:moveTo>
                      <a:pt x="166" y="1"/>
                    </a:moveTo>
                    <a:lnTo>
                      <a:pt x="0" y="498"/>
                    </a:lnTo>
                    <a:lnTo>
                      <a:pt x="0" y="498"/>
                    </a:lnTo>
                    <a:lnTo>
                      <a:pt x="858" y="401"/>
                    </a:lnTo>
                    <a:lnTo>
                      <a:pt x="166" y="1"/>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324" name="Shape 324"/>
        <p:cNvGrpSpPr/>
        <p:nvPr/>
      </p:nvGrpSpPr>
      <p:grpSpPr>
        <a:xfrm>
          <a:off x="0" y="0"/>
          <a:ext cx="0" cy="0"/>
          <a:chOff x="0" y="0"/>
          <a:chExt cx="0" cy="0"/>
        </a:xfrm>
      </p:grpSpPr>
      <p:grpSp>
        <p:nvGrpSpPr>
          <p:cNvPr id="325" name="Google Shape;325;p25"/>
          <p:cNvGrpSpPr/>
          <p:nvPr/>
        </p:nvGrpSpPr>
        <p:grpSpPr>
          <a:xfrm>
            <a:off x="175025" y="244675"/>
            <a:ext cx="8793900" cy="4642975"/>
            <a:chOff x="175025" y="244675"/>
            <a:chExt cx="8793900" cy="4642975"/>
          </a:xfrm>
        </p:grpSpPr>
        <p:cxnSp>
          <p:nvCxnSpPr>
            <p:cNvPr id="326" name="Google Shape;326;p25"/>
            <p:cNvCxnSpPr/>
            <p:nvPr/>
          </p:nvCxnSpPr>
          <p:spPr>
            <a:xfrm>
              <a:off x="175025" y="244675"/>
              <a:ext cx="8793900" cy="0"/>
            </a:xfrm>
            <a:prstGeom prst="straightConnector1">
              <a:avLst/>
            </a:prstGeom>
            <a:noFill/>
            <a:ln cap="flat" cmpd="sng" w="9525">
              <a:solidFill>
                <a:schemeClr val="dk1"/>
              </a:solidFill>
              <a:prstDash val="solid"/>
              <a:round/>
              <a:headEnd len="med" w="med" type="none"/>
              <a:tailEnd len="med" w="med" type="none"/>
            </a:ln>
          </p:spPr>
        </p:cxnSp>
        <p:cxnSp>
          <p:nvCxnSpPr>
            <p:cNvPr id="327" name="Google Shape;327;p25"/>
            <p:cNvCxnSpPr/>
            <p:nvPr/>
          </p:nvCxnSpPr>
          <p:spPr>
            <a:xfrm>
              <a:off x="175025" y="4887650"/>
              <a:ext cx="8793900" cy="0"/>
            </a:xfrm>
            <a:prstGeom prst="straightConnector1">
              <a:avLst/>
            </a:prstGeom>
            <a:noFill/>
            <a:ln cap="flat" cmpd="sng" w="9525">
              <a:solidFill>
                <a:schemeClr val="dk1"/>
              </a:solidFill>
              <a:prstDash val="solid"/>
              <a:round/>
              <a:headEnd len="med" w="med" type="none"/>
              <a:tailEnd len="med" w="med" type="none"/>
            </a:ln>
          </p:spPr>
        </p:cxnSp>
      </p:grpSp>
      <p:sp>
        <p:nvSpPr>
          <p:cNvPr id="328" name="Google Shape;328;p2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29" name="Google Shape;329;p25"/>
          <p:cNvSpPr txBox="1"/>
          <p:nvPr>
            <p:ph idx="1" type="subTitle"/>
          </p:nvPr>
        </p:nvSpPr>
        <p:spPr>
          <a:xfrm>
            <a:off x="2096295" y="4023350"/>
            <a:ext cx="23055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30" name="Google Shape;330;p25"/>
          <p:cNvSpPr txBox="1"/>
          <p:nvPr>
            <p:ph idx="2" type="subTitle"/>
          </p:nvPr>
        </p:nvSpPr>
        <p:spPr>
          <a:xfrm>
            <a:off x="2096295" y="3734425"/>
            <a:ext cx="2305500" cy="394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1700">
                <a:solidFill>
                  <a:schemeClr val="accent3"/>
                </a:solidFill>
                <a:latin typeface="Russo One"/>
                <a:ea typeface="Russo One"/>
                <a:cs typeface="Russo One"/>
                <a:sym typeface="Russo One"/>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331" name="Google Shape;331;p25"/>
          <p:cNvSpPr txBox="1"/>
          <p:nvPr>
            <p:ph idx="3" type="subTitle"/>
          </p:nvPr>
        </p:nvSpPr>
        <p:spPr>
          <a:xfrm>
            <a:off x="4742188" y="4023350"/>
            <a:ext cx="23055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32" name="Google Shape;332;p25"/>
          <p:cNvSpPr txBox="1"/>
          <p:nvPr>
            <p:ph idx="4" type="subTitle"/>
          </p:nvPr>
        </p:nvSpPr>
        <p:spPr>
          <a:xfrm>
            <a:off x="4742188" y="3734425"/>
            <a:ext cx="2305500" cy="394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1700">
                <a:solidFill>
                  <a:schemeClr val="accent3"/>
                </a:solidFill>
                <a:latin typeface="Russo One"/>
                <a:ea typeface="Russo One"/>
                <a:cs typeface="Russo One"/>
                <a:sym typeface="Russo One"/>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grpSp>
        <p:nvGrpSpPr>
          <p:cNvPr id="333" name="Google Shape;333;p25"/>
          <p:cNvGrpSpPr/>
          <p:nvPr/>
        </p:nvGrpSpPr>
        <p:grpSpPr>
          <a:xfrm>
            <a:off x="-129267" y="2960475"/>
            <a:ext cx="931567" cy="912805"/>
            <a:chOff x="-129267" y="2960475"/>
            <a:chExt cx="931567" cy="912805"/>
          </a:xfrm>
        </p:grpSpPr>
        <p:sp>
          <p:nvSpPr>
            <p:cNvPr id="334" name="Google Shape;334;p25"/>
            <p:cNvSpPr/>
            <p:nvPr/>
          </p:nvSpPr>
          <p:spPr>
            <a:xfrm>
              <a:off x="407800" y="2960475"/>
              <a:ext cx="394500" cy="394500"/>
            </a:xfrm>
            <a:prstGeom prst="ellipse">
              <a:avLst/>
            </a:prstGeom>
            <a:gradFill>
              <a:gsLst>
                <a:gs pos="0">
                  <a:schemeClr val="accent5"/>
                </a:gs>
                <a:gs pos="100000">
                  <a:schemeClr val="lt1"/>
                </a:gs>
                <a:gs pos="100000">
                  <a:schemeClr val="accent6"/>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5" name="Google Shape;335;p25"/>
            <p:cNvGrpSpPr/>
            <p:nvPr/>
          </p:nvGrpSpPr>
          <p:grpSpPr>
            <a:xfrm>
              <a:off x="-129267" y="3128554"/>
              <a:ext cx="705611" cy="744726"/>
              <a:chOff x="-3171395" y="736983"/>
              <a:chExt cx="1712232" cy="1807587"/>
            </a:xfrm>
          </p:grpSpPr>
          <p:grpSp>
            <p:nvGrpSpPr>
              <p:cNvPr id="336" name="Google Shape;336;p25"/>
              <p:cNvGrpSpPr/>
              <p:nvPr/>
            </p:nvGrpSpPr>
            <p:grpSpPr>
              <a:xfrm>
                <a:off x="-3128356" y="827596"/>
                <a:ext cx="1626149" cy="1626342"/>
                <a:chOff x="-4570025" y="-195475"/>
                <a:chExt cx="1932900" cy="1932900"/>
              </a:xfrm>
            </p:grpSpPr>
            <p:sp>
              <p:nvSpPr>
                <p:cNvPr id="337" name="Google Shape;337;p25"/>
                <p:cNvSpPr/>
                <p:nvPr/>
              </p:nvSpPr>
              <p:spPr>
                <a:xfrm>
                  <a:off x="-4260385" y="114186"/>
                  <a:ext cx="1313700" cy="1313700"/>
                </a:xfrm>
                <a:prstGeom prst="mathPlus">
                  <a:avLst>
                    <a:gd fmla="val 5816" name="adj1"/>
                  </a:avLst>
                </a:pr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25"/>
                <p:cNvSpPr/>
                <p:nvPr/>
              </p:nvSpPr>
              <p:spPr>
                <a:xfrm>
                  <a:off x="-4570025" y="-195475"/>
                  <a:ext cx="1932900" cy="1932900"/>
                </a:xfrm>
                <a:prstGeom prst="donut">
                  <a:avLst>
                    <a:gd fmla="val 4017" name="adj"/>
                  </a:avLst>
                </a:pr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9" name="Google Shape;339;p25"/>
              <p:cNvGrpSpPr/>
              <p:nvPr/>
            </p:nvGrpSpPr>
            <p:grpSpPr>
              <a:xfrm>
                <a:off x="-3171395" y="736983"/>
                <a:ext cx="1712232" cy="1807587"/>
                <a:chOff x="-1141405" y="2245329"/>
                <a:chExt cx="336848" cy="355600"/>
              </a:xfrm>
            </p:grpSpPr>
            <p:sp>
              <p:nvSpPr>
                <p:cNvPr id="340" name="Google Shape;340;p25"/>
                <p:cNvSpPr/>
                <p:nvPr/>
              </p:nvSpPr>
              <p:spPr>
                <a:xfrm>
                  <a:off x="-1139686" y="2245329"/>
                  <a:ext cx="44780" cy="45688"/>
                </a:xfrm>
                <a:custGeom>
                  <a:rect b="b" l="l" r="r" t="t"/>
                  <a:pathLst>
                    <a:path extrusionOk="0" h="498" w="860">
                      <a:moveTo>
                        <a:pt x="1" y="1"/>
                      </a:moveTo>
                      <a:lnTo>
                        <a:pt x="172" y="498"/>
                      </a:lnTo>
                      <a:lnTo>
                        <a:pt x="859" y="98"/>
                      </a:lnTo>
                      <a:lnTo>
                        <a:pt x="1" y="1"/>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25"/>
                <p:cNvSpPr/>
                <p:nvPr/>
              </p:nvSpPr>
              <p:spPr>
                <a:xfrm>
                  <a:off x="-849337" y="2553865"/>
                  <a:ext cx="44780" cy="45688"/>
                </a:xfrm>
                <a:custGeom>
                  <a:rect b="b" l="l" r="r" t="t"/>
                  <a:pathLst>
                    <a:path extrusionOk="0" h="498" w="860">
                      <a:moveTo>
                        <a:pt x="688" y="0"/>
                      </a:moveTo>
                      <a:lnTo>
                        <a:pt x="1" y="400"/>
                      </a:lnTo>
                      <a:lnTo>
                        <a:pt x="859" y="497"/>
                      </a:lnTo>
                      <a:lnTo>
                        <a:pt x="688" y="0"/>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25"/>
                <p:cNvSpPr/>
                <p:nvPr/>
              </p:nvSpPr>
              <p:spPr>
                <a:xfrm>
                  <a:off x="-861730" y="2245329"/>
                  <a:ext cx="44676" cy="45688"/>
                </a:xfrm>
                <a:custGeom>
                  <a:rect b="b" l="l" r="r" t="t"/>
                  <a:pathLst>
                    <a:path extrusionOk="0" h="498" w="858">
                      <a:moveTo>
                        <a:pt x="857" y="1"/>
                      </a:moveTo>
                      <a:lnTo>
                        <a:pt x="0" y="98"/>
                      </a:lnTo>
                      <a:lnTo>
                        <a:pt x="693" y="498"/>
                      </a:lnTo>
                      <a:lnTo>
                        <a:pt x="857" y="1"/>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25"/>
                <p:cNvSpPr/>
                <p:nvPr/>
              </p:nvSpPr>
              <p:spPr>
                <a:xfrm>
                  <a:off x="-1141405" y="2555241"/>
                  <a:ext cx="44728" cy="45688"/>
                </a:xfrm>
                <a:custGeom>
                  <a:rect b="b" l="l" r="r" t="t"/>
                  <a:pathLst>
                    <a:path extrusionOk="0" h="498" w="859">
                      <a:moveTo>
                        <a:pt x="166" y="1"/>
                      </a:moveTo>
                      <a:lnTo>
                        <a:pt x="0" y="498"/>
                      </a:lnTo>
                      <a:lnTo>
                        <a:pt x="0" y="498"/>
                      </a:lnTo>
                      <a:lnTo>
                        <a:pt x="858" y="401"/>
                      </a:lnTo>
                      <a:lnTo>
                        <a:pt x="166" y="1"/>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TITLE_AND_TWO_COLUMNS_1_2">
    <p:spTree>
      <p:nvGrpSpPr>
        <p:cNvPr id="344" name="Shape 344"/>
        <p:cNvGrpSpPr/>
        <p:nvPr/>
      </p:nvGrpSpPr>
      <p:grpSpPr>
        <a:xfrm>
          <a:off x="0" y="0"/>
          <a:ext cx="0" cy="0"/>
          <a:chOff x="0" y="0"/>
          <a:chExt cx="0" cy="0"/>
        </a:xfrm>
      </p:grpSpPr>
      <p:grpSp>
        <p:nvGrpSpPr>
          <p:cNvPr id="345" name="Google Shape;345;p26"/>
          <p:cNvGrpSpPr/>
          <p:nvPr/>
        </p:nvGrpSpPr>
        <p:grpSpPr>
          <a:xfrm>
            <a:off x="175025" y="244675"/>
            <a:ext cx="8793900" cy="4642975"/>
            <a:chOff x="175025" y="244675"/>
            <a:chExt cx="8793900" cy="4642975"/>
          </a:xfrm>
        </p:grpSpPr>
        <p:cxnSp>
          <p:nvCxnSpPr>
            <p:cNvPr id="346" name="Google Shape;346;p26"/>
            <p:cNvCxnSpPr/>
            <p:nvPr/>
          </p:nvCxnSpPr>
          <p:spPr>
            <a:xfrm>
              <a:off x="175025" y="244675"/>
              <a:ext cx="8793900" cy="0"/>
            </a:xfrm>
            <a:prstGeom prst="straightConnector1">
              <a:avLst/>
            </a:prstGeom>
            <a:noFill/>
            <a:ln cap="flat" cmpd="sng" w="9525">
              <a:solidFill>
                <a:schemeClr val="dk1"/>
              </a:solidFill>
              <a:prstDash val="solid"/>
              <a:round/>
              <a:headEnd len="med" w="med" type="none"/>
              <a:tailEnd len="med" w="med" type="none"/>
            </a:ln>
          </p:spPr>
        </p:cxnSp>
        <p:cxnSp>
          <p:nvCxnSpPr>
            <p:cNvPr id="347" name="Google Shape;347;p26"/>
            <p:cNvCxnSpPr/>
            <p:nvPr/>
          </p:nvCxnSpPr>
          <p:spPr>
            <a:xfrm>
              <a:off x="175025" y="4887650"/>
              <a:ext cx="8793900" cy="0"/>
            </a:xfrm>
            <a:prstGeom prst="straightConnector1">
              <a:avLst/>
            </a:prstGeom>
            <a:noFill/>
            <a:ln cap="flat" cmpd="sng" w="9525">
              <a:solidFill>
                <a:schemeClr val="dk1"/>
              </a:solidFill>
              <a:prstDash val="solid"/>
              <a:round/>
              <a:headEnd len="med" w="med" type="none"/>
              <a:tailEnd len="med" w="med" type="none"/>
            </a:ln>
          </p:spPr>
        </p:cxnSp>
      </p:grpSp>
      <p:sp>
        <p:nvSpPr>
          <p:cNvPr id="348" name="Google Shape;348;p2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49" name="Google Shape;349;p26"/>
          <p:cNvSpPr txBox="1"/>
          <p:nvPr>
            <p:ph idx="1" type="subTitle"/>
          </p:nvPr>
        </p:nvSpPr>
        <p:spPr>
          <a:xfrm>
            <a:off x="2110150" y="1741187"/>
            <a:ext cx="4940400" cy="975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50" name="Google Shape;350;p26"/>
          <p:cNvSpPr txBox="1"/>
          <p:nvPr>
            <p:ph idx="2" type="subTitle"/>
          </p:nvPr>
        </p:nvSpPr>
        <p:spPr>
          <a:xfrm>
            <a:off x="2110130" y="1379525"/>
            <a:ext cx="4940400" cy="4563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1700">
                <a:solidFill>
                  <a:schemeClr val="accent3"/>
                </a:solidFill>
                <a:latin typeface="Russo One"/>
                <a:ea typeface="Russo One"/>
                <a:cs typeface="Russo One"/>
                <a:sym typeface="Russo One"/>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351" name="Google Shape;351;p26"/>
          <p:cNvSpPr txBox="1"/>
          <p:nvPr>
            <p:ph idx="3" type="subTitle"/>
          </p:nvPr>
        </p:nvSpPr>
        <p:spPr>
          <a:xfrm>
            <a:off x="2101807" y="3440525"/>
            <a:ext cx="4940400" cy="975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52" name="Google Shape;352;p26"/>
          <p:cNvSpPr txBox="1"/>
          <p:nvPr>
            <p:ph idx="4" type="subTitle"/>
          </p:nvPr>
        </p:nvSpPr>
        <p:spPr>
          <a:xfrm>
            <a:off x="2101812" y="3089775"/>
            <a:ext cx="4940400" cy="4563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1700">
                <a:solidFill>
                  <a:schemeClr val="accent3"/>
                </a:solidFill>
                <a:latin typeface="Russo One"/>
                <a:ea typeface="Russo One"/>
                <a:cs typeface="Russo One"/>
                <a:sym typeface="Russo One"/>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353" name="Google Shape;353;p26"/>
          <p:cNvSpPr/>
          <p:nvPr/>
        </p:nvSpPr>
        <p:spPr>
          <a:xfrm>
            <a:off x="182275" y="2007900"/>
            <a:ext cx="344400" cy="344400"/>
          </a:xfrm>
          <a:prstGeom prst="ellipse">
            <a:avLst/>
          </a:prstGeom>
          <a:gradFill>
            <a:gsLst>
              <a:gs pos="0">
                <a:schemeClr val="lt2"/>
              </a:gs>
              <a:gs pos="50000">
                <a:srgbClr val="FFFFFF">
                  <a:alpha val="0"/>
                </a:srgbClr>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3">
  <p:cSld name="TITLE_AND_TWO_COLUMNS_1_1">
    <p:spTree>
      <p:nvGrpSpPr>
        <p:cNvPr id="354" name="Shape 354"/>
        <p:cNvGrpSpPr/>
        <p:nvPr/>
      </p:nvGrpSpPr>
      <p:grpSpPr>
        <a:xfrm>
          <a:off x="0" y="0"/>
          <a:ext cx="0" cy="0"/>
          <a:chOff x="0" y="0"/>
          <a:chExt cx="0" cy="0"/>
        </a:xfrm>
      </p:grpSpPr>
      <p:grpSp>
        <p:nvGrpSpPr>
          <p:cNvPr id="355" name="Google Shape;355;p27"/>
          <p:cNvGrpSpPr/>
          <p:nvPr/>
        </p:nvGrpSpPr>
        <p:grpSpPr>
          <a:xfrm>
            <a:off x="175025" y="244675"/>
            <a:ext cx="8793900" cy="4642975"/>
            <a:chOff x="175025" y="244675"/>
            <a:chExt cx="8793900" cy="4642975"/>
          </a:xfrm>
        </p:grpSpPr>
        <p:cxnSp>
          <p:nvCxnSpPr>
            <p:cNvPr id="356" name="Google Shape;356;p27"/>
            <p:cNvCxnSpPr/>
            <p:nvPr/>
          </p:nvCxnSpPr>
          <p:spPr>
            <a:xfrm>
              <a:off x="175025" y="244675"/>
              <a:ext cx="8793900" cy="0"/>
            </a:xfrm>
            <a:prstGeom prst="straightConnector1">
              <a:avLst/>
            </a:prstGeom>
            <a:noFill/>
            <a:ln cap="flat" cmpd="sng" w="9525">
              <a:solidFill>
                <a:schemeClr val="dk1"/>
              </a:solidFill>
              <a:prstDash val="solid"/>
              <a:round/>
              <a:headEnd len="med" w="med" type="none"/>
              <a:tailEnd len="med" w="med" type="none"/>
            </a:ln>
          </p:spPr>
        </p:cxnSp>
        <p:cxnSp>
          <p:nvCxnSpPr>
            <p:cNvPr id="357" name="Google Shape;357;p27"/>
            <p:cNvCxnSpPr/>
            <p:nvPr/>
          </p:nvCxnSpPr>
          <p:spPr>
            <a:xfrm>
              <a:off x="175025" y="4887650"/>
              <a:ext cx="8793900" cy="0"/>
            </a:xfrm>
            <a:prstGeom prst="straightConnector1">
              <a:avLst/>
            </a:prstGeom>
            <a:noFill/>
            <a:ln cap="flat" cmpd="sng" w="9525">
              <a:solidFill>
                <a:schemeClr val="dk1"/>
              </a:solidFill>
              <a:prstDash val="solid"/>
              <a:round/>
              <a:headEnd len="med" w="med" type="none"/>
              <a:tailEnd len="med" w="med" type="none"/>
            </a:ln>
          </p:spPr>
        </p:cxnSp>
      </p:grpSp>
      <p:sp>
        <p:nvSpPr>
          <p:cNvPr id="358" name="Google Shape;358;p2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59" name="Google Shape;359;p27"/>
          <p:cNvSpPr txBox="1"/>
          <p:nvPr>
            <p:ph idx="1" type="subTitle"/>
          </p:nvPr>
        </p:nvSpPr>
        <p:spPr>
          <a:xfrm>
            <a:off x="4847575" y="1762550"/>
            <a:ext cx="3583200" cy="2279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60" name="Google Shape;360;p27"/>
          <p:cNvSpPr txBox="1"/>
          <p:nvPr>
            <p:ph idx="2" type="subTitle"/>
          </p:nvPr>
        </p:nvSpPr>
        <p:spPr>
          <a:xfrm>
            <a:off x="713225" y="1762550"/>
            <a:ext cx="3583200" cy="2279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61" name="Google Shape;361;p27"/>
          <p:cNvSpPr/>
          <p:nvPr/>
        </p:nvSpPr>
        <p:spPr>
          <a:xfrm rot="10800000">
            <a:off x="8386500" y="4009600"/>
            <a:ext cx="484800" cy="484800"/>
          </a:xfrm>
          <a:prstGeom prst="ellipse">
            <a:avLst/>
          </a:prstGeom>
          <a:gradFill>
            <a:gsLst>
              <a:gs pos="0">
                <a:srgbClr val="68BAAC">
                  <a:alpha val="59215"/>
                </a:srgbClr>
              </a:gs>
              <a:gs pos="83000">
                <a:srgbClr val="FFFFFF">
                  <a:alpha val="0"/>
                </a:srgbClr>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2" name="Google Shape;362;p27"/>
          <p:cNvGrpSpPr/>
          <p:nvPr/>
        </p:nvGrpSpPr>
        <p:grpSpPr>
          <a:xfrm>
            <a:off x="8547806" y="3611033"/>
            <a:ext cx="596199" cy="629402"/>
            <a:chOff x="-3171395" y="736983"/>
            <a:chExt cx="1712232" cy="1807587"/>
          </a:xfrm>
        </p:grpSpPr>
        <p:grpSp>
          <p:nvGrpSpPr>
            <p:cNvPr id="363" name="Google Shape;363;p27"/>
            <p:cNvGrpSpPr/>
            <p:nvPr/>
          </p:nvGrpSpPr>
          <p:grpSpPr>
            <a:xfrm>
              <a:off x="-3128356" y="827596"/>
              <a:ext cx="1626149" cy="1626342"/>
              <a:chOff x="-4570025" y="-195475"/>
              <a:chExt cx="1932900" cy="1932900"/>
            </a:xfrm>
          </p:grpSpPr>
          <p:sp>
            <p:nvSpPr>
              <p:cNvPr id="364" name="Google Shape;364;p27"/>
              <p:cNvSpPr/>
              <p:nvPr/>
            </p:nvSpPr>
            <p:spPr>
              <a:xfrm>
                <a:off x="-4260385" y="114186"/>
                <a:ext cx="1313700" cy="1313700"/>
              </a:xfrm>
              <a:prstGeom prst="mathPlus">
                <a:avLst>
                  <a:gd fmla="val 5816" name="adj1"/>
                </a:avLst>
              </a:pr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27"/>
              <p:cNvSpPr/>
              <p:nvPr/>
            </p:nvSpPr>
            <p:spPr>
              <a:xfrm>
                <a:off x="-4570025" y="-195475"/>
                <a:ext cx="1932900" cy="1932900"/>
              </a:xfrm>
              <a:prstGeom prst="donut">
                <a:avLst>
                  <a:gd fmla="val 4017" name="adj"/>
                </a:avLst>
              </a:pr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6" name="Google Shape;366;p27"/>
            <p:cNvGrpSpPr/>
            <p:nvPr/>
          </p:nvGrpSpPr>
          <p:grpSpPr>
            <a:xfrm>
              <a:off x="-3171395" y="736983"/>
              <a:ext cx="1712232" cy="1807587"/>
              <a:chOff x="-1141405" y="2245329"/>
              <a:chExt cx="336848" cy="355600"/>
            </a:xfrm>
          </p:grpSpPr>
          <p:sp>
            <p:nvSpPr>
              <p:cNvPr id="367" name="Google Shape;367;p27"/>
              <p:cNvSpPr/>
              <p:nvPr/>
            </p:nvSpPr>
            <p:spPr>
              <a:xfrm>
                <a:off x="-1139686" y="2245329"/>
                <a:ext cx="44780" cy="45688"/>
              </a:xfrm>
              <a:custGeom>
                <a:rect b="b" l="l" r="r" t="t"/>
                <a:pathLst>
                  <a:path extrusionOk="0" h="498" w="860">
                    <a:moveTo>
                      <a:pt x="1" y="1"/>
                    </a:moveTo>
                    <a:lnTo>
                      <a:pt x="172" y="498"/>
                    </a:lnTo>
                    <a:lnTo>
                      <a:pt x="859" y="98"/>
                    </a:lnTo>
                    <a:lnTo>
                      <a:pt x="1" y="1"/>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27"/>
              <p:cNvSpPr/>
              <p:nvPr/>
            </p:nvSpPr>
            <p:spPr>
              <a:xfrm>
                <a:off x="-849337" y="2553865"/>
                <a:ext cx="44780" cy="45688"/>
              </a:xfrm>
              <a:custGeom>
                <a:rect b="b" l="l" r="r" t="t"/>
                <a:pathLst>
                  <a:path extrusionOk="0" h="498" w="860">
                    <a:moveTo>
                      <a:pt x="688" y="0"/>
                    </a:moveTo>
                    <a:lnTo>
                      <a:pt x="1" y="400"/>
                    </a:lnTo>
                    <a:lnTo>
                      <a:pt x="859" y="497"/>
                    </a:lnTo>
                    <a:lnTo>
                      <a:pt x="688" y="0"/>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27"/>
              <p:cNvSpPr/>
              <p:nvPr/>
            </p:nvSpPr>
            <p:spPr>
              <a:xfrm>
                <a:off x="-861730" y="2245329"/>
                <a:ext cx="44676" cy="45688"/>
              </a:xfrm>
              <a:custGeom>
                <a:rect b="b" l="l" r="r" t="t"/>
                <a:pathLst>
                  <a:path extrusionOk="0" h="498" w="858">
                    <a:moveTo>
                      <a:pt x="857" y="1"/>
                    </a:moveTo>
                    <a:lnTo>
                      <a:pt x="0" y="98"/>
                    </a:lnTo>
                    <a:lnTo>
                      <a:pt x="693" y="498"/>
                    </a:lnTo>
                    <a:lnTo>
                      <a:pt x="857" y="1"/>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27"/>
              <p:cNvSpPr/>
              <p:nvPr/>
            </p:nvSpPr>
            <p:spPr>
              <a:xfrm>
                <a:off x="-1141405" y="2555241"/>
                <a:ext cx="44728" cy="45688"/>
              </a:xfrm>
              <a:custGeom>
                <a:rect b="b" l="l" r="r" t="t"/>
                <a:pathLst>
                  <a:path extrusionOk="0" h="498" w="859">
                    <a:moveTo>
                      <a:pt x="166" y="1"/>
                    </a:moveTo>
                    <a:lnTo>
                      <a:pt x="0" y="498"/>
                    </a:lnTo>
                    <a:lnTo>
                      <a:pt x="0" y="498"/>
                    </a:lnTo>
                    <a:lnTo>
                      <a:pt x="858" y="401"/>
                    </a:lnTo>
                    <a:lnTo>
                      <a:pt x="166" y="1"/>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71" name="Google Shape;371;p27"/>
          <p:cNvSpPr/>
          <p:nvPr/>
        </p:nvSpPr>
        <p:spPr>
          <a:xfrm>
            <a:off x="287300" y="1152225"/>
            <a:ext cx="475800" cy="475800"/>
          </a:xfrm>
          <a:prstGeom prst="ellipse">
            <a:avLst/>
          </a:prstGeom>
          <a:gradFill>
            <a:gsLst>
              <a:gs pos="0">
                <a:schemeClr val="accent1"/>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27"/>
          <p:cNvSpPr/>
          <p:nvPr/>
        </p:nvSpPr>
        <p:spPr>
          <a:xfrm rot="10800000">
            <a:off x="5469500" y="151725"/>
            <a:ext cx="3794400" cy="215700"/>
          </a:xfrm>
          <a:prstGeom prst="parallelogram">
            <a:avLst>
              <a:gd fmla="val 25000" name="adj"/>
            </a:avLst>
          </a:prstGeom>
          <a:gradFill>
            <a:gsLst>
              <a:gs pos="0">
                <a:schemeClr val="accent1"/>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373" name="Shape 373"/>
        <p:cNvGrpSpPr/>
        <p:nvPr/>
      </p:nvGrpSpPr>
      <p:grpSpPr>
        <a:xfrm>
          <a:off x="0" y="0"/>
          <a:ext cx="0" cy="0"/>
          <a:chOff x="0" y="0"/>
          <a:chExt cx="0" cy="0"/>
        </a:xfrm>
      </p:grpSpPr>
      <p:grpSp>
        <p:nvGrpSpPr>
          <p:cNvPr id="374" name="Google Shape;374;p28"/>
          <p:cNvGrpSpPr/>
          <p:nvPr/>
        </p:nvGrpSpPr>
        <p:grpSpPr>
          <a:xfrm>
            <a:off x="175025" y="244675"/>
            <a:ext cx="8793900" cy="4642975"/>
            <a:chOff x="175025" y="244675"/>
            <a:chExt cx="8793900" cy="4642975"/>
          </a:xfrm>
        </p:grpSpPr>
        <p:cxnSp>
          <p:nvCxnSpPr>
            <p:cNvPr id="375" name="Google Shape;375;p28"/>
            <p:cNvCxnSpPr/>
            <p:nvPr/>
          </p:nvCxnSpPr>
          <p:spPr>
            <a:xfrm>
              <a:off x="175025" y="244675"/>
              <a:ext cx="8793900" cy="0"/>
            </a:xfrm>
            <a:prstGeom prst="straightConnector1">
              <a:avLst/>
            </a:prstGeom>
            <a:noFill/>
            <a:ln cap="flat" cmpd="sng" w="9525">
              <a:solidFill>
                <a:schemeClr val="dk1"/>
              </a:solidFill>
              <a:prstDash val="solid"/>
              <a:round/>
              <a:headEnd len="med" w="med" type="none"/>
              <a:tailEnd len="med" w="med" type="none"/>
            </a:ln>
          </p:spPr>
        </p:cxnSp>
        <p:cxnSp>
          <p:nvCxnSpPr>
            <p:cNvPr id="376" name="Google Shape;376;p28"/>
            <p:cNvCxnSpPr/>
            <p:nvPr/>
          </p:nvCxnSpPr>
          <p:spPr>
            <a:xfrm>
              <a:off x="175025" y="4887650"/>
              <a:ext cx="8793900" cy="0"/>
            </a:xfrm>
            <a:prstGeom prst="straightConnector1">
              <a:avLst/>
            </a:prstGeom>
            <a:noFill/>
            <a:ln cap="flat" cmpd="sng" w="9525">
              <a:solidFill>
                <a:schemeClr val="dk1"/>
              </a:solidFill>
              <a:prstDash val="solid"/>
              <a:round/>
              <a:headEnd len="med" w="med" type="none"/>
              <a:tailEnd len="med" w="med" type="none"/>
            </a:ln>
          </p:spPr>
        </p:cxnSp>
      </p:grpSp>
      <p:sp>
        <p:nvSpPr>
          <p:cNvPr id="377" name="Google Shape;377;p2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78" name="Google Shape;378;p28"/>
          <p:cNvSpPr txBox="1"/>
          <p:nvPr>
            <p:ph idx="1" type="subTitle"/>
          </p:nvPr>
        </p:nvSpPr>
        <p:spPr>
          <a:xfrm>
            <a:off x="713225" y="2747025"/>
            <a:ext cx="2305500" cy="79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79" name="Google Shape;379;p28"/>
          <p:cNvSpPr txBox="1"/>
          <p:nvPr>
            <p:ph idx="2" type="subTitle"/>
          </p:nvPr>
        </p:nvSpPr>
        <p:spPr>
          <a:xfrm>
            <a:off x="713213" y="2458100"/>
            <a:ext cx="2305500" cy="394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1700">
                <a:solidFill>
                  <a:schemeClr val="accent3"/>
                </a:solidFill>
                <a:latin typeface="Russo One"/>
                <a:ea typeface="Russo One"/>
                <a:cs typeface="Russo One"/>
                <a:sym typeface="Russo One"/>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380" name="Google Shape;380;p28"/>
          <p:cNvSpPr txBox="1"/>
          <p:nvPr>
            <p:ph idx="3" type="subTitle"/>
          </p:nvPr>
        </p:nvSpPr>
        <p:spPr>
          <a:xfrm>
            <a:off x="3419250" y="2747025"/>
            <a:ext cx="2305500" cy="79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81" name="Google Shape;381;p28"/>
          <p:cNvSpPr txBox="1"/>
          <p:nvPr>
            <p:ph idx="4" type="subTitle"/>
          </p:nvPr>
        </p:nvSpPr>
        <p:spPr>
          <a:xfrm>
            <a:off x="3419238" y="2458100"/>
            <a:ext cx="2305500" cy="394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1700">
                <a:solidFill>
                  <a:schemeClr val="accent3"/>
                </a:solidFill>
                <a:latin typeface="Russo One"/>
                <a:ea typeface="Russo One"/>
                <a:cs typeface="Russo One"/>
                <a:sym typeface="Russo One"/>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382" name="Google Shape;382;p28"/>
          <p:cNvSpPr txBox="1"/>
          <p:nvPr>
            <p:ph idx="5" type="subTitle"/>
          </p:nvPr>
        </p:nvSpPr>
        <p:spPr>
          <a:xfrm>
            <a:off x="6125275" y="2747025"/>
            <a:ext cx="2305500" cy="79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83" name="Google Shape;383;p28"/>
          <p:cNvSpPr txBox="1"/>
          <p:nvPr>
            <p:ph idx="6" type="subTitle"/>
          </p:nvPr>
        </p:nvSpPr>
        <p:spPr>
          <a:xfrm>
            <a:off x="6125263" y="2458100"/>
            <a:ext cx="2305500" cy="394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1700">
                <a:solidFill>
                  <a:schemeClr val="accent3"/>
                </a:solidFill>
                <a:latin typeface="Russo One"/>
                <a:ea typeface="Russo One"/>
                <a:cs typeface="Russo One"/>
                <a:sym typeface="Russo One"/>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384" name="Google Shape;384;p28"/>
          <p:cNvSpPr/>
          <p:nvPr/>
        </p:nvSpPr>
        <p:spPr>
          <a:xfrm>
            <a:off x="235925" y="1977500"/>
            <a:ext cx="394500" cy="394500"/>
          </a:xfrm>
          <a:prstGeom prst="ellipse">
            <a:avLst/>
          </a:prstGeom>
          <a:gradFill>
            <a:gsLst>
              <a:gs pos="0">
                <a:schemeClr val="lt2"/>
              </a:gs>
              <a:gs pos="50000">
                <a:srgbClr val="FFFFFF">
                  <a:alpha val="0"/>
                </a:srgbClr>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385" name="Shape 385"/>
        <p:cNvGrpSpPr/>
        <p:nvPr/>
      </p:nvGrpSpPr>
      <p:grpSpPr>
        <a:xfrm>
          <a:off x="0" y="0"/>
          <a:ext cx="0" cy="0"/>
          <a:chOff x="0" y="0"/>
          <a:chExt cx="0" cy="0"/>
        </a:xfrm>
      </p:grpSpPr>
      <p:grpSp>
        <p:nvGrpSpPr>
          <p:cNvPr id="386" name="Google Shape;386;p29"/>
          <p:cNvGrpSpPr/>
          <p:nvPr/>
        </p:nvGrpSpPr>
        <p:grpSpPr>
          <a:xfrm>
            <a:off x="175025" y="244675"/>
            <a:ext cx="8793900" cy="4642975"/>
            <a:chOff x="175025" y="244675"/>
            <a:chExt cx="8793900" cy="4642975"/>
          </a:xfrm>
        </p:grpSpPr>
        <p:cxnSp>
          <p:nvCxnSpPr>
            <p:cNvPr id="387" name="Google Shape;387;p29"/>
            <p:cNvCxnSpPr/>
            <p:nvPr/>
          </p:nvCxnSpPr>
          <p:spPr>
            <a:xfrm>
              <a:off x="175025" y="244675"/>
              <a:ext cx="8793900" cy="0"/>
            </a:xfrm>
            <a:prstGeom prst="straightConnector1">
              <a:avLst/>
            </a:prstGeom>
            <a:noFill/>
            <a:ln cap="flat" cmpd="sng" w="9525">
              <a:solidFill>
                <a:schemeClr val="dk1"/>
              </a:solidFill>
              <a:prstDash val="solid"/>
              <a:round/>
              <a:headEnd len="med" w="med" type="none"/>
              <a:tailEnd len="med" w="med" type="none"/>
            </a:ln>
          </p:spPr>
        </p:cxnSp>
        <p:cxnSp>
          <p:nvCxnSpPr>
            <p:cNvPr id="388" name="Google Shape;388;p29"/>
            <p:cNvCxnSpPr/>
            <p:nvPr/>
          </p:nvCxnSpPr>
          <p:spPr>
            <a:xfrm>
              <a:off x="175025" y="4887650"/>
              <a:ext cx="8793900" cy="0"/>
            </a:xfrm>
            <a:prstGeom prst="straightConnector1">
              <a:avLst/>
            </a:prstGeom>
            <a:noFill/>
            <a:ln cap="flat" cmpd="sng" w="9525">
              <a:solidFill>
                <a:schemeClr val="dk1"/>
              </a:solidFill>
              <a:prstDash val="solid"/>
              <a:round/>
              <a:headEnd len="med" w="med" type="none"/>
              <a:tailEnd len="med" w="med" type="none"/>
            </a:ln>
          </p:spPr>
        </p:cxnSp>
      </p:grpSp>
      <p:sp>
        <p:nvSpPr>
          <p:cNvPr id="389" name="Google Shape;389;p2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90" name="Google Shape;390;p29"/>
          <p:cNvSpPr txBox="1"/>
          <p:nvPr>
            <p:ph idx="1" type="subTitle"/>
          </p:nvPr>
        </p:nvSpPr>
        <p:spPr>
          <a:xfrm>
            <a:off x="1409077" y="1909900"/>
            <a:ext cx="2628000" cy="762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91" name="Google Shape;391;p29"/>
          <p:cNvSpPr txBox="1"/>
          <p:nvPr>
            <p:ph idx="2" type="subTitle"/>
          </p:nvPr>
        </p:nvSpPr>
        <p:spPr>
          <a:xfrm>
            <a:off x="1409065" y="1620975"/>
            <a:ext cx="2628000" cy="394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1700">
                <a:solidFill>
                  <a:schemeClr val="accent3"/>
                </a:solidFill>
                <a:latin typeface="Russo One"/>
                <a:ea typeface="Russo One"/>
                <a:cs typeface="Russo One"/>
                <a:sym typeface="Russo One"/>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392" name="Google Shape;392;p29"/>
          <p:cNvSpPr txBox="1"/>
          <p:nvPr>
            <p:ph idx="3" type="subTitle"/>
          </p:nvPr>
        </p:nvSpPr>
        <p:spPr>
          <a:xfrm>
            <a:off x="5098306" y="1909900"/>
            <a:ext cx="2628000" cy="762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93" name="Google Shape;393;p29"/>
          <p:cNvSpPr txBox="1"/>
          <p:nvPr>
            <p:ph idx="4" type="subTitle"/>
          </p:nvPr>
        </p:nvSpPr>
        <p:spPr>
          <a:xfrm>
            <a:off x="5098299" y="1620975"/>
            <a:ext cx="2628000" cy="394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1700">
                <a:solidFill>
                  <a:schemeClr val="accent3"/>
                </a:solidFill>
                <a:latin typeface="Russo One"/>
                <a:ea typeface="Russo One"/>
                <a:cs typeface="Russo One"/>
                <a:sym typeface="Russo One"/>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394" name="Google Shape;394;p29"/>
          <p:cNvSpPr txBox="1"/>
          <p:nvPr>
            <p:ph idx="5" type="subTitle"/>
          </p:nvPr>
        </p:nvSpPr>
        <p:spPr>
          <a:xfrm>
            <a:off x="1409077" y="3282075"/>
            <a:ext cx="2628000" cy="762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95" name="Google Shape;395;p29"/>
          <p:cNvSpPr txBox="1"/>
          <p:nvPr>
            <p:ph idx="6" type="subTitle"/>
          </p:nvPr>
        </p:nvSpPr>
        <p:spPr>
          <a:xfrm>
            <a:off x="1409065" y="2993150"/>
            <a:ext cx="2628000" cy="394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1700">
                <a:solidFill>
                  <a:schemeClr val="accent3"/>
                </a:solidFill>
                <a:latin typeface="Russo One"/>
                <a:ea typeface="Russo One"/>
                <a:cs typeface="Russo One"/>
                <a:sym typeface="Russo One"/>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396" name="Google Shape;396;p29"/>
          <p:cNvSpPr txBox="1"/>
          <p:nvPr>
            <p:ph idx="7" type="subTitle"/>
          </p:nvPr>
        </p:nvSpPr>
        <p:spPr>
          <a:xfrm>
            <a:off x="5098306" y="3282075"/>
            <a:ext cx="2628000" cy="762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97" name="Google Shape;397;p29"/>
          <p:cNvSpPr txBox="1"/>
          <p:nvPr>
            <p:ph idx="8" type="subTitle"/>
          </p:nvPr>
        </p:nvSpPr>
        <p:spPr>
          <a:xfrm>
            <a:off x="5098299" y="2993150"/>
            <a:ext cx="2628000" cy="394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1700">
                <a:solidFill>
                  <a:schemeClr val="accent3"/>
                </a:solidFill>
                <a:latin typeface="Russo One"/>
                <a:ea typeface="Russo One"/>
                <a:cs typeface="Russo One"/>
                <a:sym typeface="Russo One"/>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398" name="Google Shape;398;p29"/>
          <p:cNvSpPr/>
          <p:nvPr/>
        </p:nvSpPr>
        <p:spPr>
          <a:xfrm rot="5400000">
            <a:off x="7031400" y="2463888"/>
            <a:ext cx="3555600" cy="215700"/>
          </a:xfrm>
          <a:prstGeom prst="parallelogram">
            <a:avLst>
              <a:gd fmla="val 25000" name="adj"/>
            </a:avLst>
          </a:prstGeom>
          <a:gradFill>
            <a:gsLst>
              <a:gs pos="0">
                <a:schemeClr val="accent1"/>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ive columns">
  <p:cSld name="CUSTOM_5_1">
    <p:spTree>
      <p:nvGrpSpPr>
        <p:cNvPr id="399" name="Shape 399"/>
        <p:cNvGrpSpPr/>
        <p:nvPr/>
      </p:nvGrpSpPr>
      <p:grpSpPr>
        <a:xfrm>
          <a:off x="0" y="0"/>
          <a:ext cx="0" cy="0"/>
          <a:chOff x="0" y="0"/>
          <a:chExt cx="0" cy="0"/>
        </a:xfrm>
      </p:grpSpPr>
      <p:sp>
        <p:nvSpPr>
          <p:cNvPr id="400" name="Google Shape;400;p3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401" name="Google Shape;401;p30"/>
          <p:cNvGrpSpPr/>
          <p:nvPr/>
        </p:nvGrpSpPr>
        <p:grpSpPr>
          <a:xfrm>
            <a:off x="175025" y="244675"/>
            <a:ext cx="8793900" cy="4642975"/>
            <a:chOff x="175025" y="244675"/>
            <a:chExt cx="8793900" cy="4642975"/>
          </a:xfrm>
        </p:grpSpPr>
        <p:cxnSp>
          <p:nvCxnSpPr>
            <p:cNvPr id="402" name="Google Shape;402;p30"/>
            <p:cNvCxnSpPr/>
            <p:nvPr/>
          </p:nvCxnSpPr>
          <p:spPr>
            <a:xfrm>
              <a:off x="175025" y="244675"/>
              <a:ext cx="8793900" cy="0"/>
            </a:xfrm>
            <a:prstGeom prst="straightConnector1">
              <a:avLst/>
            </a:prstGeom>
            <a:noFill/>
            <a:ln cap="flat" cmpd="sng" w="9525">
              <a:solidFill>
                <a:schemeClr val="dk1"/>
              </a:solidFill>
              <a:prstDash val="solid"/>
              <a:round/>
              <a:headEnd len="med" w="med" type="none"/>
              <a:tailEnd len="med" w="med" type="none"/>
            </a:ln>
          </p:spPr>
        </p:cxnSp>
        <p:cxnSp>
          <p:nvCxnSpPr>
            <p:cNvPr id="403" name="Google Shape;403;p30"/>
            <p:cNvCxnSpPr/>
            <p:nvPr/>
          </p:nvCxnSpPr>
          <p:spPr>
            <a:xfrm>
              <a:off x="175025" y="4887650"/>
              <a:ext cx="8793900" cy="0"/>
            </a:xfrm>
            <a:prstGeom prst="straightConnector1">
              <a:avLst/>
            </a:prstGeom>
            <a:noFill/>
            <a:ln cap="flat" cmpd="sng" w="9525">
              <a:solidFill>
                <a:schemeClr val="dk1"/>
              </a:solidFill>
              <a:prstDash val="solid"/>
              <a:round/>
              <a:headEnd len="med" w="med" type="none"/>
              <a:tailEnd len="med" w="med" type="none"/>
            </a:ln>
          </p:spPr>
        </p:cxnSp>
      </p:grpSp>
      <p:sp>
        <p:nvSpPr>
          <p:cNvPr id="404" name="Google Shape;404;p30"/>
          <p:cNvSpPr txBox="1"/>
          <p:nvPr>
            <p:ph idx="1" type="subTitle"/>
          </p:nvPr>
        </p:nvSpPr>
        <p:spPr>
          <a:xfrm>
            <a:off x="721568" y="1987807"/>
            <a:ext cx="2305500" cy="743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405" name="Google Shape;405;p30"/>
          <p:cNvSpPr txBox="1"/>
          <p:nvPr>
            <p:ph idx="2" type="subTitle"/>
          </p:nvPr>
        </p:nvSpPr>
        <p:spPr>
          <a:xfrm>
            <a:off x="721556" y="1698882"/>
            <a:ext cx="2305500" cy="394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1700">
                <a:solidFill>
                  <a:schemeClr val="accent3"/>
                </a:solidFill>
                <a:latin typeface="Russo One"/>
                <a:ea typeface="Russo One"/>
                <a:cs typeface="Russo One"/>
                <a:sym typeface="Russo One"/>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406" name="Google Shape;406;p30"/>
          <p:cNvSpPr txBox="1"/>
          <p:nvPr>
            <p:ph idx="3" type="subTitle"/>
          </p:nvPr>
        </p:nvSpPr>
        <p:spPr>
          <a:xfrm>
            <a:off x="3427593" y="1987807"/>
            <a:ext cx="2305500" cy="743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407" name="Google Shape;407;p30"/>
          <p:cNvSpPr txBox="1"/>
          <p:nvPr>
            <p:ph idx="4" type="subTitle"/>
          </p:nvPr>
        </p:nvSpPr>
        <p:spPr>
          <a:xfrm>
            <a:off x="3427581" y="1698882"/>
            <a:ext cx="2305500" cy="394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1700">
                <a:solidFill>
                  <a:schemeClr val="accent3"/>
                </a:solidFill>
                <a:latin typeface="Russo One"/>
                <a:ea typeface="Russo One"/>
                <a:cs typeface="Russo One"/>
                <a:sym typeface="Russo One"/>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408" name="Google Shape;408;p30"/>
          <p:cNvSpPr txBox="1"/>
          <p:nvPr>
            <p:ph idx="5" type="subTitle"/>
          </p:nvPr>
        </p:nvSpPr>
        <p:spPr>
          <a:xfrm>
            <a:off x="6133618" y="1987807"/>
            <a:ext cx="2305500" cy="743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409" name="Google Shape;409;p30"/>
          <p:cNvSpPr txBox="1"/>
          <p:nvPr>
            <p:ph idx="6" type="subTitle"/>
          </p:nvPr>
        </p:nvSpPr>
        <p:spPr>
          <a:xfrm>
            <a:off x="6133606" y="1698882"/>
            <a:ext cx="2305500" cy="394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1700">
                <a:solidFill>
                  <a:schemeClr val="accent3"/>
                </a:solidFill>
                <a:latin typeface="Russo One"/>
                <a:ea typeface="Russo One"/>
                <a:cs typeface="Russo One"/>
                <a:sym typeface="Russo One"/>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410" name="Google Shape;410;p30"/>
          <p:cNvSpPr txBox="1"/>
          <p:nvPr>
            <p:ph idx="7" type="subTitle"/>
          </p:nvPr>
        </p:nvSpPr>
        <p:spPr>
          <a:xfrm>
            <a:off x="2070956" y="3476825"/>
            <a:ext cx="2305500" cy="743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411" name="Google Shape;411;p30"/>
          <p:cNvSpPr txBox="1"/>
          <p:nvPr>
            <p:ph idx="8" type="subTitle"/>
          </p:nvPr>
        </p:nvSpPr>
        <p:spPr>
          <a:xfrm>
            <a:off x="2070943" y="3187900"/>
            <a:ext cx="2305500" cy="394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1700">
                <a:solidFill>
                  <a:schemeClr val="accent3"/>
                </a:solidFill>
                <a:latin typeface="Russo One"/>
                <a:ea typeface="Russo One"/>
                <a:cs typeface="Russo One"/>
                <a:sym typeface="Russo One"/>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412" name="Google Shape;412;p30"/>
          <p:cNvSpPr txBox="1"/>
          <p:nvPr>
            <p:ph idx="9" type="subTitle"/>
          </p:nvPr>
        </p:nvSpPr>
        <p:spPr>
          <a:xfrm>
            <a:off x="4784221" y="3476825"/>
            <a:ext cx="2305500" cy="743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413" name="Google Shape;413;p30"/>
          <p:cNvSpPr txBox="1"/>
          <p:nvPr>
            <p:ph idx="13" type="subTitle"/>
          </p:nvPr>
        </p:nvSpPr>
        <p:spPr>
          <a:xfrm>
            <a:off x="4784208" y="3187900"/>
            <a:ext cx="2305500" cy="394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1700">
                <a:solidFill>
                  <a:schemeClr val="accent3"/>
                </a:solidFill>
                <a:latin typeface="Russo One"/>
                <a:ea typeface="Russo One"/>
                <a:cs typeface="Russo One"/>
                <a:sym typeface="Russo One"/>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414" name="Google Shape;414;p30"/>
          <p:cNvSpPr/>
          <p:nvPr/>
        </p:nvSpPr>
        <p:spPr>
          <a:xfrm rot="10800000">
            <a:off x="7967182" y="72272"/>
            <a:ext cx="394800" cy="394500"/>
          </a:xfrm>
          <a:prstGeom prst="ellipse">
            <a:avLst/>
          </a:prstGeom>
          <a:gradFill>
            <a:gsLst>
              <a:gs pos="0">
                <a:schemeClr val="accent1"/>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5" name="Google Shape;415;p30"/>
          <p:cNvGrpSpPr/>
          <p:nvPr/>
        </p:nvGrpSpPr>
        <p:grpSpPr>
          <a:xfrm rot="10800000">
            <a:off x="-193713" y="2229748"/>
            <a:ext cx="647909" cy="683991"/>
            <a:chOff x="-3171395" y="736983"/>
            <a:chExt cx="1712232" cy="1807587"/>
          </a:xfrm>
        </p:grpSpPr>
        <p:grpSp>
          <p:nvGrpSpPr>
            <p:cNvPr id="416" name="Google Shape;416;p30"/>
            <p:cNvGrpSpPr/>
            <p:nvPr/>
          </p:nvGrpSpPr>
          <p:grpSpPr>
            <a:xfrm>
              <a:off x="-3128356" y="827596"/>
              <a:ext cx="1626149" cy="1626342"/>
              <a:chOff x="-4570025" y="-195475"/>
              <a:chExt cx="1932900" cy="1932900"/>
            </a:xfrm>
          </p:grpSpPr>
          <p:sp>
            <p:nvSpPr>
              <p:cNvPr id="417" name="Google Shape;417;p30"/>
              <p:cNvSpPr/>
              <p:nvPr/>
            </p:nvSpPr>
            <p:spPr>
              <a:xfrm>
                <a:off x="-4260385" y="114186"/>
                <a:ext cx="1313700" cy="1313700"/>
              </a:xfrm>
              <a:prstGeom prst="mathPlus">
                <a:avLst>
                  <a:gd fmla="val 5816" name="adj1"/>
                </a:avLst>
              </a:pr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30"/>
              <p:cNvSpPr/>
              <p:nvPr/>
            </p:nvSpPr>
            <p:spPr>
              <a:xfrm>
                <a:off x="-4570025" y="-195475"/>
                <a:ext cx="1932900" cy="1932900"/>
              </a:xfrm>
              <a:prstGeom prst="donut">
                <a:avLst>
                  <a:gd fmla="val 4017" name="adj"/>
                </a:avLst>
              </a:pr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9" name="Google Shape;419;p30"/>
            <p:cNvGrpSpPr/>
            <p:nvPr/>
          </p:nvGrpSpPr>
          <p:grpSpPr>
            <a:xfrm>
              <a:off x="-3171395" y="736983"/>
              <a:ext cx="1712232" cy="1807587"/>
              <a:chOff x="-1141405" y="2245329"/>
              <a:chExt cx="336848" cy="355600"/>
            </a:xfrm>
          </p:grpSpPr>
          <p:sp>
            <p:nvSpPr>
              <p:cNvPr id="420" name="Google Shape;420;p30"/>
              <p:cNvSpPr/>
              <p:nvPr/>
            </p:nvSpPr>
            <p:spPr>
              <a:xfrm>
                <a:off x="-1139686" y="2245329"/>
                <a:ext cx="44780" cy="45688"/>
              </a:xfrm>
              <a:custGeom>
                <a:rect b="b" l="l" r="r" t="t"/>
                <a:pathLst>
                  <a:path extrusionOk="0" h="498" w="860">
                    <a:moveTo>
                      <a:pt x="1" y="1"/>
                    </a:moveTo>
                    <a:lnTo>
                      <a:pt x="172" y="498"/>
                    </a:lnTo>
                    <a:lnTo>
                      <a:pt x="859" y="98"/>
                    </a:lnTo>
                    <a:lnTo>
                      <a:pt x="1" y="1"/>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30"/>
              <p:cNvSpPr/>
              <p:nvPr/>
            </p:nvSpPr>
            <p:spPr>
              <a:xfrm>
                <a:off x="-849337" y="2553865"/>
                <a:ext cx="44780" cy="45688"/>
              </a:xfrm>
              <a:custGeom>
                <a:rect b="b" l="l" r="r" t="t"/>
                <a:pathLst>
                  <a:path extrusionOk="0" h="498" w="860">
                    <a:moveTo>
                      <a:pt x="688" y="0"/>
                    </a:moveTo>
                    <a:lnTo>
                      <a:pt x="1" y="400"/>
                    </a:lnTo>
                    <a:lnTo>
                      <a:pt x="859" y="497"/>
                    </a:lnTo>
                    <a:lnTo>
                      <a:pt x="688" y="0"/>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30"/>
              <p:cNvSpPr/>
              <p:nvPr/>
            </p:nvSpPr>
            <p:spPr>
              <a:xfrm>
                <a:off x="-861730" y="2245329"/>
                <a:ext cx="44676" cy="45688"/>
              </a:xfrm>
              <a:custGeom>
                <a:rect b="b" l="l" r="r" t="t"/>
                <a:pathLst>
                  <a:path extrusionOk="0" h="498" w="858">
                    <a:moveTo>
                      <a:pt x="857" y="1"/>
                    </a:moveTo>
                    <a:lnTo>
                      <a:pt x="0" y="98"/>
                    </a:lnTo>
                    <a:lnTo>
                      <a:pt x="693" y="498"/>
                    </a:lnTo>
                    <a:lnTo>
                      <a:pt x="857" y="1"/>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30"/>
              <p:cNvSpPr/>
              <p:nvPr/>
            </p:nvSpPr>
            <p:spPr>
              <a:xfrm>
                <a:off x="-1141405" y="2555241"/>
                <a:ext cx="44728" cy="45688"/>
              </a:xfrm>
              <a:custGeom>
                <a:rect b="b" l="l" r="r" t="t"/>
                <a:pathLst>
                  <a:path extrusionOk="0" h="498" w="859">
                    <a:moveTo>
                      <a:pt x="166" y="1"/>
                    </a:moveTo>
                    <a:lnTo>
                      <a:pt x="0" y="498"/>
                    </a:lnTo>
                    <a:lnTo>
                      <a:pt x="0" y="498"/>
                    </a:lnTo>
                    <a:lnTo>
                      <a:pt x="858" y="401"/>
                    </a:lnTo>
                    <a:lnTo>
                      <a:pt x="166" y="1"/>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54" name="Shape 54"/>
        <p:cNvGrpSpPr/>
        <p:nvPr/>
      </p:nvGrpSpPr>
      <p:grpSpPr>
        <a:xfrm>
          <a:off x="0" y="0"/>
          <a:ext cx="0" cy="0"/>
          <a:chOff x="0" y="0"/>
          <a:chExt cx="0" cy="0"/>
        </a:xfrm>
      </p:grpSpPr>
      <p:grpSp>
        <p:nvGrpSpPr>
          <p:cNvPr id="55" name="Google Shape;55;p4"/>
          <p:cNvGrpSpPr/>
          <p:nvPr/>
        </p:nvGrpSpPr>
        <p:grpSpPr>
          <a:xfrm>
            <a:off x="175025" y="244675"/>
            <a:ext cx="8793900" cy="4642975"/>
            <a:chOff x="175025" y="244675"/>
            <a:chExt cx="8793900" cy="4642975"/>
          </a:xfrm>
        </p:grpSpPr>
        <p:cxnSp>
          <p:nvCxnSpPr>
            <p:cNvPr id="56" name="Google Shape;56;p4"/>
            <p:cNvCxnSpPr/>
            <p:nvPr/>
          </p:nvCxnSpPr>
          <p:spPr>
            <a:xfrm>
              <a:off x="175025" y="244675"/>
              <a:ext cx="8793900" cy="0"/>
            </a:xfrm>
            <a:prstGeom prst="straightConnector1">
              <a:avLst/>
            </a:prstGeom>
            <a:noFill/>
            <a:ln cap="flat" cmpd="sng" w="9525">
              <a:solidFill>
                <a:schemeClr val="dk1"/>
              </a:solidFill>
              <a:prstDash val="solid"/>
              <a:round/>
              <a:headEnd len="med" w="med" type="none"/>
              <a:tailEnd len="med" w="med" type="none"/>
            </a:ln>
          </p:spPr>
        </p:cxnSp>
        <p:cxnSp>
          <p:nvCxnSpPr>
            <p:cNvPr id="57" name="Google Shape;57;p4"/>
            <p:cNvCxnSpPr/>
            <p:nvPr/>
          </p:nvCxnSpPr>
          <p:spPr>
            <a:xfrm>
              <a:off x="175025" y="4887650"/>
              <a:ext cx="8793900" cy="0"/>
            </a:xfrm>
            <a:prstGeom prst="straightConnector1">
              <a:avLst/>
            </a:prstGeom>
            <a:noFill/>
            <a:ln cap="flat" cmpd="sng" w="9525">
              <a:solidFill>
                <a:schemeClr val="dk1"/>
              </a:solidFill>
              <a:prstDash val="solid"/>
              <a:round/>
              <a:headEnd len="med" w="med" type="none"/>
              <a:tailEnd len="med" w="med" type="none"/>
            </a:ln>
          </p:spPr>
        </p:cxnSp>
      </p:grpSp>
      <p:sp>
        <p:nvSpPr>
          <p:cNvPr id="58" name="Google Shape;58;p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59" name="Google Shape;59;p4"/>
          <p:cNvSpPr txBox="1"/>
          <p:nvPr>
            <p:ph idx="1" type="body"/>
          </p:nvPr>
        </p:nvSpPr>
        <p:spPr>
          <a:xfrm>
            <a:off x="720000" y="1148125"/>
            <a:ext cx="7704000" cy="3363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SzPts val="1400"/>
              <a:buFont typeface="Nunito Light"/>
              <a:buChar char="●"/>
              <a:defRPr sz="1200"/>
            </a:lvl1pPr>
            <a:lvl2pPr indent="-317500" lvl="1" marL="914400" rtl="0">
              <a:lnSpc>
                <a:spcPct val="100000"/>
              </a:lnSpc>
              <a:spcBef>
                <a:spcPts val="0"/>
              </a:spcBef>
              <a:spcAft>
                <a:spcPts val="0"/>
              </a:spcAft>
              <a:buSzPts val="1400"/>
              <a:buFont typeface="Nunito Light"/>
              <a:buChar char="○"/>
              <a:defRPr/>
            </a:lvl2pPr>
            <a:lvl3pPr indent="-317500" lvl="2" marL="1371600" rtl="0">
              <a:lnSpc>
                <a:spcPct val="100000"/>
              </a:lnSpc>
              <a:spcBef>
                <a:spcPts val="0"/>
              </a:spcBef>
              <a:spcAft>
                <a:spcPts val="0"/>
              </a:spcAft>
              <a:buSzPts val="1400"/>
              <a:buFont typeface="Nunito Light"/>
              <a:buChar char="■"/>
              <a:defRPr/>
            </a:lvl3pPr>
            <a:lvl4pPr indent="-317500" lvl="3" marL="1828800" rtl="0">
              <a:lnSpc>
                <a:spcPct val="100000"/>
              </a:lnSpc>
              <a:spcBef>
                <a:spcPts val="0"/>
              </a:spcBef>
              <a:spcAft>
                <a:spcPts val="0"/>
              </a:spcAft>
              <a:buSzPts val="1400"/>
              <a:buFont typeface="Nunito Light"/>
              <a:buChar char="●"/>
              <a:defRPr/>
            </a:lvl4pPr>
            <a:lvl5pPr indent="-317500" lvl="4" marL="2286000" rtl="0">
              <a:lnSpc>
                <a:spcPct val="100000"/>
              </a:lnSpc>
              <a:spcBef>
                <a:spcPts val="0"/>
              </a:spcBef>
              <a:spcAft>
                <a:spcPts val="0"/>
              </a:spcAft>
              <a:buSzPts val="1400"/>
              <a:buFont typeface="Nunito Light"/>
              <a:buChar char="○"/>
              <a:defRPr/>
            </a:lvl5pPr>
            <a:lvl6pPr indent="-317500" lvl="5" marL="2743200" rtl="0">
              <a:lnSpc>
                <a:spcPct val="100000"/>
              </a:lnSpc>
              <a:spcBef>
                <a:spcPts val="0"/>
              </a:spcBef>
              <a:spcAft>
                <a:spcPts val="0"/>
              </a:spcAft>
              <a:buSzPts val="1400"/>
              <a:buFont typeface="Nunito Light"/>
              <a:buChar char="■"/>
              <a:defRPr/>
            </a:lvl6pPr>
            <a:lvl7pPr indent="-317500" lvl="6" marL="3200400" rtl="0">
              <a:lnSpc>
                <a:spcPct val="100000"/>
              </a:lnSpc>
              <a:spcBef>
                <a:spcPts val="0"/>
              </a:spcBef>
              <a:spcAft>
                <a:spcPts val="0"/>
              </a:spcAft>
              <a:buSzPts val="1400"/>
              <a:buFont typeface="Nunito Light"/>
              <a:buChar char="●"/>
              <a:defRPr/>
            </a:lvl7pPr>
            <a:lvl8pPr indent="-317500" lvl="7" marL="3657600" rtl="0">
              <a:lnSpc>
                <a:spcPct val="100000"/>
              </a:lnSpc>
              <a:spcBef>
                <a:spcPts val="0"/>
              </a:spcBef>
              <a:spcAft>
                <a:spcPts val="0"/>
              </a:spcAft>
              <a:buSzPts val="1400"/>
              <a:buFont typeface="Nunito Light"/>
              <a:buChar char="○"/>
              <a:defRPr/>
            </a:lvl8pPr>
            <a:lvl9pPr indent="-317500" lvl="8" marL="4114800" rtl="0">
              <a:lnSpc>
                <a:spcPct val="100000"/>
              </a:lnSpc>
              <a:spcBef>
                <a:spcPts val="0"/>
              </a:spcBef>
              <a:spcAft>
                <a:spcPts val="0"/>
              </a:spcAft>
              <a:buSzPts val="1400"/>
              <a:buFont typeface="Nunito Light"/>
              <a:buChar char="■"/>
              <a:defRPr/>
            </a:lvl9pPr>
          </a:lstStyle>
          <a:p/>
        </p:txBody>
      </p:sp>
      <p:grpSp>
        <p:nvGrpSpPr>
          <p:cNvPr id="60" name="Google Shape;60;p4"/>
          <p:cNvGrpSpPr/>
          <p:nvPr/>
        </p:nvGrpSpPr>
        <p:grpSpPr>
          <a:xfrm>
            <a:off x="130100" y="4224525"/>
            <a:ext cx="852193" cy="663530"/>
            <a:chOff x="130100" y="4224525"/>
            <a:chExt cx="852193" cy="663530"/>
          </a:xfrm>
        </p:grpSpPr>
        <p:sp>
          <p:nvSpPr>
            <p:cNvPr id="61" name="Google Shape;61;p4"/>
            <p:cNvSpPr/>
            <p:nvPr/>
          </p:nvSpPr>
          <p:spPr>
            <a:xfrm>
              <a:off x="130100" y="4224525"/>
              <a:ext cx="475800" cy="475800"/>
            </a:xfrm>
            <a:prstGeom prst="ellipse">
              <a:avLst/>
            </a:prstGeom>
            <a:gradFill>
              <a:gsLst>
                <a:gs pos="0">
                  <a:schemeClr val="accent1"/>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 name="Google Shape;62;p4"/>
            <p:cNvGrpSpPr/>
            <p:nvPr/>
          </p:nvGrpSpPr>
          <p:grpSpPr>
            <a:xfrm>
              <a:off x="444138" y="4319930"/>
              <a:ext cx="538155" cy="568125"/>
              <a:chOff x="-3171395" y="736983"/>
              <a:chExt cx="1712232" cy="1807587"/>
            </a:xfrm>
          </p:grpSpPr>
          <p:grpSp>
            <p:nvGrpSpPr>
              <p:cNvPr id="63" name="Google Shape;63;p4"/>
              <p:cNvGrpSpPr/>
              <p:nvPr/>
            </p:nvGrpSpPr>
            <p:grpSpPr>
              <a:xfrm>
                <a:off x="-3128356" y="827596"/>
                <a:ext cx="1626149" cy="1626342"/>
                <a:chOff x="-4570025" y="-195475"/>
                <a:chExt cx="1932900" cy="1932900"/>
              </a:xfrm>
            </p:grpSpPr>
            <p:sp>
              <p:nvSpPr>
                <p:cNvPr id="64" name="Google Shape;64;p4"/>
                <p:cNvSpPr/>
                <p:nvPr/>
              </p:nvSpPr>
              <p:spPr>
                <a:xfrm>
                  <a:off x="-4260385" y="114186"/>
                  <a:ext cx="1313700" cy="1313700"/>
                </a:xfrm>
                <a:prstGeom prst="mathPlus">
                  <a:avLst>
                    <a:gd fmla="val 5816" name="adj1"/>
                  </a:avLst>
                </a:pr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4"/>
                <p:cNvSpPr/>
                <p:nvPr/>
              </p:nvSpPr>
              <p:spPr>
                <a:xfrm>
                  <a:off x="-4570025" y="-195475"/>
                  <a:ext cx="1932900" cy="1932900"/>
                </a:xfrm>
                <a:prstGeom prst="donut">
                  <a:avLst>
                    <a:gd fmla="val 4017" name="adj"/>
                  </a:avLst>
                </a:pr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 name="Google Shape;66;p4"/>
              <p:cNvGrpSpPr/>
              <p:nvPr/>
            </p:nvGrpSpPr>
            <p:grpSpPr>
              <a:xfrm>
                <a:off x="-3171395" y="736983"/>
                <a:ext cx="1712232" cy="1807587"/>
                <a:chOff x="-1141405" y="2245329"/>
                <a:chExt cx="336848" cy="355600"/>
              </a:xfrm>
            </p:grpSpPr>
            <p:sp>
              <p:nvSpPr>
                <p:cNvPr id="67" name="Google Shape;67;p4"/>
                <p:cNvSpPr/>
                <p:nvPr/>
              </p:nvSpPr>
              <p:spPr>
                <a:xfrm>
                  <a:off x="-1139686" y="2245329"/>
                  <a:ext cx="44780" cy="45688"/>
                </a:xfrm>
                <a:custGeom>
                  <a:rect b="b" l="l" r="r" t="t"/>
                  <a:pathLst>
                    <a:path extrusionOk="0" h="498" w="860">
                      <a:moveTo>
                        <a:pt x="1" y="1"/>
                      </a:moveTo>
                      <a:lnTo>
                        <a:pt x="172" y="498"/>
                      </a:lnTo>
                      <a:lnTo>
                        <a:pt x="859" y="98"/>
                      </a:lnTo>
                      <a:lnTo>
                        <a:pt x="1" y="1"/>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4"/>
                <p:cNvSpPr/>
                <p:nvPr/>
              </p:nvSpPr>
              <p:spPr>
                <a:xfrm>
                  <a:off x="-849337" y="2553865"/>
                  <a:ext cx="44780" cy="45688"/>
                </a:xfrm>
                <a:custGeom>
                  <a:rect b="b" l="l" r="r" t="t"/>
                  <a:pathLst>
                    <a:path extrusionOk="0" h="498" w="860">
                      <a:moveTo>
                        <a:pt x="688" y="0"/>
                      </a:moveTo>
                      <a:lnTo>
                        <a:pt x="1" y="400"/>
                      </a:lnTo>
                      <a:lnTo>
                        <a:pt x="859" y="497"/>
                      </a:lnTo>
                      <a:lnTo>
                        <a:pt x="688" y="0"/>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4"/>
                <p:cNvSpPr/>
                <p:nvPr/>
              </p:nvSpPr>
              <p:spPr>
                <a:xfrm>
                  <a:off x="-861730" y="2245329"/>
                  <a:ext cx="44676" cy="45688"/>
                </a:xfrm>
                <a:custGeom>
                  <a:rect b="b" l="l" r="r" t="t"/>
                  <a:pathLst>
                    <a:path extrusionOk="0" h="498" w="858">
                      <a:moveTo>
                        <a:pt x="857" y="1"/>
                      </a:moveTo>
                      <a:lnTo>
                        <a:pt x="0" y="98"/>
                      </a:lnTo>
                      <a:lnTo>
                        <a:pt x="693" y="498"/>
                      </a:lnTo>
                      <a:lnTo>
                        <a:pt x="857" y="1"/>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4"/>
                <p:cNvSpPr/>
                <p:nvPr/>
              </p:nvSpPr>
              <p:spPr>
                <a:xfrm>
                  <a:off x="-1141405" y="2555241"/>
                  <a:ext cx="44728" cy="45688"/>
                </a:xfrm>
                <a:custGeom>
                  <a:rect b="b" l="l" r="r" t="t"/>
                  <a:pathLst>
                    <a:path extrusionOk="0" h="498" w="859">
                      <a:moveTo>
                        <a:pt x="166" y="1"/>
                      </a:moveTo>
                      <a:lnTo>
                        <a:pt x="0" y="498"/>
                      </a:lnTo>
                      <a:lnTo>
                        <a:pt x="0" y="498"/>
                      </a:lnTo>
                      <a:lnTo>
                        <a:pt x="858" y="401"/>
                      </a:lnTo>
                      <a:lnTo>
                        <a:pt x="166" y="1"/>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424" name="Shape 424"/>
        <p:cNvGrpSpPr/>
        <p:nvPr/>
      </p:nvGrpSpPr>
      <p:grpSpPr>
        <a:xfrm>
          <a:off x="0" y="0"/>
          <a:ext cx="0" cy="0"/>
          <a:chOff x="0" y="0"/>
          <a:chExt cx="0" cy="0"/>
        </a:xfrm>
      </p:grpSpPr>
      <p:grpSp>
        <p:nvGrpSpPr>
          <p:cNvPr id="425" name="Google Shape;425;p31"/>
          <p:cNvGrpSpPr/>
          <p:nvPr/>
        </p:nvGrpSpPr>
        <p:grpSpPr>
          <a:xfrm>
            <a:off x="175025" y="244675"/>
            <a:ext cx="8793900" cy="4642975"/>
            <a:chOff x="175025" y="244675"/>
            <a:chExt cx="8793900" cy="4642975"/>
          </a:xfrm>
        </p:grpSpPr>
        <p:cxnSp>
          <p:nvCxnSpPr>
            <p:cNvPr id="426" name="Google Shape;426;p31"/>
            <p:cNvCxnSpPr/>
            <p:nvPr/>
          </p:nvCxnSpPr>
          <p:spPr>
            <a:xfrm>
              <a:off x="175025" y="244675"/>
              <a:ext cx="8793900" cy="0"/>
            </a:xfrm>
            <a:prstGeom prst="straightConnector1">
              <a:avLst/>
            </a:prstGeom>
            <a:noFill/>
            <a:ln cap="flat" cmpd="sng" w="9525">
              <a:solidFill>
                <a:schemeClr val="dk1"/>
              </a:solidFill>
              <a:prstDash val="solid"/>
              <a:round/>
              <a:headEnd len="med" w="med" type="none"/>
              <a:tailEnd len="med" w="med" type="none"/>
            </a:ln>
          </p:spPr>
        </p:cxnSp>
        <p:cxnSp>
          <p:nvCxnSpPr>
            <p:cNvPr id="427" name="Google Shape;427;p31"/>
            <p:cNvCxnSpPr/>
            <p:nvPr/>
          </p:nvCxnSpPr>
          <p:spPr>
            <a:xfrm>
              <a:off x="175025" y="4887650"/>
              <a:ext cx="8793900" cy="0"/>
            </a:xfrm>
            <a:prstGeom prst="straightConnector1">
              <a:avLst/>
            </a:prstGeom>
            <a:noFill/>
            <a:ln cap="flat" cmpd="sng" w="9525">
              <a:solidFill>
                <a:schemeClr val="dk1"/>
              </a:solidFill>
              <a:prstDash val="solid"/>
              <a:round/>
              <a:headEnd len="med" w="med" type="none"/>
              <a:tailEnd len="med" w="med" type="none"/>
            </a:ln>
          </p:spPr>
        </p:cxnSp>
      </p:grpSp>
      <p:sp>
        <p:nvSpPr>
          <p:cNvPr id="428" name="Google Shape;428;p3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429" name="Google Shape;429;p31"/>
          <p:cNvSpPr txBox="1"/>
          <p:nvPr>
            <p:ph idx="1" type="subTitle"/>
          </p:nvPr>
        </p:nvSpPr>
        <p:spPr>
          <a:xfrm>
            <a:off x="1030200" y="2213875"/>
            <a:ext cx="21162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430" name="Google Shape;430;p31"/>
          <p:cNvSpPr txBox="1"/>
          <p:nvPr>
            <p:ph idx="2" type="subTitle"/>
          </p:nvPr>
        </p:nvSpPr>
        <p:spPr>
          <a:xfrm>
            <a:off x="1030200" y="1924950"/>
            <a:ext cx="2116200" cy="394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1700">
                <a:solidFill>
                  <a:schemeClr val="accent3"/>
                </a:solidFill>
                <a:latin typeface="Russo One"/>
                <a:ea typeface="Russo One"/>
                <a:cs typeface="Russo One"/>
                <a:sym typeface="Russo One"/>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431" name="Google Shape;431;p31"/>
          <p:cNvSpPr txBox="1"/>
          <p:nvPr>
            <p:ph idx="3" type="subTitle"/>
          </p:nvPr>
        </p:nvSpPr>
        <p:spPr>
          <a:xfrm>
            <a:off x="3513897" y="2213875"/>
            <a:ext cx="21162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432" name="Google Shape;432;p31"/>
          <p:cNvSpPr txBox="1"/>
          <p:nvPr>
            <p:ph idx="4" type="subTitle"/>
          </p:nvPr>
        </p:nvSpPr>
        <p:spPr>
          <a:xfrm>
            <a:off x="3513897" y="1924950"/>
            <a:ext cx="2116200" cy="394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1700">
                <a:solidFill>
                  <a:schemeClr val="accent3"/>
                </a:solidFill>
                <a:latin typeface="Russo One"/>
                <a:ea typeface="Russo One"/>
                <a:cs typeface="Russo One"/>
                <a:sym typeface="Russo One"/>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433" name="Google Shape;433;p31"/>
          <p:cNvSpPr txBox="1"/>
          <p:nvPr>
            <p:ph idx="5" type="subTitle"/>
          </p:nvPr>
        </p:nvSpPr>
        <p:spPr>
          <a:xfrm>
            <a:off x="5997594" y="2213875"/>
            <a:ext cx="21162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434" name="Google Shape;434;p31"/>
          <p:cNvSpPr txBox="1"/>
          <p:nvPr>
            <p:ph idx="6" type="subTitle"/>
          </p:nvPr>
        </p:nvSpPr>
        <p:spPr>
          <a:xfrm>
            <a:off x="5997594" y="1924950"/>
            <a:ext cx="2116200" cy="394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1700">
                <a:solidFill>
                  <a:schemeClr val="accent3"/>
                </a:solidFill>
                <a:latin typeface="Russo One"/>
                <a:ea typeface="Russo One"/>
                <a:cs typeface="Russo One"/>
                <a:sym typeface="Russo One"/>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435" name="Google Shape;435;p31"/>
          <p:cNvSpPr txBox="1"/>
          <p:nvPr>
            <p:ph idx="7" type="subTitle"/>
          </p:nvPr>
        </p:nvSpPr>
        <p:spPr>
          <a:xfrm>
            <a:off x="1030200" y="3989750"/>
            <a:ext cx="21162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436" name="Google Shape;436;p31"/>
          <p:cNvSpPr txBox="1"/>
          <p:nvPr>
            <p:ph idx="8" type="subTitle"/>
          </p:nvPr>
        </p:nvSpPr>
        <p:spPr>
          <a:xfrm>
            <a:off x="1030200" y="3700825"/>
            <a:ext cx="2116200" cy="394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1700">
                <a:solidFill>
                  <a:schemeClr val="accent3"/>
                </a:solidFill>
                <a:latin typeface="Russo One"/>
                <a:ea typeface="Russo One"/>
                <a:cs typeface="Russo One"/>
                <a:sym typeface="Russo One"/>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437" name="Google Shape;437;p31"/>
          <p:cNvSpPr txBox="1"/>
          <p:nvPr>
            <p:ph idx="9" type="subTitle"/>
          </p:nvPr>
        </p:nvSpPr>
        <p:spPr>
          <a:xfrm>
            <a:off x="3513897" y="3989750"/>
            <a:ext cx="21162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438" name="Google Shape;438;p31"/>
          <p:cNvSpPr txBox="1"/>
          <p:nvPr>
            <p:ph idx="13" type="subTitle"/>
          </p:nvPr>
        </p:nvSpPr>
        <p:spPr>
          <a:xfrm>
            <a:off x="3513897" y="3700825"/>
            <a:ext cx="2116200" cy="394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1700">
                <a:solidFill>
                  <a:schemeClr val="accent3"/>
                </a:solidFill>
                <a:latin typeface="Russo One"/>
                <a:ea typeface="Russo One"/>
                <a:cs typeface="Russo One"/>
                <a:sym typeface="Russo One"/>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439" name="Google Shape;439;p31"/>
          <p:cNvSpPr txBox="1"/>
          <p:nvPr>
            <p:ph idx="14" type="subTitle"/>
          </p:nvPr>
        </p:nvSpPr>
        <p:spPr>
          <a:xfrm>
            <a:off x="5997594" y="3989750"/>
            <a:ext cx="21162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440" name="Google Shape;440;p31"/>
          <p:cNvSpPr txBox="1"/>
          <p:nvPr>
            <p:ph idx="15" type="subTitle"/>
          </p:nvPr>
        </p:nvSpPr>
        <p:spPr>
          <a:xfrm>
            <a:off x="5997594" y="3700825"/>
            <a:ext cx="2116200" cy="394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1700">
                <a:solidFill>
                  <a:schemeClr val="accent3"/>
                </a:solidFill>
                <a:latin typeface="Russo One"/>
                <a:ea typeface="Russo One"/>
                <a:cs typeface="Russo One"/>
                <a:sym typeface="Russo One"/>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grpSp>
        <p:nvGrpSpPr>
          <p:cNvPr id="441" name="Google Shape;441;p31"/>
          <p:cNvGrpSpPr/>
          <p:nvPr/>
        </p:nvGrpSpPr>
        <p:grpSpPr>
          <a:xfrm rot="10800000">
            <a:off x="-774435" y="1924942"/>
            <a:ext cx="1437141" cy="1584270"/>
            <a:chOff x="310284" y="3367548"/>
            <a:chExt cx="872634" cy="961971"/>
          </a:xfrm>
        </p:grpSpPr>
        <p:sp>
          <p:nvSpPr>
            <p:cNvPr id="442" name="Google Shape;442;p31"/>
            <p:cNvSpPr/>
            <p:nvPr/>
          </p:nvSpPr>
          <p:spPr>
            <a:xfrm rot="5400000">
              <a:off x="265615" y="3412217"/>
              <a:ext cx="961971" cy="872634"/>
            </a:xfrm>
            <a:custGeom>
              <a:rect b="b" l="l" r="r" t="t"/>
              <a:pathLst>
                <a:path extrusionOk="0" h="17973" w="34170">
                  <a:moveTo>
                    <a:pt x="17084" y="1"/>
                  </a:moveTo>
                  <a:cubicBezTo>
                    <a:pt x="13103" y="1"/>
                    <a:pt x="9123" y="878"/>
                    <a:pt x="6081" y="2633"/>
                  </a:cubicBezTo>
                  <a:cubicBezTo>
                    <a:pt x="1" y="6145"/>
                    <a:pt x="1" y="11827"/>
                    <a:pt x="6081" y="15339"/>
                  </a:cubicBezTo>
                  <a:cubicBezTo>
                    <a:pt x="9123" y="17095"/>
                    <a:pt x="13103" y="17973"/>
                    <a:pt x="17084" y="17973"/>
                  </a:cubicBezTo>
                  <a:cubicBezTo>
                    <a:pt x="21065" y="17973"/>
                    <a:pt x="25046" y="17095"/>
                    <a:pt x="28087" y="15339"/>
                  </a:cubicBezTo>
                  <a:cubicBezTo>
                    <a:pt x="34169" y="11827"/>
                    <a:pt x="34169" y="6145"/>
                    <a:pt x="28087" y="2633"/>
                  </a:cubicBezTo>
                  <a:cubicBezTo>
                    <a:pt x="25046" y="878"/>
                    <a:pt x="21065" y="1"/>
                    <a:pt x="17084" y="1"/>
                  </a:cubicBezTo>
                  <a:close/>
                </a:path>
              </a:pathLst>
            </a:custGeom>
            <a:gradFill>
              <a:gsLst>
                <a:gs pos="0">
                  <a:srgbClr val="68BAAC">
                    <a:alpha val="59215"/>
                  </a:srgbClr>
                </a:gs>
                <a:gs pos="83000">
                  <a:srgbClr val="FFFFFF">
                    <a:alpha val="0"/>
                  </a:srgbClr>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31"/>
            <p:cNvSpPr/>
            <p:nvPr/>
          </p:nvSpPr>
          <p:spPr>
            <a:xfrm rot="5400000">
              <a:off x="308502" y="3412272"/>
              <a:ext cx="876247" cy="872488"/>
            </a:xfrm>
            <a:custGeom>
              <a:rect b="b" l="l" r="r" t="t"/>
              <a:pathLst>
                <a:path extrusionOk="0" h="17970" w="31125">
                  <a:moveTo>
                    <a:pt x="15604" y="0"/>
                  </a:moveTo>
                  <a:lnTo>
                    <a:pt x="15604" y="8928"/>
                  </a:lnTo>
                  <a:lnTo>
                    <a:pt x="26534" y="2617"/>
                  </a:lnTo>
                  <a:cubicBezTo>
                    <a:pt x="23509" y="879"/>
                    <a:pt x="19559" y="6"/>
                    <a:pt x="15604" y="0"/>
                  </a:cubicBezTo>
                  <a:close/>
                  <a:moveTo>
                    <a:pt x="4532" y="2651"/>
                  </a:moveTo>
                  <a:cubicBezTo>
                    <a:pt x="1522" y="4398"/>
                    <a:pt x="11" y="6678"/>
                    <a:pt x="0" y="8962"/>
                  </a:cubicBezTo>
                  <a:lnTo>
                    <a:pt x="15464" y="8962"/>
                  </a:lnTo>
                  <a:lnTo>
                    <a:pt x="4532" y="2651"/>
                  </a:lnTo>
                  <a:close/>
                  <a:moveTo>
                    <a:pt x="15661" y="9008"/>
                  </a:moveTo>
                  <a:lnTo>
                    <a:pt x="26593" y="15319"/>
                  </a:lnTo>
                  <a:cubicBezTo>
                    <a:pt x="29603" y="13572"/>
                    <a:pt x="31114" y="11292"/>
                    <a:pt x="31124" y="9008"/>
                  </a:cubicBezTo>
                  <a:close/>
                  <a:moveTo>
                    <a:pt x="15521" y="9042"/>
                  </a:moveTo>
                  <a:lnTo>
                    <a:pt x="4590" y="15353"/>
                  </a:lnTo>
                  <a:cubicBezTo>
                    <a:pt x="7616" y="17091"/>
                    <a:pt x="11566" y="17963"/>
                    <a:pt x="15521" y="17970"/>
                  </a:cubicBezTo>
                  <a:lnTo>
                    <a:pt x="15521" y="9042"/>
                  </a:lnTo>
                  <a:close/>
                </a:path>
              </a:pathLst>
            </a:custGeom>
            <a:gradFill>
              <a:gsLst>
                <a:gs pos="0">
                  <a:schemeClr val="accent5"/>
                </a:gs>
                <a:gs pos="100000">
                  <a:schemeClr val="lt1"/>
                </a:gs>
                <a:gs pos="100000">
                  <a:schemeClr val="accent6"/>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444" name="Shape 444"/>
        <p:cNvGrpSpPr/>
        <p:nvPr/>
      </p:nvGrpSpPr>
      <p:grpSpPr>
        <a:xfrm>
          <a:off x="0" y="0"/>
          <a:ext cx="0" cy="0"/>
          <a:chOff x="0" y="0"/>
          <a:chExt cx="0" cy="0"/>
        </a:xfrm>
      </p:grpSpPr>
      <p:grpSp>
        <p:nvGrpSpPr>
          <p:cNvPr id="445" name="Google Shape;445;p32"/>
          <p:cNvGrpSpPr/>
          <p:nvPr/>
        </p:nvGrpSpPr>
        <p:grpSpPr>
          <a:xfrm>
            <a:off x="175025" y="244675"/>
            <a:ext cx="8793900" cy="4642975"/>
            <a:chOff x="175025" y="244675"/>
            <a:chExt cx="8793900" cy="4642975"/>
          </a:xfrm>
        </p:grpSpPr>
        <p:cxnSp>
          <p:nvCxnSpPr>
            <p:cNvPr id="446" name="Google Shape;446;p32"/>
            <p:cNvCxnSpPr/>
            <p:nvPr/>
          </p:nvCxnSpPr>
          <p:spPr>
            <a:xfrm>
              <a:off x="175025" y="244675"/>
              <a:ext cx="8793900" cy="0"/>
            </a:xfrm>
            <a:prstGeom prst="straightConnector1">
              <a:avLst/>
            </a:prstGeom>
            <a:noFill/>
            <a:ln cap="flat" cmpd="sng" w="9525">
              <a:solidFill>
                <a:schemeClr val="dk1"/>
              </a:solidFill>
              <a:prstDash val="solid"/>
              <a:round/>
              <a:headEnd len="med" w="med" type="none"/>
              <a:tailEnd len="med" w="med" type="none"/>
            </a:ln>
          </p:spPr>
        </p:cxnSp>
        <p:cxnSp>
          <p:nvCxnSpPr>
            <p:cNvPr id="447" name="Google Shape;447;p32"/>
            <p:cNvCxnSpPr/>
            <p:nvPr/>
          </p:nvCxnSpPr>
          <p:spPr>
            <a:xfrm>
              <a:off x="175025" y="4887650"/>
              <a:ext cx="8793900" cy="0"/>
            </a:xfrm>
            <a:prstGeom prst="straightConnector1">
              <a:avLst/>
            </a:prstGeom>
            <a:noFill/>
            <a:ln cap="flat" cmpd="sng" w="9525">
              <a:solidFill>
                <a:schemeClr val="dk1"/>
              </a:solidFill>
              <a:prstDash val="solid"/>
              <a:round/>
              <a:headEnd len="med" w="med" type="none"/>
              <a:tailEnd len="med" w="med" type="none"/>
            </a:ln>
          </p:spPr>
        </p:cxnSp>
      </p:grpSp>
      <p:sp>
        <p:nvSpPr>
          <p:cNvPr id="448" name="Google Shape;448;p32"/>
          <p:cNvSpPr txBox="1"/>
          <p:nvPr>
            <p:ph hasCustomPrompt="1" type="title"/>
          </p:nvPr>
        </p:nvSpPr>
        <p:spPr>
          <a:xfrm>
            <a:off x="2223600" y="670225"/>
            <a:ext cx="4696800" cy="768900"/>
          </a:xfrm>
          <a:prstGeom prst="rect">
            <a:avLst/>
          </a:prstGeom>
          <a:solidFill>
            <a:schemeClr val="accent3"/>
          </a:solid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45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449" name="Google Shape;449;p32"/>
          <p:cNvSpPr txBox="1"/>
          <p:nvPr>
            <p:ph idx="1" type="subTitle"/>
          </p:nvPr>
        </p:nvSpPr>
        <p:spPr>
          <a:xfrm>
            <a:off x="2223600" y="1439127"/>
            <a:ext cx="4696800" cy="411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PT Sans"/>
              <a:buNone/>
              <a:defRPr sz="17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450" name="Google Shape;450;p32"/>
          <p:cNvSpPr txBox="1"/>
          <p:nvPr>
            <p:ph hasCustomPrompt="1" idx="2" type="title"/>
          </p:nvPr>
        </p:nvSpPr>
        <p:spPr>
          <a:xfrm>
            <a:off x="2223600" y="1967931"/>
            <a:ext cx="4696800" cy="768900"/>
          </a:xfrm>
          <a:prstGeom prst="rect">
            <a:avLst/>
          </a:prstGeom>
          <a:solidFill>
            <a:schemeClr val="accent3"/>
          </a:solid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45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451" name="Google Shape;451;p32"/>
          <p:cNvSpPr txBox="1"/>
          <p:nvPr>
            <p:ph idx="3" type="subTitle"/>
          </p:nvPr>
        </p:nvSpPr>
        <p:spPr>
          <a:xfrm>
            <a:off x="2223600" y="2736821"/>
            <a:ext cx="4696800" cy="411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PT Sans"/>
              <a:buNone/>
              <a:defRPr sz="17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452" name="Google Shape;452;p32"/>
          <p:cNvSpPr txBox="1"/>
          <p:nvPr>
            <p:ph hasCustomPrompt="1" idx="4" type="title"/>
          </p:nvPr>
        </p:nvSpPr>
        <p:spPr>
          <a:xfrm>
            <a:off x="2223600" y="3265638"/>
            <a:ext cx="4696800" cy="768900"/>
          </a:xfrm>
          <a:prstGeom prst="rect">
            <a:avLst/>
          </a:prstGeom>
          <a:solidFill>
            <a:schemeClr val="accent3"/>
          </a:solid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45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453" name="Google Shape;453;p32"/>
          <p:cNvSpPr txBox="1"/>
          <p:nvPr>
            <p:ph idx="5" type="subTitle"/>
          </p:nvPr>
        </p:nvSpPr>
        <p:spPr>
          <a:xfrm>
            <a:off x="2223600" y="4034515"/>
            <a:ext cx="4696800" cy="411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PT Sans"/>
              <a:buNone/>
              <a:defRPr sz="17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454" name="Google Shape;454;p32"/>
          <p:cNvSpPr/>
          <p:nvPr/>
        </p:nvSpPr>
        <p:spPr>
          <a:xfrm>
            <a:off x="327350" y="783850"/>
            <a:ext cx="394500" cy="394500"/>
          </a:xfrm>
          <a:prstGeom prst="ellipse">
            <a:avLst/>
          </a:prstGeom>
          <a:gradFill>
            <a:gsLst>
              <a:gs pos="0">
                <a:schemeClr val="lt2"/>
              </a:gs>
              <a:gs pos="50000">
                <a:srgbClr val="FFFFFF">
                  <a:alpha val="0"/>
                </a:srgbClr>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CUSTOM_8_1">
    <p:spTree>
      <p:nvGrpSpPr>
        <p:cNvPr id="455" name="Shape 455"/>
        <p:cNvGrpSpPr/>
        <p:nvPr/>
      </p:nvGrpSpPr>
      <p:grpSpPr>
        <a:xfrm>
          <a:off x="0" y="0"/>
          <a:ext cx="0" cy="0"/>
          <a:chOff x="0" y="0"/>
          <a:chExt cx="0" cy="0"/>
        </a:xfrm>
      </p:grpSpPr>
      <p:sp>
        <p:nvSpPr>
          <p:cNvPr id="456" name="Google Shape;456;p3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457" name="Google Shape;457;p33"/>
          <p:cNvSpPr txBox="1"/>
          <p:nvPr>
            <p:ph idx="1" type="subTitle"/>
          </p:nvPr>
        </p:nvSpPr>
        <p:spPr>
          <a:xfrm>
            <a:off x="713225" y="2927763"/>
            <a:ext cx="2305500" cy="768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grpSp>
        <p:nvGrpSpPr>
          <p:cNvPr id="458" name="Google Shape;458;p33"/>
          <p:cNvGrpSpPr/>
          <p:nvPr/>
        </p:nvGrpSpPr>
        <p:grpSpPr>
          <a:xfrm>
            <a:off x="175025" y="244675"/>
            <a:ext cx="8793900" cy="4642975"/>
            <a:chOff x="175025" y="244675"/>
            <a:chExt cx="8793900" cy="4642975"/>
          </a:xfrm>
        </p:grpSpPr>
        <p:cxnSp>
          <p:nvCxnSpPr>
            <p:cNvPr id="459" name="Google Shape;459;p33"/>
            <p:cNvCxnSpPr/>
            <p:nvPr/>
          </p:nvCxnSpPr>
          <p:spPr>
            <a:xfrm>
              <a:off x="175025" y="244675"/>
              <a:ext cx="8793900" cy="0"/>
            </a:xfrm>
            <a:prstGeom prst="straightConnector1">
              <a:avLst/>
            </a:prstGeom>
            <a:noFill/>
            <a:ln cap="flat" cmpd="sng" w="9525">
              <a:solidFill>
                <a:schemeClr val="dk1"/>
              </a:solidFill>
              <a:prstDash val="solid"/>
              <a:round/>
              <a:headEnd len="med" w="med" type="none"/>
              <a:tailEnd len="med" w="med" type="none"/>
            </a:ln>
          </p:spPr>
        </p:cxnSp>
        <p:cxnSp>
          <p:nvCxnSpPr>
            <p:cNvPr id="460" name="Google Shape;460;p33"/>
            <p:cNvCxnSpPr/>
            <p:nvPr/>
          </p:nvCxnSpPr>
          <p:spPr>
            <a:xfrm>
              <a:off x="175025" y="4887650"/>
              <a:ext cx="8793900" cy="0"/>
            </a:xfrm>
            <a:prstGeom prst="straightConnector1">
              <a:avLst/>
            </a:prstGeom>
            <a:noFill/>
            <a:ln cap="flat" cmpd="sng" w="9525">
              <a:solidFill>
                <a:schemeClr val="dk1"/>
              </a:solidFill>
              <a:prstDash val="solid"/>
              <a:round/>
              <a:headEnd len="med" w="med" type="none"/>
              <a:tailEnd len="med" w="med" type="none"/>
            </a:ln>
          </p:spPr>
        </p:cxnSp>
      </p:grpSp>
      <p:sp>
        <p:nvSpPr>
          <p:cNvPr id="461" name="Google Shape;461;p33"/>
          <p:cNvSpPr txBox="1"/>
          <p:nvPr>
            <p:ph idx="2" type="subTitle"/>
          </p:nvPr>
        </p:nvSpPr>
        <p:spPr>
          <a:xfrm>
            <a:off x="713213" y="2638838"/>
            <a:ext cx="2305500" cy="394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1700">
                <a:solidFill>
                  <a:schemeClr val="accent3"/>
                </a:solidFill>
                <a:latin typeface="Russo One"/>
                <a:ea typeface="Russo One"/>
                <a:cs typeface="Russo One"/>
                <a:sym typeface="Russo One"/>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462" name="Google Shape;462;p33"/>
          <p:cNvSpPr txBox="1"/>
          <p:nvPr>
            <p:ph idx="3" type="subTitle"/>
          </p:nvPr>
        </p:nvSpPr>
        <p:spPr>
          <a:xfrm>
            <a:off x="6125275" y="2920988"/>
            <a:ext cx="2305500" cy="768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463" name="Google Shape;463;p33"/>
          <p:cNvSpPr txBox="1"/>
          <p:nvPr>
            <p:ph idx="4" type="subTitle"/>
          </p:nvPr>
        </p:nvSpPr>
        <p:spPr>
          <a:xfrm>
            <a:off x="6125263" y="2632063"/>
            <a:ext cx="2305500" cy="394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1700">
                <a:solidFill>
                  <a:schemeClr val="accent3"/>
                </a:solidFill>
                <a:latin typeface="Russo One"/>
                <a:ea typeface="Russo One"/>
                <a:cs typeface="Russo One"/>
                <a:sym typeface="Russo One"/>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464" name="Google Shape;464;p33"/>
          <p:cNvSpPr txBox="1"/>
          <p:nvPr>
            <p:ph hasCustomPrompt="1" idx="5" type="title"/>
          </p:nvPr>
        </p:nvSpPr>
        <p:spPr>
          <a:xfrm>
            <a:off x="1232675" y="2015156"/>
            <a:ext cx="1266600" cy="431400"/>
          </a:xfrm>
          <a:prstGeom prst="rect">
            <a:avLst/>
          </a:prstGeom>
          <a:solidFill>
            <a:schemeClr val="accent3"/>
          </a:solid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25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465" name="Google Shape;465;p33"/>
          <p:cNvSpPr txBox="1"/>
          <p:nvPr>
            <p:ph hasCustomPrompt="1" idx="6" type="title"/>
          </p:nvPr>
        </p:nvSpPr>
        <p:spPr>
          <a:xfrm>
            <a:off x="6644719" y="2015156"/>
            <a:ext cx="1266600" cy="431400"/>
          </a:xfrm>
          <a:prstGeom prst="rect">
            <a:avLst/>
          </a:prstGeom>
          <a:solidFill>
            <a:schemeClr val="accent3"/>
          </a:solid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25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grpSp>
        <p:nvGrpSpPr>
          <p:cNvPr id="466" name="Google Shape;466;p33"/>
          <p:cNvGrpSpPr/>
          <p:nvPr/>
        </p:nvGrpSpPr>
        <p:grpSpPr>
          <a:xfrm>
            <a:off x="-429600" y="374044"/>
            <a:ext cx="948234" cy="1001042"/>
            <a:chOff x="-3171395" y="736983"/>
            <a:chExt cx="1712232" cy="1807587"/>
          </a:xfrm>
        </p:grpSpPr>
        <p:grpSp>
          <p:nvGrpSpPr>
            <p:cNvPr id="467" name="Google Shape;467;p33"/>
            <p:cNvGrpSpPr/>
            <p:nvPr/>
          </p:nvGrpSpPr>
          <p:grpSpPr>
            <a:xfrm>
              <a:off x="-3171395" y="736983"/>
              <a:ext cx="1712232" cy="1807587"/>
              <a:chOff x="-1141405" y="2245329"/>
              <a:chExt cx="336848" cy="355600"/>
            </a:xfrm>
          </p:grpSpPr>
          <p:sp>
            <p:nvSpPr>
              <p:cNvPr id="468" name="Google Shape;468;p33"/>
              <p:cNvSpPr/>
              <p:nvPr/>
            </p:nvSpPr>
            <p:spPr>
              <a:xfrm>
                <a:off x="-1139686" y="2245329"/>
                <a:ext cx="44780" cy="45688"/>
              </a:xfrm>
              <a:custGeom>
                <a:rect b="b" l="l" r="r" t="t"/>
                <a:pathLst>
                  <a:path extrusionOk="0" h="498" w="860">
                    <a:moveTo>
                      <a:pt x="1" y="1"/>
                    </a:moveTo>
                    <a:lnTo>
                      <a:pt x="172" y="498"/>
                    </a:lnTo>
                    <a:lnTo>
                      <a:pt x="859" y="98"/>
                    </a:lnTo>
                    <a:lnTo>
                      <a:pt x="1" y="1"/>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33"/>
              <p:cNvSpPr/>
              <p:nvPr/>
            </p:nvSpPr>
            <p:spPr>
              <a:xfrm>
                <a:off x="-861730" y="2245329"/>
                <a:ext cx="44676" cy="45688"/>
              </a:xfrm>
              <a:custGeom>
                <a:rect b="b" l="l" r="r" t="t"/>
                <a:pathLst>
                  <a:path extrusionOk="0" h="498" w="858">
                    <a:moveTo>
                      <a:pt x="857" y="1"/>
                    </a:moveTo>
                    <a:lnTo>
                      <a:pt x="0" y="98"/>
                    </a:lnTo>
                    <a:lnTo>
                      <a:pt x="693" y="498"/>
                    </a:lnTo>
                    <a:lnTo>
                      <a:pt x="857" y="1"/>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33"/>
              <p:cNvSpPr/>
              <p:nvPr/>
            </p:nvSpPr>
            <p:spPr>
              <a:xfrm>
                <a:off x="-849337" y="2553865"/>
                <a:ext cx="44780" cy="45688"/>
              </a:xfrm>
              <a:custGeom>
                <a:rect b="b" l="l" r="r" t="t"/>
                <a:pathLst>
                  <a:path extrusionOk="0" h="498" w="860">
                    <a:moveTo>
                      <a:pt x="688" y="0"/>
                    </a:moveTo>
                    <a:lnTo>
                      <a:pt x="1" y="400"/>
                    </a:lnTo>
                    <a:lnTo>
                      <a:pt x="859" y="497"/>
                    </a:lnTo>
                    <a:lnTo>
                      <a:pt x="688" y="0"/>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33"/>
              <p:cNvSpPr/>
              <p:nvPr/>
            </p:nvSpPr>
            <p:spPr>
              <a:xfrm>
                <a:off x="-1141405" y="2555241"/>
                <a:ext cx="44728" cy="45688"/>
              </a:xfrm>
              <a:custGeom>
                <a:rect b="b" l="l" r="r" t="t"/>
                <a:pathLst>
                  <a:path extrusionOk="0" h="498" w="859">
                    <a:moveTo>
                      <a:pt x="166" y="1"/>
                    </a:moveTo>
                    <a:lnTo>
                      <a:pt x="0" y="498"/>
                    </a:lnTo>
                    <a:lnTo>
                      <a:pt x="0" y="498"/>
                    </a:lnTo>
                    <a:lnTo>
                      <a:pt x="858" y="401"/>
                    </a:lnTo>
                    <a:lnTo>
                      <a:pt x="166" y="1"/>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2" name="Google Shape;472;p33"/>
            <p:cNvGrpSpPr/>
            <p:nvPr/>
          </p:nvGrpSpPr>
          <p:grpSpPr>
            <a:xfrm>
              <a:off x="-3128356" y="827596"/>
              <a:ext cx="1626149" cy="1626342"/>
              <a:chOff x="-4570025" y="-195475"/>
              <a:chExt cx="1932900" cy="1932900"/>
            </a:xfrm>
          </p:grpSpPr>
          <p:sp>
            <p:nvSpPr>
              <p:cNvPr id="473" name="Google Shape;473;p33"/>
              <p:cNvSpPr/>
              <p:nvPr/>
            </p:nvSpPr>
            <p:spPr>
              <a:xfrm>
                <a:off x="-4570025" y="-195475"/>
                <a:ext cx="1932900" cy="1932900"/>
              </a:xfrm>
              <a:prstGeom prst="donut">
                <a:avLst>
                  <a:gd fmla="val 4017" name="adj"/>
                </a:avLst>
              </a:pr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33"/>
              <p:cNvSpPr/>
              <p:nvPr/>
            </p:nvSpPr>
            <p:spPr>
              <a:xfrm>
                <a:off x="-4260385" y="114186"/>
                <a:ext cx="1313700" cy="1313700"/>
              </a:xfrm>
              <a:prstGeom prst="mathPlus">
                <a:avLst>
                  <a:gd fmla="val 5816" name="adj1"/>
                </a:avLst>
              </a:pr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75" name="Google Shape;475;p33"/>
          <p:cNvGrpSpPr/>
          <p:nvPr/>
        </p:nvGrpSpPr>
        <p:grpSpPr>
          <a:xfrm rot="10800000">
            <a:off x="8759463" y="886662"/>
            <a:ext cx="757976" cy="672190"/>
            <a:chOff x="7464925" y="-1654250"/>
            <a:chExt cx="757976" cy="672190"/>
          </a:xfrm>
        </p:grpSpPr>
        <p:sp>
          <p:nvSpPr>
            <p:cNvPr id="476" name="Google Shape;476;p33"/>
            <p:cNvSpPr/>
            <p:nvPr/>
          </p:nvSpPr>
          <p:spPr>
            <a:xfrm>
              <a:off x="7498685" y="-1654213"/>
              <a:ext cx="690430" cy="672078"/>
            </a:xfrm>
            <a:custGeom>
              <a:rect b="b" l="l" r="r" t="t"/>
              <a:pathLst>
                <a:path extrusionOk="0" h="17970" w="31125">
                  <a:moveTo>
                    <a:pt x="15604" y="0"/>
                  </a:moveTo>
                  <a:lnTo>
                    <a:pt x="15604" y="8928"/>
                  </a:lnTo>
                  <a:lnTo>
                    <a:pt x="26534" y="2617"/>
                  </a:lnTo>
                  <a:cubicBezTo>
                    <a:pt x="23509" y="879"/>
                    <a:pt x="19559" y="6"/>
                    <a:pt x="15604" y="0"/>
                  </a:cubicBezTo>
                  <a:close/>
                  <a:moveTo>
                    <a:pt x="4532" y="2651"/>
                  </a:moveTo>
                  <a:cubicBezTo>
                    <a:pt x="1522" y="4398"/>
                    <a:pt x="11" y="6678"/>
                    <a:pt x="0" y="8962"/>
                  </a:cubicBezTo>
                  <a:lnTo>
                    <a:pt x="15464" y="8962"/>
                  </a:lnTo>
                  <a:lnTo>
                    <a:pt x="4532" y="2651"/>
                  </a:lnTo>
                  <a:close/>
                  <a:moveTo>
                    <a:pt x="15661" y="9008"/>
                  </a:moveTo>
                  <a:lnTo>
                    <a:pt x="26593" y="15319"/>
                  </a:lnTo>
                  <a:cubicBezTo>
                    <a:pt x="29603" y="13572"/>
                    <a:pt x="31114" y="11292"/>
                    <a:pt x="31124" y="9008"/>
                  </a:cubicBezTo>
                  <a:close/>
                  <a:moveTo>
                    <a:pt x="15521" y="9042"/>
                  </a:moveTo>
                  <a:lnTo>
                    <a:pt x="4590" y="15353"/>
                  </a:lnTo>
                  <a:cubicBezTo>
                    <a:pt x="7616" y="17091"/>
                    <a:pt x="11566" y="17963"/>
                    <a:pt x="15521" y="17970"/>
                  </a:cubicBezTo>
                  <a:lnTo>
                    <a:pt x="15521" y="9042"/>
                  </a:lnTo>
                  <a:close/>
                </a:path>
              </a:pathLst>
            </a:custGeom>
            <a:gradFill>
              <a:gsLst>
                <a:gs pos="0">
                  <a:schemeClr val="accent5"/>
                </a:gs>
                <a:gs pos="100000">
                  <a:schemeClr val="lt1"/>
                </a:gs>
                <a:gs pos="100000">
                  <a:schemeClr val="accent6"/>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33"/>
            <p:cNvSpPr/>
            <p:nvPr/>
          </p:nvSpPr>
          <p:spPr>
            <a:xfrm>
              <a:off x="7464925" y="-1654250"/>
              <a:ext cx="757976" cy="672190"/>
            </a:xfrm>
            <a:custGeom>
              <a:rect b="b" l="l" r="r" t="t"/>
              <a:pathLst>
                <a:path extrusionOk="0" h="17973" w="34170">
                  <a:moveTo>
                    <a:pt x="17084" y="1"/>
                  </a:moveTo>
                  <a:cubicBezTo>
                    <a:pt x="13103" y="1"/>
                    <a:pt x="9123" y="878"/>
                    <a:pt x="6081" y="2633"/>
                  </a:cubicBezTo>
                  <a:cubicBezTo>
                    <a:pt x="1" y="6145"/>
                    <a:pt x="1" y="11827"/>
                    <a:pt x="6081" y="15339"/>
                  </a:cubicBezTo>
                  <a:cubicBezTo>
                    <a:pt x="9123" y="17095"/>
                    <a:pt x="13103" y="17973"/>
                    <a:pt x="17084" y="17973"/>
                  </a:cubicBezTo>
                  <a:cubicBezTo>
                    <a:pt x="21065" y="17973"/>
                    <a:pt x="25046" y="17095"/>
                    <a:pt x="28087" y="15339"/>
                  </a:cubicBezTo>
                  <a:cubicBezTo>
                    <a:pt x="34169" y="11827"/>
                    <a:pt x="34169" y="6145"/>
                    <a:pt x="28087" y="2633"/>
                  </a:cubicBezTo>
                  <a:cubicBezTo>
                    <a:pt x="25046" y="878"/>
                    <a:pt x="21065" y="1"/>
                    <a:pt x="17084" y="1"/>
                  </a:cubicBezTo>
                  <a:close/>
                </a:path>
              </a:pathLst>
            </a:custGeom>
            <a:gradFill>
              <a:gsLst>
                <a:gs pos="0">
                  <a:schemeClr val="accent6"/>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8" name="Google Shape;478;p33"/>
          <p:cNvSpPr/>
          <p:nvPr/>
        </p:nvSpPr>
        <p:spPr>
          <a:xfrm>
            <a:off x="7075678" y="4640927"/>
            <a:ext cx="404700" cy="404700"/>
          </a:xfrm>
          <a:prstGeom prst="ellipse">
            <a:avLst/>
          </a:prstGeom>
          <a:gradFill>
            <a:gsLst>
              <a:gs pos="0">
                <a:srgbClr val="68BAAC">
                  <a:alpha val="59215"/>
                </a:srgbClr>
              </a:gs>
              <a:gs pos="83000">
                <a:srgbClr val="FFFFFF">
                  <a:alpha val="0"/>
                </a:srgbClr>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_1">
    <p:spTree>
      <p:nvGrpSpPr>
        <p:cNvPr id="479" name="Shape 479"/>
        <p:cNvGrpSpPr/>
        <p:nvPr/>
      </p:nvGrpSpPr>
      <p:grpSpPr>
        <a:xfrm>
          <a:off x="0" y="0"/>
          <a:ext cx="0" cy="0"/>
          <a:chOff x="0" y="0"/>
          <a:chExt cx="0" cy="0"/>
        </a:xfrm>
      </p:grpSpPr>
      <p:grpSp>
        <p:nvGrpSpPr>
          <p:cNvPr id="480" name="Google Shape;480;p34"/>
          <p:cNvGrpSpPr/>
          <p:nvPr/>
        </p:nvGrpSpPr>
        <p:grpSpPr>
          <a:xfrm>
            <a:off x="175025" y="244675"/>
            <a:ext cx="8793900" cy="4642975"/>
            <a:chOff x="175025" y="244675"/>
            <a:chExt cx="8793900" cy="4642975"/>
          </a:xfrm>
        </p:grpSpPr>
        <p:cxnSp>
          <p:nvCxnSpPr>
            <p:cNvPr id="481" name="Google Shape;481;p34"/>
            <p:cNvCxnSpPr/>
            <p:nvPr/>
          </p:nvCxnSpPr>
          <p:spPr>
            <a:xfrm>
              <a:off x="175025" y="244675"/>
              <a:ext cx="8793900" cy="0"/>
            </a:xfrm>
            <a:prstGeom prst="straightConnector1">
              <a:avLst/>
            </a:prstGeom>
            <a:noFill/>
            <a:ln cap="flat" cmpd="sng" w="9525">
              <a:solidFill>
                <a:schemeClr val="dk1"/>
              </a:solidFill>
              <a:prstDash val="solid"/>
              <a:round/>
              <a:headEnd len="med" w="med" type="none"/>
              <a:tailEnd len="med" w="med" type="none"/>
            </a:ln>
          </p:spPr>
        </p:cxnSp>
        <p:cxnSp>
          <p:nvCxnSpPr>
            <p:cNvPr id="482" name="Google Shape;482;p34"/>
            <p:cNvCxnSpPr/>
            <p:nvPr/>
          </p:nvCxnSpPr>
          <p:spPr>
            <a:xfrm>
              <a:off x="175025" y="4887650"/>
              <a:ext cx="8793900" cy="0"/>
            </a:xfrm>
            <a:prstGeom prst="straightConnector1">
              <a:avLst/>
            </a:prstGeom>
            <a:noFill/>
            <a:ln cap="flat" cmpd="sng" w="9525">
              <a:solidFill>
                <a:schemeClr val="dk1"/>
              </a:solidFill>
              <a:prstDash val="solid"/>
              <a:round/>
              <a:headEnd len="med" w="med" type="none"/>
              <a:tailEnd len="med" w="med" type="none"/>
            </a:ln>
          </p:spPr>
        </p:cxnSp>
      </p:grpSp>
      <p:sp>
        <p:nvSpPr>
          <p:cNvPr id="483" name="Google Shape;483;p34"/>
          <p:cNvSpPr txBox="1"/>
          <p:nvPr>
            <p:ph type="title"/>
          </p:nvPr>
        </p:nvSpPr>
        <p:spPr>
          <a:xfrm>
            <a:off x="713225" y="733450"/>
            <a:ext cx="5114100" cy="1181400"/>
          </a:xfrm>
          <a:prstGeom prst="rect">
            <a:avLst/>
          </a:prstGeom>
        </p:spPr>
        <p:txBody>
          <a:bodyPr anchorCtr="0" anchor="b" bIns="91425" lIns="91425" spcFirstLastPara="1" rIns="91425" wrap="square" tIns="91425">
            <a:noAutofit/>
          </a:bodyPr>
          <a:lstStyle>
            <a:lvl1pPr lvl="0" rtl="0">
              <a:spcBef>
                <a:spcPts val="0"/>
              </a:spcBef>
              <a:spcAft>
                <a:spcPts val="0"/>
              </a:spcAft>
              <a:buSzPts val="3500"/>
              <a:buNone/>
              <a:defRPr sz="83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484" name="Google Shape;484;p34"/>
          <p:cNvSpPr txBox="1"/>
          <p:nvPr>
            <p:ph idx="1" type="subTitle"/>
          </p:nvPr>
        </p:nvSpPr>
        <p:spPr>
          <a:xfrm>
            <a:off x="713225" y="1794375"/>
            <a:ext cx="5114100" cy="1058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grpSp>
        <p:nvGrpSpPr>
          <p:cNvPr id="485" name="Google Shape;485;p34"/>
          <p:cNvGrpSpPr/>
          <p:nvPr/>
        </p:nvGrpSpPr>
        <p:grpSpPr>
          <a:xfrm>
            <a:off x="7525213" y="4604005"/>
            <a:ext cx="538155" cy="568125"/>
            <a:chOff x="-3171395" y="736983"/>
            <a:chExt cx="1712232" cy="1807587"/>
          </a:xfrm>
        </p:grpSpPr>
        <p:grpSp>
          <p:nvGrpSpPr>
            <p:cNvPr id="486" name="Google Shape;486;p34"/>
            <p:cNvGrpSpPr/>
            <p:nvPr/>
          </p:nvGrpSpPr>
          <p:grpSpPr>
            <a:xfrm>
              <a:off x="-3128356" y="827596"/>
              <a:ext cx="1626149" cy="1626342"/>
              <a:chOff x="-4570025" y="-195475"/>
              <a:chExt cx="1932900" cy="1932900"/>
            </a:xfrm>
          </p:grpSpPr>
          <p:sp>
            <p:nvSpPr>
              <p:cNvPr id="487" name="Google Shape;487;p34"/>
              <p:cNvSpPr/>
              <p:nvPr/>
            </p:nvSpPr>
            <p:spPr>
              <a:xfrm>
                <a:off x="-4260385" y="114186"/>
                <a:ext cx="1313700" cy="1313700"/>
              </a:xfrm>
              <a:prstGeom prst="mathPlus">
                <a:avLst>
                  <a:gd fmla="val 5816" name="adj1"/>
                </a:avLst>
              </a:pr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34"/>
              <p:cNvSpPr/>
              <p:nvPr/>
            </p:nvSpPr>
            <p:spPr>
              <a:xfrm>
                <a:off x="-4570025" y="-195475"/>
                <a:ext cx="1932900" cy="1932900"/>
              </a:xfrm>
              <a:prstGeom prst="donut">
                <a:avLst>
                  <a:gd fmla="val 4017" name="adj"/>
                </a:avLst>
              </a:pr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9" name="Google Shape;489;p34"/>
            <p:cNvGrpSpPr/>
            <p:nvPr/>
          </p:nvGrpSpPr>
          <p:grpSpPr>
            <a:xfrm>
              <a:off x="-3171395" y="736983"/>
              <a:ext cx="1712232" cy="1807587"/>
              <a:chOff x="-1141405" y="2245329"/>
              <a:chExt cx="336848" cy="355600"/>
            </a:xfrm>
          </p:grpSpPr>
          <p:sp>
            <p:nvSpPr>
              <p:cNvPr id="490" name="Google Shape;490;p34"/>
              <p:cNvSpPr/>
              <p:nvPr/>
            </p:nvSpPr>
            <p:spPr>
              <a:xfrm>
                <a:off x="-1139686" y="2245329"/>
                <a:ext cx="44780" cy="45688"/>
              </a:xfrm>
              <a:custGeom>
                <a:rect b="b" l="l" r="r" t="t"/>
                <a:pathLst>
                  <a:path extrusionOk="0" h="498" w="860">
                    <a:moveTo>
                      <a:pt x="1" y="1"/>
                    </a:moveTo>
                    <a:lnTo>
                      <a:pt x="172" y="498"/>
                    </a:lnTo>
                    <a:lnTo>
                      <a:pt x="859" y="98"/>
                    </a:lnTo>
                    <a:lnTo>
                      <a:pt x="1" y="1"/>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34"/>
              <p:cNvSpPr/>
              <p:nvPr/>
            </p:nvSpPr>
            <p:spPr>
              <a:xfrm>
                <a:off x="-849337" y="2553865"/>
                <a:ext cx="44780" cy="45688"/>
              </a:xfrm>
              <a:custGeom>
                <a:rect b="b" l="l" r="r" t="t"/>
                <a:pathLst>
                  <a:path extrusionOk="0" h="498" w="860">
                    <a:moveTo>
                      <a:pt x="688" y="0"/>
                    </a:moveTo>
                    <a:lnTo>
                      <a:pt x="1" y="400"/>
                    </a:lnTo>
                    <a:lnTo>
                      <a:pt x="859" y="497"/>
                    </a:lnTo>
                    <a:lnTo>
                      <a:pt x="688" y="0"/>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34"/>
              <p:cNvSpPr/>
              <p:nvPr/>
            </p:nvSpPr>
            <p:spPr>
              <a:xfrm>
                <a:off x="-861730" y="2245329"/>
                <a:ext cx="44676" cy="45688"/>
              </a:xfrm>
              <a:custGeom>
                <a:rect b="b" l="l" r="r" t="t"/>
                <a:pathLst>
                  <a:path extrusionOk="0" h="498" w="858">
                    <a:moveTo>
                      <a:pt x="857" y="1"/>
                    </a:moveTo>
                    <a:lnTo>
                      <a:pt x="0" y="98"/>
                    </a:lnTo>
                    <a:lnTo>
                      <a:pt x="693" y="498"/>
                    </a:lnTo>
                    <a:lnTo>
                      <a:pt x="857" y="1"/>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34"/>
              <p:cNvSpPr/>
              <p:nvPr/>
            </p:nvSpPr>
            <p:spPr>
              <a:xfrm>
                <a:off x="-1141405" y="2555241"/>
                <a:ext cx="44728" cy="45688"/>
              </a:xfrm>
              <a:custGeom>
                <a:rect b="b" l="l" r="r" t="t"/>
                <a:pathLst>
                  <a:path extrusionOk="0" h="498" w="859">
                    <a:moveTo>
                      <a:pt x="166" y="1"/>
                    </a:moveTo>
                    <a:lnTo>
                      <a:pt x="0" y="498"/>
                    </a:lnTo>
                    <a:lnTo>
                      <a:pt x="0" y="498"/>
                    </a:lnTo>
                    <a:lnTo>
                      <a:pt x="858" y="401"/>
                    </a:lnTo>
                    <a:lnTo>
                      <a:pt x="166" y="1"/>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94" name="Google Shape;494;p34"/>
          <p:cNvSpPr txBox="1"/>
          <p:nvPr/>
        </p:nvSpPr>
        <p:spPr>
          <a:xfrm>
            <a:off x="3826675" y="3948213"/>
            <a:ext cx="4604100" cy="556200"/>
          </a:xfrm>
          <a:prstGeom prst="rect">
            <a:avLst/>
          </a:prstGeom>
          <a:noFill/>
          <a:ln>
            <a:noFill/>
          </a:ln>
        </p:spPr>
        <p:txBody>
          <a:bodyPr anchorCtr="0" anchor="t" bIns="91425" lIns="91425" spcFirstLastPara="1" rIns="91425" wrap="square" tIns="91425">
            <a:noAutofit/>
          </a:bodyPr>
          <a:lstStyle/>
          <a:p>
            <a:pPr indent="0" lvl="0" marL="0" rtl="0" algn="l">
              <a:spcBef>
                <a:spcPts val="300"/>
              </a:spcBef>
              <a:spcAft>
                <a:spcPts val="0"/>
              </a:spcAft>
              <a:buNone/>
            </a:pPr>
            <a:r>
              <a:rPr b="1" lang="en" sz="1100">
                <a:solidFill>
                  <a:schemeClr val="dk1"/>
                </a:solidFill>
                <a:latin typeface="Outfit"/>
                <a:ea typeface="Outfit"/>
                <a:cs typeface="Outfit"/>
                <a:sym typeface="Outfit"/>
              </a:rPr>
              <a:t>CREDITS:</a:t>
            </a:r>
            <a:r>
              <a:rPr lang="en" sz="1100">
                <a:solidFill>
                  <a:schemeClr val="dk1"/>
                </a:solidFill>
                <a:latin typeface="Outfit"/>
                <a:ea typeface="Outfit"/>
                <a:cs typeface="Outfit"/>
                <a:sym typeface="Outfit"/>
              </a:rPr>
              <a:t> This presentation template was created by </a:t>
            </a:r>
            <a:r>
              <a:rPr b="1" lang="en" sz="1100" u="sng">
                <a:solidFill>
                  <a:schemeClr val="dk1"/>
                </a:solidFill>
                <a:latin typeface="Outfit"/>
                <a:ea typeface="Outfit"/>
                <a:cs typeface="Outfit"/>
                <a:sym typeface="Outfit"/>
                <a:hlinkClick r:id="rId2">
                  <a:extLst>
                    <a:ext uri="{A12FA001-AC4F-418D-AE19-62706E023703}">
                      <ahyp:hlinkClr val="tx"/>
                    </a:ext>
                  </a:extLst>
                </a:hlinkClick>
              </a:rPr>
              <a:t>Slidesgo</a:t>
            </a:r>
            <a:r>
              <a:rPr lang="en" sz="1100">
                <a:solidFill>
                  <a:schemeClr val="dk1"/>
                </a:solidFill>
                <a:latin typeface="Outfit"/>
                <a:ea typeface="Outfit"/>
                <a:cs typeface="Outfit"/>
                <a:sym typeface="Outfit"/>
              </a:rPr>
              <a:t>, and includes icons by </a:t>
            </a:r>
            <a:r>
              <a:rPr b="1" lang="en" sz="1100" u="sng">
                <a:solidFill>
                  <a:schemeClr val="dk1"/>
                </a:solidFill>
                <a:latin typeface="Outfit"/>
                <a:ea typeface="Outfit"/>
                <a:cs typeface="Outfit"/>
                <a:sym typeface="Outfit"/>
                <a:hlinkClick r:id="rId3">
                  <a:extLst>
                    <a:ext uri="{A12FA001-AC4F-418D-AE19-62706E023703}">
                      <ahyp:hlinkClr val="tx"/>
                    </a:ext>
                  </a:extLst>
                </a:hlinkClick>
              </a:rPr>
              <a:t>Flaticon</a:t>
            </a:r>
            <a:r>
              <a:rPr lang="en" sz="1100">
                <a:solidFill>
                  <a:schemeClr val="dk1"/>
                </a:solidFill>
                <a:latin typeface="Outfit"/>
                <a:ea typeface="Outfit"/>
                <a:cs typeface="Outfit"/>
                <a:sym typeface="Outfit"/>
              </a:rPr>
              <a:t>, and infographics &amp; images by </a:t>
            </a:r>
            <a:r>
              <a:rPr b="1" lang="en" sz="1100" u="sng">
                <a:solidFill>
                  <a:schemeClr val="dk1"/>
                </a:solidFill>
                <a:latin typeface="Outfit"/>
                <a:ea typeface="Outfit"/>
                <a:cs typeface="Outfit"/>
                <a:sym typeface="Outfit"/>
                <a:hlinkClick r:id="rId4">
                  <a:extLst>
                    <a:ext uri="{A12FA001-AC4F-418D-AE19-62706E023703}">
                      <ahyp:hlinkClr val="tx"/>
                    </a:ext>
                  </a:extLst>
                </a:hlinkClick>
              </a:rPr>
              <a:t>Freepik</a:t>
            </a:r>
            <a:r>
              <a:rPr lang="en" sz="1100" u="sng">
                <a:solidFill>
                  <a:schemeClr val="dk1"/>
                </a:solidFill>
                <a:latin typeface="Outfit"/>
                <a:ea typeface="Outfit"/>
                <a:cs typeface="Outfit"/>
                <a:sym typeface="Outfit"/>
              </a:rPr>
              <a:t> </a:t>
            </a:r>
            <a:endParaRPr b="1" sz="1100" u="sng">
              <a:solidFill>
                <a:schemeClr val="dk1"/>
              </a:solidFill>
              <a:latin typeface="Outfit"/>
              <a:ea typeface="Outfit"/>
              <a:cs typeface="Outfit"/>
              <a:sym typeface="Outfit"/>
            </a:endParaRPr>
          </a:p>
        </p:txBody>
      </p:sp>
      <p:grpSp>
        <p:nvGrpSpPr>
          <p:cNvPr id="495" name="Google Shape;495;p34"/>
          <p:cNvGrpSpPr/>
          <p:nvPr/>
        </p:nvGrpSpPr>
        <p:grpSpPr>
          <a:xfrm>
            <a:off x="-63744" y="2614233"/>
            <a:ext cx="596199" cy="629402"/>
            <a:chOff x="-3171395" y="736983"/>
            <a:chExt cx="1712232" cy="1807587"/>
          </a:xfrm>
        </p:grpSpPr>
        <p:grpSp>
          <p:nvGrpSpPr>
            <p:cNvPr id="496" name="Google Shape;496;p34"/>
            <p:cNvGrpSpPr/>
            <p:nvPr/>
          </p:nvGrpSpPr>
          <p:grpSpPr>
            <a:xfrm>
              <a:off x="-3128356" y="827596"/>
              <a:ext cx="1626149" cy="1626342"/>
              <a:chOff x="-4570025" y="-195475"/>
              <a:chExt cx="1932900" cy="1932900"/>
            </a:xfrm>
          </p:grpSpPr>
          <p:sp>
            <p:nvSpPr>
              <p:cNvPr id="497" name="Google Shape;497;p34"/>
              <p:cNvSpPr/>
              <p:nvPr/>
            </p:nvSpPr>
            <p:spPr>
              <a:xfrm>
                <a:off x="-4260385" y="114186"/>
                <a:ext cx="1313700" cy="1313700"/>
              </a:xfrm>
              <a:prstGeom prst="mathPlus">
                <a:avLst>
                  <a:gd fmla="val 5816" name="adj1"/>
                </a:avLst>
              </a:pr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34"/>
              <p:cNvSpPr/>
              <p:nvPr/>
            </p:nvSpPr>
            <p:spPr>
              <a:xfrm>
                <a:off x="-4570025" y="-195475"/>
                <a:ext cx="1932900" cy="1932900"/>
              </a:xfrm>
              <a:prstGeom prst="donut">
                <a:avLst>
                  <a:gd fmla="val 4017" name="adj"/>
                </a:avLst>
              </a:pr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9" name="Google Shape;499;p34"/>
            <p:cNvGrpSpPr/>
            <p:nvPr/>
          </p:nvGrpSpPr>
          <p:grpSpPr>
            <a:xfrm>
              <a:off x="-3171395" y="736983"/>
              <a:ext cx="1712232" cy="1807587"/>
              <a:chOff x="-1141405" y="2245329"/>
              <a:chExt cx="336848" cy="355600"/>
            </a:xfrm>
          </p:grpSpPr>
          <p:sp>
            <p:nvSpPr>
              <p:cNvPr id="500" name="Google Shape;500;p34"/>
              <p:cNvSpPr/>
              <p:nvPr/>
            </p:nvSpPr>
            <p:spPr>
              <a:xfrm>
                <a:off x="-1139686" y="2245329"/>
                <a:ext cx="44780" cy="45688"/>
              </a:xfrm>
              <a:custGeom>
                <a:rect b="b" l="l" r="r" t="t"/>
                <a:pathLst>
                  <a:path extrusionOk="0" h="498" w="860">
                    <a:moveTo>
                      <a:pt x="1" y="1"/>
                    </a:moveTo>
                    <a:lnTo>
                      <a:pt x="172" y="498"/>
                    </a:lnTo>
                    <a:lnTo>
                      <a:pt x="859" y="98"/>
                    </a:lnTo>
                    <a:lnTo>
                      <a:pt x="1" y="1"/>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34"/>
              <p:cNvSpPr/>
              <p:nvPr/>
            </p:nvSpPr>
            <p:spPr>
              <a:xfrm>
                <a:off x="-849337" y="2553865"/>
                <a:ext cx="44780" cy="45688"/>
              </a:xfrm>
              <a:custGeom>
                <a:rect b="b" l="l" r="r" t="t"/>
                <a:pathLst>
                  <a:path extrusionOk="0" h="498" w="860">
                    <a:moveTo>
                      <a:pt x="688" y="0"/>
                    </a:moveTo>
                    <a:lnTo>
                      <a:pt x="1" y="400"/>
                    </a:lnTo>
                    <a:lnTo>
                      <a:pt x="859" y="497"/>
                    </a:lnTo>
                    <a:lnTo>
                      <a:pt x="688" y="0"/>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34"/>
              <p:cNvSpPr/>
              <p:nvPr/>
            </p:nvSpPr>
            <p:spPr>
              <a:xfrm>
                <a:off x="-861730" y="2245329"/>
                <a:ext cx="44676" cy="45688"/>
              </a:xfrm>
              <a:custGeom>
                <a:rect b="b" l="l" r="r" t="t"/>
                <a:pathLst>
                  <a:path extrusionOk="0" h="498" w="858">
                    <a:moveTo>
                      <a:pt x="857" y="1"/>
                    </a:moveTo>
                    <a:lnTo>
                      <a:pt x="0" y="98"/>
                    </a:lnTo>
                    <a:lnTo>
                      <a:pt x="693" y="498"/>
                    </a:lnTo>
                    <a:lnTo>
                      <a:pt x="857" y="1"/>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34"/>
              <p:cNvSpPr/>
              <p:nvPr/>
            </p:nvSpPr>
            <p:spPr>
              <a:xfrm>
                <a:off x="-1141405" y="2555241"/>
                <a:ext cx="44728" cy="45688"/>
              </a:xfrm>
              <a:custGeom>
                <a:rect b="b" l="l" r="r" t="t"/>
                <a:pathLst>
                  <a:path extrusionOk="0" h="498" w="859">
                    <a:moveTo>
                      <a:pt x="166" y="1"/>
                    </a:moveTo>
                    <a:lnTo>
                      <a:pt x="0" y="498"/>
                    </a:lnTo>
                    <a:lnTo>
                      <a:pt x="0" y="498"/>
                    </a:lnTo>
                    <a:lnTo>
                      <a:pt x="858" y="401"/>
                    </a:lnTo>
                    <a:lnTo>
                      <a:pt x="166" y="1"/>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04" name="Google Shape;504;p34"/>
          <p:cNvGrpSpPr/>
          <p:nvPr/>
        </p:nvGrpSpPr>
        <p:grpSpPr>
          <a:xfrm>
            <a:off x="2923081" y="-197392"/>
            <a:ext cx="596199" cy="629402"/>
            <a:chOff x="-3171395" y="736983"/>
            <a:chExt cx="1712232" cy="1807587"/>
          </a:xfrm>
        </p:grpSpPr>
        <p:grpSp>
          <p:nvGrpSpPr>
            <p:cNvPr id="505" name="Google Shape;505;p34"/>
            <p:cNvGrpSpPr/>
            <p:nvPr/>
          </p:nvGrpSpPr>
          <p:grpSpPr>
            <a:xfrm>
              <a:off x="-3128356" y="827596"/>
              <a:ext cx="1626149" cy="1626342"/>
              <a:chOff x="-4570025" y="-195475"/>
              <a:chExt cx="1932900" cy="1932900"/>
            </a:xfrm>
          </p:grpSpPr>
          <p:sp>
            <p:nvSpPr>
              <p:cNvPr id="506" name="Google Shape;506;p34"/>
              <p:cNvSpPr/>
              <p:nvPr/>
            </p:nvSpPr>
            <p:spPr>
              <a:xfrm>
                <a:off x="-4260385" y="114186"/>
                <a:ext cx="1313700" cy="1313700"/>
              </a:xfrm>
              <a:prstGeom prst="mathPlus">
                <a:avLst>
                  <a:gd fmla="val 5816" name="adj1"/>
                </a:avLst>
              </a:pr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34"/>
              <p:cNvSpPr/>
              <p:nvPr/>
            </p:nvSpPr>
            <p:spPr>
              <a:xfrm>
                <a:off x="-4570025" y="-195475"/>
                <a:ext cx="1932900" cy="1932900"/>
              </a:xfrm>
              <a:prstGeom prst="donut">
                <a:avLst>
                  <a:gd fmla="val 4017" name="adj"/>
                </a:avLst>
              </a:pr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8" name="Google Shape;508;p34"/>
            <p:cNvGrpSpPr/>
            <p:nvPr/>
          </p:nvGrpSpPr>
          <p:grpSpPr>
            <a:xfrm>
              <a:off x="-3171395" y="736983"/>
              <a:ext cx="1712232" cy="1807587"/>
              <a:chOff x="-1141405" y="2245329"/>
              <a:chExt cx="336848" cy="355600"/>
            </a:xfrm>
          </p:grpSpPr>
          <p:sp>
            <p:nvSpPr>
              <p:cNvPr id="509" name="Google Shape;509;p34"/>
              <p:cNvSpPr/>
              <p:nvPr/>
            </p:nvSpPr>
            <p:spPr>
              <a:xfrm>
                <a:off x="-1139686" y="2245329"/>
                <a:ext cx="44780" cy="45688"/>
              </a:xfrm>
              <a:custGeom>
                <a:rect b="b" l="l" r="r" t="t"/>
                <a:pathLst>
                  <a:path extrusionOk="0" h="498" w="860">
                    <a:moveTo>
                      <a:pt x="1" y="1"/>
                    </a:moveTo>
                    <a:lnTo>
                      <a:pt x="172" y="498"/>
                    </a:lnTo>
                    <a:lnTo>
                      <a:pt x="859" y="98"/>
                    </a:lnTo>
                    <a:lnTo>
                      <a:pt x="1" y="1"/>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34"/>
              <p:cNvSpPr/>
              <p:nvPr/>
            </p:nvSpPr>
            <p:spPr>
              <a:xfrm>
                <a:off x="-849337" y="2553865"/>
                <a:ext cx="44780" cy="45688"/>
              </a:xfrm>
              <a:custGeom>
                <a:rect b="b" l="l" r="r" t="t"/>
                <a:pathLst>
                  <a:path extrusionOk="0" h="498" w="860">
                    <a:moveTo>
                      <a:pt x="688" y="0"/>
                    </a:moveTo>
                    <a:lnTo>
                      <a:pt x="1" y="400"/>
                    </a:lnTo>
                    <a:lnTo>
                      <a:pt x="859" y="497"/>
                    </a:lnTo>
                    <a:lnTo>
                      <a:pt x="688" y="0"/>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34"/>
              <p:cNvSpPr/>
              <p:nvPr/>
            </p:nvSpPr>
            <p:spPr>
              <a:xfrm>
                <a:off x="-861730" y="2245329"/>
                <a:ext cx="44676" cy="45688"/>
              </a:xfrm>
              <a:custGeom>
                <a:rect b="b" l="l" r="r" t="t"/>
                <a:pathLst>
                  <a:path extrusionOk="0" h="498" w="858">
                    <a:moveTo>
                      <a:pt x="857" y="1"/>
                    </a:moveTo>
                    <a:lnTo>
                      <a:pt x="0" y="98"/>
                    </a:lnTo>
                    <a:lnTo>
                      <a:pt x="693" y="498"/>
                    </a:lnTo>
                    <a:lnTo>
                      <a:pt x="857" y="1"/>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34"/>
              <p:cNvSpPr/>
              <p:nvPr/>
            </p:nvSpPr>
            <p:spPr>
              <a:xfrm>
                <a:off x="-1141405" y="2555241"/>
                <a:ext cx="44728" cy="45688"/>
              </a:xfrm>
              <a:custGeom>
                <a:rect b="b" l="l" r="r" t="t"/>
                <a:pathLst>
                  <a:path extrusionOk="0" h="498" w="859">
                    <a:moveTo>
                      <a:pt x="166" y="1"/>
                    </a:moveTo>
                    <a:lnTo>
                      <a:pt x="0" y="498"/>
                    </a:lnTo>
                    <a:lnTo>
                      <a:pt x="0" y="498"/>
                    </a:lnTo>
                    <a:lnTo>
                      <a:pt x="858" y="401"/>
                    </a:lnTo>
                    <a:lnTo>
                      <a:pt x="166" y="1"/>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13" name="Google Shape;513;p34"/>
          <p:cNvGrpSpPr/>
          <p:nvPr/>
        </p:nvGrpSpPr>
        <p:grpSpPr>
          <a:xfrm>
            <a:off x="-409075" y="2097450"/>
            <a:ext cx="757976" cy="672190"/>
            <a:chOff x="7464925" y="-1654250"/>
            <a:chExt cx="757976" cy="672190"/>
          </a:xfrm>
        </p:grpSpPr>
        <p:sp>
          <p:nvSpPr>
            <p:cNvPr id="514" name="Google Shape;514;p34"/>
            <p:cNvSpPr/>
            <p:nvPr/>
          </p:nvSpPr>
          <p:spPr>
            <a:xfrm>
              <a:off x="7464925" y="-1654250"/>
              <a:ext cx="757976" cy="672190"/>
            </a:xfrm>
            <a:custGeom>
              <a:rect b="b" l="l" r="r" t="t"/>
              <a:pathLst>
                <a:path extrusionOk="0" h="17973" w="34170">
                  <a:moveTo>
                    <a:pt x="17084" y="1"/>
                  </a:moveTo>
                  <a:cubicBezTo>
                    <a:pt x="13103" y="1"/>
                    <a:pt x="9123" y="878"/>
                    <a:pt x="6081" y="2633"/>
                  </a:cubicBezTo>
                  <a:cubicBezTo>
                    <a:pt x="1" y="6145"/>
                    <a:pt x="1" y="11827"/>
                    <a:pt x="6081" y="15339"/>
                  </a:cubicBezTo>
                  <a:cubicBezTo>
                    <a:pt x="9123" y="17095"/>
                    <a:pt x="13103" y="17973"/>
                    <a:pt x="17084" y="17973"/>
                  </a:cubicBezTo>
                  <a:cubicBezTo>
                    <a:pt x="21065" y="17973"/>
                    <a:pt x="25046" y="17095"/>
                    <a:pt x="28087" y="15339"/>
                  </a:cubicBezTo>
                  <a:cubicBezTo>
                    <a:pt x="34169" y="11827"/>
                    <a:pt x="34169" y="6145"/>
                    <a:pt x="28087" y="2633"/>
                  </a:cubicBezTo>
                  <a:cubicBezTo>
                    <a:pt x="25046" y="878"/>
                    <a:pt x="21065" y="1"/>
                    <a:pt x="17084" y="1"/>
                  </a:cubicBezTo>
                  <a:close/>
                </a:path>
              </a:pathLst>
            </a:custGeom>
            <a:gradFill>
              <a:gsLst>
                <a:gs pos="0">
                  <a:schemeClr val="accent6"/>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34"/>
            <p:cNvSpPr/>
            <p:nvPr/>
          </p:nvSpPr>
          <p:spPr>
            <a:xfrm>
              <a:off x="7498685" y="-1654213"/>
              <a:ext cx="690430" cy="672078"/>
            </a:xfrm>
            <a:custGeom>
              <a:rect b="b" l="l" r="r" t="t"/>
              <a:pathLst>
                <a:path extrusionOk="0" h="17970" w="31125">
                  <a:moveTo>
                    <a:pt x="15604" y="0"/>
                  </a:moveTo>
                  <a:lnTo>
                    <a:pt x="15604" y="8928"/>
                  </a:lnTo>
                  <a:lnTo>
                    <a:pt x="26534" y="2617"/>
                  </a:lnTo>
                  <a:cubicBezTo>
                    <a:pt x="23509" y="879"/>
                    <a:pt x="19559" y="6"/>
                    <a:pt x="15604" y="0"/>
                  </a:cubicBezTo>
                  <a:close/>
                  <a:moveTo>
                    <a:pt x="4532" y="2651"/>
                  </a:moveTo>
                  <a:cubicBezTo>
                    <a:pt x="1522" y="4398"/>
                    <a:pt x="11" y="6678"/>
                    <a:pt x="0" y="8962"/>
                  </a:cubicBezTo>
                  <a:lnTo>
                    <a:pt x="15464" y="8962"/>
                  </a:lnTo>
                  <a:lnTo>
                    <a:pt x="4532" y="2651"/>
                  </a:lnTo>
                  <a:close/>
                  <a:moveTo>
                    <a:pt x="15661" y="9008"/>
                  </a:moveTo>
                  <a:lnTo>
                    <a:pt x="26593" y="15319"/>
                  </a:lnTo>
                  <a:cubicBezTo>
                    <a:pt x="29603" y="13572"/>
                    <a:pt x="31114" y="11292"/>
                    <a:pt x="31124" y="9008"/>
                  </a:cubicBezTo>
                  <a:close/>
                  <a:moveTo>
                    <a:pt x="15521" y="9042"/>
                  </a:moveTo>
                  <a:lnTo>
                    <a:pt x="4590" y="15353"/>
                  </a:lnTo>
                  <a:cubicBezTo>
                    <a:pt x="7616" y="17091"/>
                    <a:pt x="11566" y="17963"/>
                    <a:pt x="15521" y="17970"/>
                  </a:cubicBezTo>
                  <a:lnTo>
                    <a:pt x="15521" y="9042"/>
                  </a:lnTo>
                  <a:close/>
                </a:path>
              </a:pathLst>
            </a:custGeom>
            <a:gradFill>
              <a:gsLst>
                <a:gs pos="0">
                  <a:schemeClr val="accent5"/>
                </a:gs>
                <a:gs pos="100000">
                  <a:schemeClr val="lt1"/>
                </a:gs>
                <a:gs pos="100000">
                  <a:schemeClr val="accent6"/>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bg>
      <p:bgPr>
        <a:solidFill>
          <a:schemeClr val="accent1"/>
        </a:solidFill>
      </p:bgPr>
    </p:bg>
    <p:spTree>
      <p:nvGrpSpPr>
        <p:cNvPr id="516" name="Shape 516"/>
        <p:cNvGrpSpPr/>
        <p:nvPr/>
      </p:nvGrpSpPr>
      <p:grpSpPr>
        <a:xfrm>
          <a:off x="0" y="0"/>
          <a:ext cx="0" cy="0"/>
          <a:chOff x="0" y="0"/>
          <a:chExt cx="0" cy="0"/>
        </a:xfrm>
      </p:grpSpPr>
      <p:grpSp>
        <p:nvGrpSpPr>
          <p:cNvPr id="517" name="Google Shape;517;p35"/>
          <p:cNvGrpSpPr/>
          <p:nvPr/>
        </p:nvGrpSpPr>
        <p:grpSpPr>
          <a:xfrm>
            <a:off x="190589" y="78791"/>
            <a:ext cx="8762822" cy="4985917"/>
            <a:chOff x="194711" y="84616"/>
            <a:chExt cx="8762822" cy="4985917"/>
          </a:xfrm>
        </p:grpSpPr>
        <p:grpSp>
          <p:nvGrpSpPr>
            <p:cNvPr id="518" name="Google Shape;518;p35"/>
            <p:cNvGrpSpPr/>
            <p:nvPr/>
          </p:nvGrpSpPr>
          <p:grpSpPr>
            <a:xfrm>
              <a:off x="194711" y="84616"/>
              <a:ext cx="344672" cy="363867"/>
              <a:chOff x="-3171395" y="736983"/>
              <a:chExt cx="1712232" cy="1807587"/>
            </a:xfrm>
          </p:grpSpPr>
          <p:grpSp>
            <p:nvGrpSpPr>
              <p:cNvPr id="519" name="Google Shape;519;p35"/>
              <p:cNvGrpSpPr/>
              <p:nvPr/>
            </p:nvGrpSpPr>
            <p:grpSpPr>
              <a:xfrm>
                <a:off x="-3128356" y="827596"/>
                <a:ext cx="1626149" cy="1626342"/>
                <a:chOff x="-4570025" y="-195475"/>
                <a:chExt cx="1932900" cy="1932900"/>
              </a:xfrm>
            </p:grpSpPr>
            <p:sp>
              <p:nvSpPr>
                <p:cNvPr id="520" name="Google Shape;520;p35"/>
                <p:cNvSpPr/>
                <p:nvPr/>
              </p:nvSpPr>
              <p:spPr>
                <a:xfrm>
                  <a:off x="-4260385" y="114186"/>
                  <a:ext cx="1313700" cy="1313700"/>
                </a:xfrm>
                <a:prstGeom prst="mathPlus">
                  <a:avLst>
                    <a:gd fmla="val 5816" name="adj1"/>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35"/>
                <p:cNvSpPr/>
                <p:nvPr/>
              </p:nvSpPr>
              <p:spPr>
                <a:xfrm>
                  <a:off x="-4570025" y="-195475"/>
                  <a:ext cx="1932900" cy="1932900"/>
                </a:xfrm>
                <a:prstGeom prst="donut">
                  <a:avLst>
                    <a:gd fmla="val 4017"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2" name="Google Shape;522;p35"/>
              <p:cNvGrpSpPr/>
              <p:nvPr/>
            </p:nvGrpSpPr>
            <p:grpSpPr>
              <a:xfrm>
                <a:off x="-3171395" y="736983"/>
                <a:ext cx="1712232" cy="1807587"/>
                <a:chOff x="-1141405" y="2245329"/>
                <a:chExt cx="336848" cy="355600"/>
              </a:xfrm>
            </p:grpSpPr>
            <p:sp>
              <p:nvSpPr>
                <p:cNvPr id="523" name="Google Shape;523;p35"/>
                <p:cNvSpPr/>
                <p:nvPr/>
              </p:nvSpPr>
              <p:spPr>
                <a:xfrm>
                  <a:off x="-1139686" y="2245329"/>
                  <a:ext cx="44780" cy="45688"/>
                </a:xfrm>
                <a:custGeom>
                  <a:rect b="b" l="l" r="r" t="t"/>
                  <a:pathLst>
                    <a:path extrusionOk="0" h="498" w="860">
                      <a:moveTo>
                        <a:pt x="1" y="1"/>
                      </a:moveTo>
                      <a:lnTo>
                        <a:pt x="172" y="498"/>
                      </a:lnTo>
                      <a:lnTo>
                        <a:pt x="859" y="98"/>
                      </a:lnTo>
                      <a:lnTo>
                        <a:pt x="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35"/>
                <p:cNvSpPr/>
                <p:nvPr/>
              </p:nvSpPr>
              <p:spPr>
                <a:xfrm>
                  <a:off x="-849337" y="2553865"/>
                  <a:ext cx="44780" cy="45688"/>
                </a:xfrm>
                <a:custGeom>
                  <a:rect b="b" l="l" r="r" t="t"/>
                  <a:pathLst>
                    <a:path extrusionOk="0" h="498" w="860">
                      <a:moveTo>
                        <a:pt x="688" y="0"/>
                      </a:moveTo>
                      <a:lnTo>
                        <a:pt x="1" y="400"/>
                      </a:lnTo>
                      <a:lnTo>
                        <a:pt x="859" y="497"/>
                      </a:lnTo>
                      <a:lnTo>
                        <a:pt x="68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35"/>
                <p:cNvSpPr/>
                <p:nvPr/>
              </p:nvSpPr>
              <p:spPr>
                <a:xfrm>
                  <a:off x="-861730" y="2245329"/>
                  <a:ext cx="44676" cy="45688"/>
                </a:xfrm>
                <a:custGeom>
                  <a:rect b="b" l="l" r="r" t="t"/>
                  <a:pathLst>
                    <a:path extrusionOk="0" h="498" w="858">
                      <a:moveTo>
                        <a:pt x="857" y="1"/>
                      </a:moveTo>
                      <a:lnTo>
                        <a:pt x="0" y="98"/>
                      </a:lnTo>
                      <a:lnTo>
                        <a:pt x="693" y="498"/>
                      </a:lnTo>
                      <a:lnTo>
                        <a:pt x="85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35"/>
                <p:cNvSpPr/>
                <p:nvPr/>
              </p:nvSpPr>
              <p:spPr>
                <a:xfrm>
                  <a:off x="-1141405" y="2555241"/>
                  <a:ext cx="44728" cy="45688"/>
                </a:xfrm>
                <a:custGeom>
                  <a:rect b="b" l="l" r="r" t="t"/>
                  <a:pathLst>
                    <a:path extrusionOk="0" h="498" w="859">
                      <a:moveTo>
                        <a:pt x="166" y="1"/>
                      </a:moveTo>
                      <a:lnTo>
                        <a:pt x="0" y="498"/>
                      </a:lnTo>
                      <a:lnTo>
                        <a:pt x="0" y="498"/>
                      </a:lnTo>
                      <a:lnTo>
                        <a:pt x="858" y="401"/>
                      </a:lnTo>
                      <a:lnTo>
                        <a:pt x="16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27" name="Google Shape;527;p35"/>
            <p:cNvGrpSpPr/>
            <p:nvPr/>
          </p:nvGrpSpPr>
          <p:grpSpPr>
            <a:xfrm>
              <a:off x="194711" y="4706666"/>
              <a:ext cx="344672" cy="363867"/>
              <a:chOff x="-3171395" y="736983"/>
              <a:chExt cx="1712232" cy="1807587"/>
            </a:xfrm>
          </p:grpSpPr>
          <p:grpSp>
            <p:nvGrpSpPr>
              <p:cNvPr id="528" name="Google Shape;528;p35"/>
              <p:cNvGrpSpPr/>
              <p:nvPr/>
            </p:nvGrpSpPr>
            <p:grpSpPr>
              <a:xfrm>
                <a:off x="-3128356" y="827596"/>
                <a:ext cx="1626149" cy="1626342"/>
                <a:chOff x="-4570025" y="-195475"/>
                <a:chExt cx="1932900" cy="1932900"/>
              </a:xfrm>
            </p:grpSpPr>
            <p:sp>
              <p:nvSpPr>
                <p:cNvPr id="529" name="Google Shape;529;p35"/>
                <p:cNvSpPr/>
                <p:nvPr/>
              </p:nvSpPr>
              <p:spPr>
                <a:xfrm>
                  <a:off x="-4260385" y="114186"/>
                  <a:ext cx="1313700" cy="1313700"/>
                </a:xfrm>
                <a:prstGeom prst="mathPlus">
                  <a:avLst>
                    <a:gd fmla="val 5816" name="adj1"/>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35"/>
                <p:cNvSpPr/>
                <p:nvPr/>
              </p:nvSpPr>
              <p:spPr>
                <a:xfrm>
                  <a:off x="-4570025" y="-195475"/>
                  <a:ext cx="1932900" cy="1932900"/>
                </a:xfrm>
                <a:prstGeom prst="donut">
                  <a:avLst>
                    <a:gd fmla="val 4017"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1" name="Google Shape;531;p35"/>
              <p:cNvGrpSpPr/>
              <p:nvPr/>
            </p:nvGrpSpPr>
            <p:grpSpPr>
              <a:xfrm>
                <a:off x="-3171395" y="736983"/>
                <a:ext cx="1712232" cy="1807587"/>
                <a:chOff x="-1141405" y="2245329"/>
                <a:chExt cx="336848" cy="355600"/>
              </a:xfrm>
            </p:grpSpPr>
            <p:sp>
              <p:nvSpPr>
                <p:cNvPr id="532" name="Google Shape;532;p35"/>
                <p:cNvSpPr/>
                <p:nvPr/>
              </p:nvSpPr>
              <p:spPr>
                <a:xfrm>
                  <a:off x="-1139686" y="2245329"/>
                  <a:ext cx="44780" cy="45688"/>
                </a:xfrm>
                <a:custGeom>
                  <a:rect b="b" l="l" r="r" t="t"/>
                  <a:pathLst>
                    <a:path extrusionOk="0" h="498" w="860">
                      <a:moveTo>
                        <a:pt x="1" y="1"/>
                      </a:moveTo>
                      <a:lnTo>
                        <a:pt x="172" y="498"/>
                      </a:lnTo>
                      <a:lnTo>
                        <a:pt x="859" y="98"/>
                      </a:lnTo>
                      <a:lnTo>
                        <a:pt x="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35"/>
                <p:cNvSpPr/>
                <p:nvPr/>
              </p:nvSpPr>
              <p:spPr>
                <a:xfrm>
                  <a:off x="-849337" y="2553865"/>
                  <a:ext cx="44780" cy="45688"/>
                </a:xfrm>
                <a:custGeom>
                  <a:rect b="b" l="l" r="r" t="t"/>
                  <a:pathLst>
                    <a:path extrusionOk="0" h="498" w="860">
                      <a:moveTo>
                        <a:pt x="688" y="0"/>
                      </a:moveTo>
                      <a:lnTo>
                        <a:pt x="1" y="400"/>
                      </a:lnTo>
                      <a:lnTo>
                        <a:pt x="859" y="497"/>
                      </a:lnTo>
                      <a:lnTo>
                        <a:pt x="68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35"/>
                <p:cNvSpPr/>
                <p:nvPr/>
              </p:nvSpPr>
              <p:spPr>
                <a:xfrm>
                  <a:off x="-861730" y="2245329"/>
                  <a:ext cx="44676" cy="45688"/>
                </a:xfrm>
                <a:custGeom>
                  <a:rect b="b" l="l" r="r" t="t"/>
                  <a:pathLst>
                    <a:path extrusionOk="0" h="498" w="858">
                      <a:moveTo>
                        <a:pt x="857" y="1"/>
                      </a:moveTo>
                      <a:lnTo>
                        <a:pt x="0" y="98"/>
                      </a:lnTo>
                      <a:lnTo>
                        <a:pt x="693" y="498"/>
                      </a:lnTo>
                      <a:lnTo>
                        <a:pt x="85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35"/>
                <p:cNvSpPr/>
                <p:nvPr/>
              </p:nvSpPr>
              <p:spPr>
                <a:xfrm>
                  <a:off x="-1141405" y="2555241"/>
                  <a:ext cx="44728" cy="45688"/>
                </a:xfrm>
                <a:custGeom>
                  <a:rect b="b" l="l" r="r" t="t"/>
                  <a:pathLst>
                    <a:path extrusionOk="0" h="498" w="859">
                      <a:moveTo>
                        <a:pt x="166" y="1"/>
                      </a:moveTo>
                      <a:lnTo>
                        <a:pt x="0" y="498"/>
                      </a:lnTo>
                      <a:lnTo>
                        <a:pt x="0" y="498"/>
                      </a:lnTo>
                      <a:lnTo>
                        <a:pt x="858" y="401"/>
                      </a:lnTo>
                      <a:lnTo>
                        <a:pt x="16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36" name="Google Shape;536;p35"/>
            <p:cNvGrpSpPr/>
            <p:nvPr/>
          </p:nvGrpSpPr>
          <p:grpSpPr>
            <a:xfrm>
              <a:off x="8612861" y="84616"/>
              <a:ext cx="344672" cy="363867"/>
              <a:chOff x="-3171395" y="736983"/>
              <a:chExt cx="1712232" cy="1807587"/>
            </a:xfrm>
          </p:grpSpPr>
          <p:grpSp>
            <p:nvGrpSpPr>
              <p:cNvPr id="537" name="Google Shape;537;p35"/>
              <p:cNvGrpSpPr/>
              <p:nvPr/>
            </p:nvGrpSpPr>
            <p:grpSpPr>
              <a:xfrm>
                <a:off x="-3128356" y="827596"/>
                <a:ext cx="1626149" cy="1626342"/>
                <a:chOff x="-4570025" y="-195475"/>
                <a:chExt cx="1932900" cy="1932900"/>
              </a:xfrm>
            </p:grpSpPr>
            <p:sp>
              <p:nvSpPr>
                <p:cNvPr id="538" name="Google Shape;538;p35"/>
                <p:cNvSpPr/>
                <p:nvPr/>
              </p:nvSpPr>
              <p:spPr>
                <a:xfrm>
                  <a:off x="-4260385" y="114186"/>
                  <a:ext cx="1313700" cy="1313700"/>
                </a:xfrm>
                <a:prstGeom prst="mathPlus">
                  <a:avLst>
                    <a:gd fmla="val 5816" name="adj1"/>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35"/>
                <p:cNvSpPr/>
                <p:nvPr/>
              </p:nvSpPr>
              <p:spPr>
                <a:xfrm>
                  <a:off x="-4570025" y="-195475"/>
                  <a:ext cx="1932900" cy="1932900"/>
                </a:xfrm>
                <a:prstGeom prst="donut">
                  <a:avLst>
                    <a:gd fmla="val 4017"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0" name="Google Shape;540;p35"/>
              <p:cNvGrpSpPr/>
              <p:nvPr/>
            </p:nvGrpSpPr>
            <p:grpSpPr>
              <a:xfrm>
                <a:off x="-3171395" y="736983"/>
                <a:ext cx="1712232" cy="1807587"/>
                <a:chOff x="-1141405" y="2245329"/>
                <a:chExt cx="336848" cy="355600"/>
              </a:xfrm>
            </p:grpSpPr>
            <p:sp>
              <p:nvSpPr>
                <p:cNvPr id="541" name="Google Shape;541;p35"/>
                <p:cNvSpPr/>
                <p:nvPr/>
              </p:nvSpPr>
              <p:spPr>
                <a:xfrm>
                  <a:off x="-1139686" y="2245329"/>
                  <a:ext cx="44780" cy="45688"/>
                </a:xfrm>
                <a:custGeom>
                  <a:rect b="b" l="l" r="r" t="t"/>
                  <a:pathLst>
                    <a:path extrusionOk="0" h="498" w="860">
                      <a:moveTo>
                        <a:pt x="1" y="1"/>
                      </a:moveTo>
                      <a:lnTo>
                        <a:pt x="172" y="498"/>
                      </a:lnTo>
                      <a:lnTo>
                        <a:pt x="859" y="98"/>
                      </a:lnTo>
                      <a:lnTo>
                        <a:pt x="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35"/>
                <p:cNvSpPr/>
                <p:nvPr/>
              </p:nvSpPr>
              <p:spPr>
                <a:xfrm>
                  <a:off x="-849337" y="2553865"/>
                  <a:ext cx="44780" cy="45688"/>
                </a:xfrm>
                <a:custGeom>
                  <a:rect b="b" l="l" r="r" t="t"/>
                  <a:pathLst>
                    <a:path extrusionOk="0" h="498" w="860">
                      <a:moveTo>
                        <a:pt x="688" y="0"/>
                      </a:moveTo>
                      <a:lnTo>
                        <a:pt x="1" y="400"/>
                      </a:lnTo>
                      <a:lnTo>
                        <a:pt x="859" y="497"/>
                      </a:lnTo>
                      <a:lnTo>
                        <a:pt x="68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35"/>
                <p:cNvSpPr/>
                <p:nvPr/>
              </p:nvSpPr>
              <p:spPr>
                <a:xfrm>
                  <a:off x="-861730" y="2245329"/>
                  <a:ext cx="44676" cy="45688"/>
                </a:xfrm>
                <a:custGeom>
                  <a:rect b="b" l="l" r="r" t="t"/>
                  <a:pathLst>
                    <a:path extrusionOk="0" h="498" w="858">
                      <a:moveTo>
                        <a:pt x="857" y="1"/>
                      </a:moveTo>
                      <a:lnTo>
                        <a:pt x="0" y="98"/>
                      </a:lnTo>
                      <a:lnTo>
                        <a:pt x="693" y="498"/>
                      </a:lnTo>
                      <a:lnTo>
                        <a:pt x="85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35"/>
                <p:cNvSpPr/>
                <p:nvPr/>
              </p:nvSpPr>
              <p:spPr>
                <a:xfrm>
                  <a:off x="-1141405" y="2555241"/>
                  <a:ext cx="44728" cy="45688"/>
                </a:xfrm>
                <a:custGeom>
                  <a:rect b="b" l="l" r="r" t="t"/>
                  <a:pathLst>
                    <a:path extrusionOk="0" h="498" w="859">
                      <a:moveTo>
                        <a:pt x="166" y="1"/>
                      </a:moveTo>
                      <a:lnTo>
                        <a:pt x="0" y="498"/>
                      </a:lnTo>
                      <a:lnTo>
                        <a:pt x="0" y="498"/>
                      </a:lnTo>
                      <a:lnTo>
                        <a:pt x="858" y="401"/>
                      </a:lnTo>
                      <a:lnTo>
                        <a:pt x="16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45" name="Google Shape;545;p35"/>
            <p:cNvGrpSpPr/>
            <p:nvPr/>
          </p:nvGrpSpPr>
          <p:grpSpPr>
            <a:xfrm>
              <a:off x="8612861" y="4706666"/>
              <a:ext cx="344672" cy="363867"/>
              <a:chOff x="-3171395" y="736983"/>
              <a:chExt cx="1712232" cy="1807587"/>
            </a:xfrm>
          </p:grpSpPr>
          <p:grpSp>
            <p:nvGrpSpPr>
              <p:cNvPr id="546" name="Google Shape;546;p35"/>
              <p:cNvGrpSpPr/>
              <p:nvPr/>
            </p:nvGrpSpPr>
            <p:grpSpPr>
              <a:xfrm>
                <a:off x="-3128356" y="827596"/>
                <a:ext cx="1626149" cy="1626342"/>
                <a:chOff x="-4570025" y="-195475"/>
                <a:chExt cx="1932900" cy="1932900"/>
              </a:xfrm>
            </p:grpSpPr>
            <p:sp>
              <p:nvSpPr>
                <p:cNvPr id="547" name="Google Shape;547;p35"/>
                <p:cNvSpPr/>
                <p:nvPr/>
              </p:nvSpPr>
              <p:spPr>
                <a:xfrm>
                  <a:off x="-4260385" y="114186"/>
                  <a:ext cx="1313700" cy="1313700"/>
                </a:xfrm>
                <a:prstGeom prst="mathPlus">
                  <a:avLst>
                    <a:gd fmla="val 5816" name="adj1"/>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35"/>
                <p:cNvSpPr/>
                <p:nvPr/>
              </p:nvSpPr>
              <p:spPr>
                <a:xfrm>
                  <a:off x="-4570025" y="-195475"/>
                  <a:ext cx="1932900" cy="1932900"/>
                </a:xfrm>
                <a:prstGeom prst="donut">
                  <a:avLst>
                    <a:gd fmla="val 4017"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9" name="Google Shape;549;p35"/>
              <p:cNvGrpSpPr/>
              <p:nvPr/>
            </p:nvGrpSpPr>
            <p:grpSpPr>
              <a:xfrm>
                <a:off x="-3171395" y="736983"/>
                <a:ext cx="1712232" cy="1807587"/>
                <a:chOff x="-1141405" y="2245329"/>
                <a:chExt cx="336848" cy="355600"/>
              </a:xfrm>
            </p:grpSpPr>
            <p:sp>
              <p:nvSpPr>
                <p:cNvPr id="550" name="Google Shape;550;p35"/>
                <p:cNvSpPr/>
                <p:nvPr/>
              </p:nvSpPr>
              <p:spPr>
                <a:xfrm>
                  <a:off x="-1139686" y="2245329"/>
                  <a:ext cx="44780" cy="45688"/>
                </a:xfrm>
                <a:custGeom>
                  <a:rect b="b" l="l" r="r" t="t"/>
                  <a:pathLst>
                    <a:path extrusionOk="0" h="498" w="860">
                      <a:moveTo>
                        <a:pt x="1" y="1"/>
                      </a:moveTo>
                      <a:lnTo>
                        <a:pt x="172" y="498"/>
                      </a:lnTo>
                      <a:lnTo>
                        <a:pt x="859" y="98"/>
                      </a:lnTo>
                      <a:lnTo>
                        <a:pt x="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35"/>
                <p:cNvSpPr/>
                <p:nvPr/>
              </p:nvSpPr>
              <p:spPr>
                <a:xfrm>
                  <a:off x="-849337" y="2553865"/>
                  <a:ext cx="44780" cy="45688"/>
                </a:xfrm>
                <a:custGeom>
                  <a:rect b="b" l="l" r="r" t="t"/>
                  <a:pathLst>
                    <a:path extrusionOk="0" h="498" w="860">
                      <a:moveTo>
                        <a:pt x="688" y="0"/>
                      </a:moveTo>
                      <a:lnTo>
                        <a:pt x="1" y="400"/>
                      </a:lnTo>
                      <a:lnTo>
                        <a:pt x="859" y="497"/>
                      </a:lnTo>
                      <a:lnTo>
                        <a:pt x="68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35"/>
                <p:cNvSpPr/>
                <p:nvPr/>
              </p:nvSpPr>
              <p:spPr>
                <a:xfrm>
                  <a:off x="-861730" y="2245329"/>
                  <a:ext cx="44676" cy="45688"/>
                </a:xfrm>
                <a:custGeom>
                  <a:rect b="b" l="l" r="r" t="t"/>
                  <a:pathLst>
                    <a:path extrusionOk="0" h="498" w="858">
                      <a:moveTo>
                        <a:pt x="857" y="1"/>
                      </a:moveTo>
                      <a:lnTo>
                        <a:pt x="0" y="98"/>
                      </a:lnTo>
                      <a:lnTo>
                        <a:pt x="693" y="498"/>
                      </a:lnTo>
                      <a:lnTo>
                        <a:pt x="85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35"/>
                <p:cNvSpPr/>
                <p:nvPr/>
              </p:nvSpPr>
              <p:spPr>
                <a:xfrm>
                  <a:off x="-1141405" y="2555241"/>
                  <a:ext cx="44728" cy="45688"/>
                </a:xfrm>
                <a:custGeom>
                  <a:rect b="b" l="l" r="r" t="t"/>
                  <a:pathLst>
                    <a:path extrusionOk="0" h="498" w="859">
                      <a:moveTo>
                        <a:pt x="166" y="1"/>
                      </a:moveTo>
                      <a:lnTo>
                        <a:pt x="0" y="498"/>
                      </a:lnTo>
                      <a:lnTo>
                        <a:pt x="0" y="498"/>
                      </a:lnTo>
                      <a:lnTo>
                        <a:pt x="858" y="401"/>
                      </a:lnTo>
                      <a:lnTo>
                        <a:pt x="16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554" name="Shape 554"/>
        <p:cNvGrpSpPr/>
        <p:nvPr/>
      </p:nvGrpSpPr>
      <p:grpSpPr>
        <a:xfrm>
          <a:off x="0" y="0"/>
          <a:ext cx="0" cy="0"/>
          <a:chOff x="0" y="0"/>
          <a:chExt cx="0" cy="0"/>
        </a:xfrm>
      </p:grpSpPr>
      <p:sp>
        <p:nvSpPr>
          <p:cNvPr id="555" name="Google Shape;555;p36"/>
          <p:cNvSpPr/>
          <p:nvPr/>
        </p:nvSpPr>
        <p:spPr>
          <a:xfrm>
            <a:off x="-171125" y="123050"/>
            <a:ext cx="9315000" cy="215700"/>
          </a:xfrm>
          <a:prstGeom prst="parallelogram">
            <a:avLst>
              <a:gd fmla="val 25000" name="adj"/>
            </a:avLst>
          </a:prstGeom>
          <a:gradFill>
            <a:gsLst>
              <a:gs pos="0">
                <a:schemeClr val="accent1"/>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36"/>
          <p:cNvSpPr/>
          <p:nvPr/>
        </p:nvSpPr>
        <p:spPr>
          <a:xfrm flipH="1">
            <a:off x="-171075" y="4778500"/>
            <a:ext cx="9468600" cy="215700"/>
          </a:xfrm>
          <a:prstGeom prst="parallelogram">
            <a:avLst>
              <a:gd fmla="val 25000" name="adj"/>
            </a:avLst>
          </a:prstGeom>
          <a:gradFill>
            <a:gsLst>
              <a:gs pos="0">
                <a:schemeClr val="accent1"/>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1" name="Shape 71"/>
        <p:cNvGrpSpPr/>
        <p:nvPr/>
      </p:nvGrpSpPr>
      <p:grpSpPr>
        <a:xfrm>
          <a:off x="0" y="0"/>
          <a:ext cx="0" cy="0"/>
          <a:chOff x="0" y="0"/>
          <a:chExt cx="0" cy="0"/>
        </a:xfrm>
      </p:grpSpPr>
      <p:grpSp>
        <p:nvGrpSpPr>
          <p:cNvPr id="72" name="Google Shape;72;p5"/>
          <p:cNvGrpSpPr/>
          <p:nvPr/>
        </p:nvGrpSpPr>
        <p:grpSpPr>
          <a:xfrm>
            <a:off x="175025" y="244675"/>
            <a:ext cx="8793900" cy="4642975"/>
            <a:chOff x="175025" y="244675"/>
            <a:chExt cx="8793900" cy="4642975"/>
          </a:xfrm>
        </p:grpSpPr>
        <p:cxnSp>
          <p:nvCxnSpPr>
            <p:cNvPr id="73" name="Google Shape;73;p5"/>
            <p:cNvCxnSpPr/>
            <p:nvPr/>
          </p:nvCxnSpPr>
          <p:spPr>
            <a:xfrm>
              <a:off x="175025" y="244675"/>
              <a:ext cx="8793900" cy="0"/>
            </a:xfrm>
            <a:prstGeom prst="straightConnector1">
              <a:avLst/>
            </a:prstGeom>
            <a:noFill/>
            <a:ln cap="flat" cmpd="sng" w="9525">
              <a:solidFill>
                <a:schemeClr val="dk1"/>
              </a:solidFill>
              <a:prstDash val="solid"/>
              <a:round/>
              <a:headEnd len="med" w="med" type="none"/>
              <a:tailEnd len="med" w="med" type="none"/>
            </a:ln>
          </p:spPr>
        </p:cxnSp>
        <p:cxnSp>
          <p:nvCxnSpPr>
            <p:cNvPr id="74" name="Google Shape;74;p5"/>
            <p:cNvCxnSpPr/>
            <p:nvPr/>
          </p:nvCxnSpPr>
          <p:spPr>
            <a:xfrm>
              <a:off x="175025" y="4887650"/>
              <a:ext cx="8793900" cy="0"/>
            </a:xfrm>
            <a:prstGeom prst="straightConnector1">
              <a:avLst/>
            </a:prstGeom>
            <a:noFill/>
            <a:ln cap="flat" cmpd="sng" w="9525">
              <a:solidFill>
                <a:schemeClr val="dk1"/>
              </a:solidFill>
              <a:prstDash val="solid"/>
              <a:round/>
              <a:headEnd len="med" w="med" type="none"/>
              <a:tailEnd len="med" w="med" type="none"/>
            </a:ln>
          </p:spPr>
        </p:cxnSp>
      </p:grpSp>
      <p:sp>
        <p:nvSpPr>
          <p:cNvPr id="75" name="Google Shape;75;p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76" name="Google Shape;76;p5"/>
          <p:cNvSpPr txBox="1"/>
          <p:nvPr>
            <p:ph idx="1" type="subTitle"/>
          </p:nvPr>
        </p:nvSpPr>
        <p:spPr>
          <a:xfrm>
            <a:off x="1141488" y="2367300"/>
            <a:ext cx="2861700" cy="1605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77" name="Google Shape;77;p5"/>
          <p:cNvSpPr txBox="1"/>
          <p:nvPr>
            <p:ph idx="2" type="subTitle"/>
          </p:nvPr>
        </p:nvSpPr>
        <p:spPr>
          <a:xfrm>
            <a:off x="1141488" y="2078375"/>
            <a:ext cx="2861700" cy="394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1700">
                <a:solidFill>
                  <a:schemeClr val="accent3"/>
                </a:solidFill>
                <a:latin typeface="Russo One"/>
                <a:ea typeface="Russo One"/>
                <a:cs typeface="Russo One"/>
                <a:sym typeface="Russo One"/>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78" name="Google Shape;78;p5"/>
          <p:cNvSpPr txBox="1"/>
          <p:nvPr>
            <p:ph idx="3" type="subTitle"/>
          </p:nvPr>
        </p:nvSpPr>
        <p:spPr>
          <a:xfrm>
            <a:off x="5140805" y="2367300"/>
            <a:ext cx="2861700" cy="1605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79" name="Google Shape;79;p5"/>
          <p:cNvSpPr txBox="1"/>
          <p:nvPr>
            <p:ph idx="4" type="subTitle"/>
          </p:nvPr>
        </p:nvSpPr>
        <p:spPr>
          <a:xfrm>
            <a:off x="5140805" y="2078375"/>
            <a:ext cx="2861700" cy="394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1700">
                <a:solidFill>
                  <a:schemeClr val="accent3"/>
                </a:solidFill>
                <a:latin typeface="Russo One"/>
                <a:ea typeface="Russo One"/>
                <a:cs typeface="Russo One"/>
                <a:sym typeface="Russo One"/>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80" name="Google Shape;80;p5"/>
          <p:cNvSpPr/>
          <p:nvPr/>
        </p:nvSpPr>
        <p:spPr>
          <a:xfrm>
            <a:off x="-104475" y="4770150"/>
            <a:ext cx="3555600" cy="215700"/>
          </a:xfrm>
          <a:prstGeom prst="parallelogram">
            <a:avLst>
              <a:gd fmla="val 25000" name="adj"/>
            </a:avLst>
          </a:prstGeom>
          <a:gradFill>
            <a:gsLst>
              <a:gs pos="0">
                <a:schemeClr val="accent1"/>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1" name="Shape 81"/>
        <p:cNvGrpSpPr/>
        <p:nvPr/>
      </p:nvGrpSpPr>
      <p:grpSpPr>
        <a:xfrm>
          <a:off x="0" y="0"/>
          <a:ext cx="0" cy="0"/>
          <a:chOff x="0" y="0"/>
          <a:chExt cx="0" cy="0"/>
        </a:xfrm>
      </p:grpSpPr>
      <p:grpSp>
        <p:nvGrpSpPr>
          <p:cNvPr id="82" name="Google Shape;82;p6"/>
          <p:cNvGrpSpPr/>
          <p:nvPr/>
        </p:nvGrpSpPr>
        <p:grpSpPr>
          <a:xfrm>
            <a:off x="175025" y="244675"/>
            <a:ext cx="8793900" cy="4642975"/>
            <a:chOff x="175025" y="244675"/>
            <a:chExt cx="8793900" cy="4642975"/>
          </a:xfrm>
        </p:grpSpPr>
        <p:cxnSp>
          <p:nvCxnSpPr>
            <p:cNvPr id="83" name="Google Shape;83;p6"/>
            <p:cNvCxnSpPr/>
            <p:nvPr/>
          </p:nvCxnSpPr>
          <p:spPr>
            <a:xfrm>
              <a:off x="175025" y="244675"/>
              <a:ext cx="8793900" cy="0"/>
            </a:xfrm>
            <a:prstGeom prst="straightConnector1">
              <a:avLst/>
            </a:prstGeom>
            <a:noFill/>
            <a:ln cap="flat" cmpd="sng" w="9525">
              <a:solidFill>
                <a:schemeClr val="dk1"/>
              </a:solidFill>
              <a:prstDash val="solid"/>
              <a:round/>
              <a:headEnd len="med" w="med" type="none"/>
              <a:tailEnd len="med" w="med" type="none"/>
            </a:ln>
          </p:spPr>
        </p:cxnSp>
        <p:cxnSp>
          <p:nvCxnSpPr>
            <p:cNvPr id="84" name="Google Shape;84;p6"/>
            <p:cNvCxnSpPr/>
            <p:nvPr/>
          </p:nvCxnSpPr>
          <p:spPr>
            <a:xfrm>
              <a:off x="175025" y="4887650"/>
              <a:ext cx="8793900" cy="0"/>
            </a:xfrm>
            <a:prstGeom prst="straightConnector1">
              <a:avLst/>
            </a:prstGeom>
            <a:noFill/>
            <a:ln cap="flat" cmpd="sng" w="9525">
              <a:solidFill>
                <a:schemeClr val="dk1"/>
              </a:solidFill>
              <a:prstDash val="solid"/>
              <a:round/>
              <a:headEnd len="med" w="med" type="none"/>
              <a:tailEnd len="med" w="med" type="none"/>
            </a:ln>
          </p:spPr>
        </p:cxnSp>
      </p:grpSp>
      <p:grpSp>
        <p:nvGrpSpPr>
          <p:cNvPr id="85" name="Google Shape;85;p6"/>
          <p:cNvGrpSpPr/>
          <p:nvPr/>
        </p:nvGrpSpPr>
        <p:grpSpPr>
          <a:xfrm rot="-2700000">
            <a:off x="119050" y="3890575"/>
            <a:ext cx="524973" cy="554209"/>
            <a:chOff x="-3171395" y="736983"/>
            <a:chExt cx="1712232" cy="1807587"/>
          </a:xfrm>
        </p:grpSpPr>
        <p:grpSp>
          <p:nvGrpSpPr>
            <p:cNvPr id="86" name="Google Shape;86;p6"/>
            <p:cNvGrpSpPr/>
            <p:nvPr/>
          </p:nvGrpSpPr>
          <p:grpSpPr>
            <a:xfrm>
              <a:off x="-3128356" y="827596"/>
              <a:ext cx="1626149" cy="1626342"/>
              <a:chOff x="-4570025" y="-195475"/>
              <a:chExt cx="1932900" cy="1932900"/>
            </a:xfrm>
          </p:grpSpPr>
          <p:sp>
            <p:nvSpPr>
              <p:cNvPr id="87" name="Google Shape;87;p6"/>
              <p:cNvSpPr/>
              <p:nvPr/>
            </p:nvSpPr>
            <p:spPr>
              <a:xfrm>
                <a:off x="-4260385" y="114186"/>
                <a:ext cx="1313700" cy="1313700"/>
              </a:xfrm>
              <a:prstGeom prst="mathPlus">
                <a:avLst>
                  <a:gd fmla="val 5816" name="adj1"/>
                </a:avLst>
              </a:pr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6"/>
              <p:cNvSpPr/>
              <p:nvPr/>
            </p:nvSpPr>
            <p:spPr>
              <a:xfrm>
                <a:off x="-4570025" y="-195475"/>
                <a:ext cx="1932900" cy="1932900"/>
              </a:xfrm>
              <a:prstGeom prst="donut">
                <a:avLst>
                  <a:gd fmla="val 4017" name="adj"/>
                </a:avLst>
              </a:pr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 name="Google Shape;89;p6"/>
            <p:cNvGrpSpPr/>
            <p:nvPr/>
          </p:nvGrpSpPr>
          <p:grpSpPr>
            <a:xfrm>
              <a:off x="-3171395" y="736983"/>
              <a:ext cx="1712232" cy="1807587"/>
              <a:chOff x="-1141405" y="2245329"/>
              <a:chExt cx="336848" cy="355600"/>
            </a:xfrm>
          </p:grpSpPr>
          <p:sp>
            <p:nvSpPr>
              <p:cNvPr id="90" name="Google Shape;90;p6"/>
              <p:cNvSpPr/>
              <p:nvPr/>
            </p:nvSpPr>
            <p:spPr>
              <a:xfrm>
                <a:off x="-1139686" y="2245329"/>
                <a:ext cx="44780" cy="45688"/>
              </a:xfrm>
              <a:custGeom>
                <a:rect b="b" l="l" r="r" t="t"/>
                <a:pathLst>
                  <a:path extrusionOk="0" h="498" w="860">
                    <a:moveTo>
                      <a:pt x="1" y="1"/>
                    </a:moveTo>
                    <a:lnTo>
                      <a:pt x="172" y="498"/>
                    </a:lnTo>
                    <a:lnTo>
                      <a:pt x="859" y="98"/>
                    </a:lnTo>
                    <a:lnTo>
                      <a:pt x="1" y="1"/>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6"/>
              <p:cNvSpPr/>
              <p:nvPr/>
            </p:nvSpPr>
            <p:spPr>
              <a:xfrm>
                <a:off x="-849337" y="2553865"/>
                <a:ext cx="44780" cy="45688"/>
              </a:xfrm>
              <a:custGeom>
                <a:rect b="b" l="l" r="r" t="t"/>
                <a:pathLst>
                  <a:path extrusionOk="0" h="498" w="860">
                    <a:moveTo>
                      <a:pt x="688" y="0"/>
                    </a:moveTo>
                    <a:lnTo>
                      <a:pt x="1" y="400"/>
                    </a:lnTo>
                    <a:lnTo>
                      <a:pt x="859" y="497"/>
                    </a:lnTo>
                    <a:lnTo>
                      <a:pt x="688" y="0"/>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6"/>
              <p:cNvSpPr/>
              <p:nvPr/>
            </p:nvSpPr>
            <p:spPr>
              <a:xfrm>
                <a:off x="-861730" y="2245329"/>
                <a:ext cx="44676" cy="45688"/>
              </a:xfrm>
              <a:custGeom>
                <a:rect b="b" l="l" r="r" t="t"/>
                <a:pathLst>
                  <a:path extrusionOk="0" h="498" w="858">
                    <a:moveTo>
                      <a:pt x="857" y="1"/>
                    </a:moveTo>
                    <a:lnTo>
                      <a:pt x="0" y="98"/>
                    </a:lnTo>
                    <a:lnTo>
                      <a:pt x="693" y="498"/>
                    </a:lnTo>
                    <a:lnTo>
                      <a:pt x="857" y="1"/>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6"/>
              <p:cNvSpPr/>
              <p:nvPr/>
            </p:nvSpPr>
            <p:spPr>
              <a:xfrm>
                <a:off x="-1141405" y="2555241"/>
                <a:ext cx="44728" cy="45688"/>
              </a:xfrm>
              <a:custGeom>
                <a:rect b="b" l="l" r="r" t="t"/>
                <a:pathLst>
                  <a:path extrusionOk="0" h="498" w="859">
                    <a:moveTo>
                      <a:pt x="166" y="1"/>
                    </a:moveTo>
                    <a:lnTo>
                      <a:pt x="0" y="498"/>
                    </a:lnTo>
                    <a:lnTo>
                      <a:pt x="0" y="498"/>
                    </a:lnTo>
                    <a:lnTo>
                      <a:pt x="858" y="401"/>
                    </a:lnTo>
                    <a:lnTo>
                      <a:pt x="166" y="1"/>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94" name="Google Shape;94;p6"/>
          <p:cNvSpPr/>
          <p:nvPr/>
        </p:nvSpPr>
        <p:spPr>
          <a:xfrm>
            <a:off x="-464275" y="3125825"/>
            <a:ext cx="1177500" cy="1177500"/>
          </a:xfrm>
          <a:prstGeom prst="ellipse">
            <a:avLst/>
          </a:prstGeom>
          <a:gradFill>
            <a:gsLst>
              <a:gs pos="0">
                <a:srgbClr val="68BAAC">
                  <a:alpha val="59215"/>
                </a:srgbClr>
              </a:gs>
              <a:gs pos="83000">
                <a:srgbClr val="FFFFFF">
                  <a:alpha val="0"/>
                </a:srgbClr>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5" name="Google Shape;95;p6"/>
          <p:cNvGrpSpPr/>
          <p:nvPr/>
        </p:nvGrpSpPr>
        <p:grpSpPr>
          <a:xfrm rot="-5400000">
            <a:off x="6255017" y="-959784"/>
            <a:ext cx="1395516" cy="1538384"/>
            <a:chOff x="310284" y="3367548"/>
            <a:chExt cx="872634" cy="961971"/>
          </a:xfrm>
        </p:grpSpPr>
        <p:sp>
          <p:nvSpPr>
            <p:cNvPr id="96" name="Google Shape;96;p6"/>
            <p:cNvSpPr/>
            <p:nvPr/>
          </p:nvSpPr>
          <p:spPr>
            <a:xfrm rot="5400000">
              <a:off x="265615" y="3412217"/>
              <a:ext cx="961971" cy="872634"/>
            </a:xfrm>
            <a:custGeom>
              <a:rect b="b" l="l" r="r" t="t"/>
              <a:pathLst>
                <a:path extrusionOk="0" h="17973" w="34170">
                  <a:moveTo>
                    <a:pt x="17084" y="1"/>
                  </a:moveTo>
                  <a:cubicBezTo>
                    <a:pt x="13103" y="1"/>
                    <a:pt x="9123" y="878"/>
                    <a:pt x="6081" y="2633"/>
                  </a:cubicBezTo>
                  <a:cubicBezTo>
                    <a:pt x="1" y="6145"/>
                    <a:pt x="1" y="11827"/>
                    <a:pt x="6081" y="15339"/>
                  </a:cubicBezTo>
                  <a:cubicBezTo>
                    <a:pt x="9123" y="17095"/>
                    <a:pt x="13103" y="17973"/>
                    <a:pt x="17084" y="17973"/>
                  </a:cubicBezTo>
                  <a:cubicBezTo>
                    <a:pt x="21065" y="17973"/>
                    <a:pt x="25046" y="17095"/>
                    <a:pt x="28087" y="15339"/>
                  </a:cubicBezTo>
                  <a:cubicBezTo>
                    <a:pt x="34169" y="11827"/>
                    <a:pt x="34169" y="6145"/>
                    <a:pt x="28087" y="2633"/>
                  </a:cubicBezTo>
                  <a:cubicBezTo>
                    <a:pt x="25046" y="878"/>
                    <a:pt x="21065" y="1"/>
                    <a:pt x="17084" y="1"/>
                  </a:cubicBezTo>
                  <a:close/>
                </a:path>
              </a:pathLst>
            </a:custGeom>
            <a:gradFill>
              <a:gsLst>
                <a:gs pos="0">
                  <a:srgbClr val="68BAAC">
                    <a:alpha val="59215"/>
                  </a:srgbClr>
                </a:gs>
                <a:gs pos="83000">
                  <a:srgbClr val="FFFFFF">
                    <a:alpha val="0"/>
                  </a:srgbClr>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6"/>
            <p:cNvSpPr/>
            <p:nvPr/>
          </p:nvSpPr>
          <p:spPr>
            <a:xfrm rot="5400000">
              <a:off x="308502" y="3412272"/>
              <a:ext cx="876247" cy="872488"/>
            </a:xfrm>
            <a:custGeom>
              <a:rect b="b" l="l" r="r" t="t"/>
              <a:pathLst>
                <a:path extrusionOk="0" h="17970" w="31125">
                  <a:moveTo>
                    <a:pt x="15604" y="0"/>
                  </a:moveTo>
                  <a:lnTo>
                    <a:pt x="15604" y="8928"/>
                  </a:lnTo>
                  <a:lnTo>
                    <a:pt x="26534" y="2617"/>
                  </a:lnTo>
                  <a:cubicBezTo>
                    <a:pt x="23509" y="879"/>
                    <a:pt x="19559" y="6"/>
                    <a:pt x="15604" y="0"/>
                  </a:cubicBezTo>
                  <a:close/>
                  <a:moveTo>
                    <a:pt x="4532" y="2651"/>
                  </a:moveTo>
                  <a:cubicBezTo>
                    <a:pt x="1522" y="4398"/>
                    <a:pt x="11" y="6678"/>
                    <a:pt x="0" y="8962"/>
                  </a:cubicBezTo>
                  <a:lnTo>
                    <a:pt x="15464" y="8962"/>
                  </a:lnTo>
                  <a:lnTo>
                    <a:pt x="4532" y="2651"/>
                  </a:lnTo>
                  <a:close/>
                  <a:moveTo>
                    <a:pt x="15661" y="9008"/>
                  </a:moveTo>
                  <a:lnTo>
                    <a:pt x="26593" y="15319"/>
                  </a:lnTo>
                  <a:cubicBezTo>
                    <a:pt x="29603" y="13572"/>
                    <a:pt x="31114" y="11292"/>
                    <a:pt x="31124" y="9008"/>
                  </a:cubicBezTo>
                  <a:close/>
                  <a:moveTo>
                    <a:pt x="15521" y="9042"/>
                  </a:moveTo>
                  <a:lnTo>
                    <a:pt x="4590" y="15353"/>
                  </a:lnTo>
                  <a:cubicBezTo>
                    <a:pt x="7616" y="17091"/>
                    <a:pt x="11566" y="17963"/>
                    <a:pt x="15521" y="17970"/>
                  </a:cubicBezTo>
                  <a:lnTo>
                    <a:pt x="15521" y="9042"/>
                  </a:lnTo>
                  <a:close/>
                </a:path>
              </a:pathLst>
            </a:custGeom>
            <a:gradFill>
              <a:gsLst>
                <a:gs pos="0">
                  <a:schemeClr val="accent5"/>
                </a:gs>
                <a:gs pos="100000">
                  <a:schemeClr val="lt1"/>
                </a:gs>
                <a:gs pos="100000">
                  <a:schemeClr val="accent6"/>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8" name="Google Shape;98;p6"/>
          <p:cNvSpPr txBox="1"/>
          <p:nvPr>
            <p:ph type="title"/>
          </p:nvPr>
        </p:nvSpPr>
        <p:spPr>
          <a:xfrm>
            <a:off x="720000" y="445025"/>
            <a:ext cx="77109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99" name="Shape 99"/>
        <p:cNvGrpSpPr/>
        <p:nvPr/>
      </p:nvGrpSpPr>
      <p:grpSpPr>
        <a:xfrm>
          <a:off x="0" y="0"/>
          <a:ext cx="0" cy="0"/>
          <a:chOff x="0" y="0"/>
          <a:chExt cx="0" cy="0"/>
        </a:xfrm>
      </p:grpSpPr>
      <p:grpSp>
        <p:nvGrpSpPr>
          <p:cNvPr id="100" name="Google Shape;100;p7"/>
          <p:cNvGrpSpPr/>
          <p:nvPr/>
        </p:nvGrpSpPr>
        <p:grpSpPr>
          <a:xfrm>
            <a:off x="175025" y="244675"/>
            <a:ext cx="8793900" cy="4642975"/>
            <a:chOff x="175025" y="244675"/>
            <a:chExt cx="8793900" cy="4642975"/>
          </a:xfrm>
        </p:grpSpPr>
        <p:cxnSp>
          <p:nvCxnSpPr>
            <p:cNvPr id="101" name="Google Shape;101;p7"/>
            <p:cNvCxnSpPr/>
            <p:nvPr/>
          </p:nvCxnSpPr>
          <p:spPr>
            <a:xfrm>
              <a:off x="175025" y="244675"/>
              <a:ext cx="8793900" cy="0"/>
            </a:xfrm>
            <a:prstGeom prst="straightConnector1">
              <a:avLst/>
            </a:prstGeom>
            <a:noFill/>
            <a:ln cap="flat" cmpd="sng" w="9525">
              <a:solidFill>
                <a:schemeClr val="dk1"/>
              </a:solidFill>
              <a:prstDash val="solid"/>
              <a:round/>
              <a:headEnd len="med" w="med" type="none"/>
              <a:tailEnd len="med" w="med" type="none"/>
            </a:ln>
          </p:spPr>
        </p:cxnSp>
        <p:cxnSp>
          <p:nvCxnSpPr>
            <p:cNvPr id="102" name="Google Shape;102;p7"/>
            <p:cNvCxnSpPr/>
            <p:nvPr/>
          </p:nvCxnSpPr>
          <p:spPr>
            <a:xfrm>
              <a:off x="175025" y="4887650"/>
              <a:ext cx="8793900" cy="0"/>
            </a:xfrm>
            <a:prstGeom prst="straightConnector1">
              <a:avLst/>
            </a:prstGeom>
            <a:noFill/>
            <a:ln cap="flat" cmpd="sng" w="9525">
              <a:solidFill>
                <a:schemeClr val="dk1"/>
              </a:solidFill>
              <a:prstDash val="solid"/>
              <a:round/>
              <a:headEnd len="med" w="med" type="none"/>
              <a:tailEnd len="med" w="med" type="none"/>
            </a:ln>
          </p:spPr>
        </p:cxnSp>
      </p:grpSp>
      <p:sp>
        <p:nvSpPr>
          <p:cNvPr id="103" name="Google Shape;103;p7"/>
          <p:cNvSpPr txBox="1"/>
          <p:nvPr>
            <p:ph type="title"/>
          </p:nvPr>
        </p:nvSpPr>
        <p:spPr>
          <a:xfrm>
            <a:off x="720000" y="445025"/>
            <a:ext cx="77109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04" name="Google Shape;104;p7"/>
          <p:cNvSpPr txBox="1"/>
          <p:nvPr>
            <p:ph idx="1" type="subTitle"/>
          </p:nvPr>
        </p:nvSpPr>
        <p:spPr>
          <a:xfrm>
            <a:off x="720000" y="1541950"/>
            <a:ext cx="4695000" cy="2163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Font typeface="Nunito Light"/>
              <a:buChar char="●"/>
              <a:defRPr/>
            </a:lvl1pPr>
            <a:lvl2pPr lvl="1" rtl="0" algn="ctr">
              <a:lnSpc>
                <a:spcPct val="100000"/>
              </a:lnSpc>
              <a:spcBef>
                <a:spcPts val="0"/>
              </a:spcBef>
              <a:spcAft>
                <a:spcPts val="0"/>
              </a:spcAft>
              <a:buClr>
                <a:srgbClr val="E76A28"/>
              </a:buClr>
              <a:buSzPts val="1600"/>
              <a:buFont typeface="Nunito Light"/>
              <a:buChar char="○"/>
              <a:defRPr/>
            </a:lvl2pPr>
            <a:lvl3pPr lvl="2" rtl="0" algn="ctr">
              <a:lnSpc>
                <a:spcPct val="100000"/>
              </a:lnSpc>
              <a:spcBef>
                <a:spcPts val="1600"/>
              </a:spcBef>
              <a:spcAft>
                <a:spcPts val="0"/>
              </a:spcAft>
              <a:buClr>
                <a:srgbClr val="E76A28"/>
              </a:buClr>
              <a:buSzPts val="1500"/>
              <a:buFont typeface="Nunito Light"/>
              <a:buChar char="■"/>
              <a:defRPr/>
            </a:lvl3pPr>
            <a:lvl4pPr lvl="3" rtl="0" algn="ctr">
              <a:lnSpc>
                <a:spcPct val="100000"/>
              </a:lnSpc>
              <a:spcBef>
                <a:spcPts val="1600"/>
              </a:spcBef>
              <a:spcAft>
                <a:spcPts val="0"/>
              </a:spcAft>
              <a:buClr>
                <a:srgbClr val="E76A28"/>
              </a:buClr>
              <a:buSzPts val="1500"/>
              <a:buFont typeface="Nunito Light"/>
              <a:buChar char="●"/>
              <a:defRPr/>
            </a:lvl4pPr>
            <a:lvl5pPr lvl="4" rtl="0" algn="ctr">
              <a:lnSpc>
                <a:spcPct val="100000"/>
              </a:lnSpc>
              <a:spcBef>
                <a:spcPts val="1600"/>
              </a:spcBef>
              <a:spcAft>
                <a:spcPts val="0"/>
              </a:spcAft>
              <a:buClr>
                <a:srgbClr val="E76A28"/>
              </a:buClr>
              <a:buSzPts val="1400"/>
              <a:buFont typeface="Nunito Light"/>
              <a:buChar char="○"/>
              <a:defRPr/>
            </a:lvl5pPr>
            <a:lvl6pPr lvl="5" rtl="0" algn="ctr">
              <a:lnSpc>
                <a:spcPct val="100000"/>
              </a:lnSpc>
              <a:spcBef>
                <a:spcPts val="1600"/>
              </a:spcBef>
              <a:spcAft>
                <a:spcPts val="0"/>
              </a:spcAft>
              <a:buClr>
                <a:srgbClr val="999999"/>
              </a:buClr>
              <a:buSzPts val="1400"/>
              <a:buFont typeface="Nunito Light"/>
              <a:buChar char="■"/>
              <a:defRPr/>
            </a:lvl6pPr>
            <a:lvl7pPr lvl="6" rtl="0" algn="ctr">
              <a:lnSpc>
                <a:spcPct val="100000"/>
              </a:lnSpc>
              <a:spcBef>
                <a:spcPts val="1600"/>
              </a:spcBef>
              <a:spcAft>
                <a:spcPts val="0"/>
              </a:spcAft>
              <a:buClr>
                <a:srgbClr val="999999"/>
              </a:buClr>
              <a:buSzPts val="1300"/>
              <a:buFont typeface="Nunito Light"/>
              <a:buChar char="●"/>
              <a:defRPr/>
            </a:lvl7pPr>
            <a:lvl8pPr lvl="7" rtl="0" algn="ctr">
              <a:lnSpc>
                <a:spcPct val="100000"/>
              </a:lnSpc>
              <a:spcBef>
                <a:spcPts val="1600"/>
              </a:spcBef>
              <a:spcAft>
                <a:spcPts val="0"/>
              </a:spcAft>
              <a:buClr>
                <a:srgbClr val="999999"/>
              </a:buClr>
              <a:buSzPts val="1300"/>
              <a:buFont typeface="Nunito Light"/>
              <a:buChar char="○"/>
              <a:defRPr/>
            </a:lvl8pPr>
            <a:lvl9pPr lvl="8" rtl="0" algn="ctr">
              <a:lnSpc>
                <a:spcPct val="100000"/>
              </a:lnSpc>
              <a:spcBef>
                <a:spcPts val="1600"/>
              </a:spcBef>
              <a:spcAft>
                <a:spcPts val="1600"/>
              </a:spcAft>
              <a:buClr>
                <a:srgbClr val="999999"/>
              </a:buClr>
              <a:buSzPts val="1400"/>
              <a:buFont typeface="Nunito Light"/>
              <a:buChar char="■"/>
              <a:defRPr/>
            </a:lvl9pPr>
          </a:lstStyle>
          <a:p/>
        </p:txBody>
      </p:sp>
      <p:grpSp>
        <p:nvGrpSpPr>
          <p:cNvPr id="105" name="Google Shape;105;p7"/>
          <p:cNvGrpSpPr/>
          <p:nvPr/>
        </p:nvGrpSpPr>
        <p:grpSpPr>
          <a:xfrm rot="10800000">
            <a:off x="-273727" y="1918278"/>
            <a:ext cx="736590" cy="812000"/>
            <a:chOff x="310284" y="3367548"/>
            <a:chExt cx="872634" cy="961971"/>
          </a:xfrm>
        </p:grpSpPr>
        <p:sp>
          <p:nvSpPr>
            <p:cNvPr id="106" name="Google Shape;106;p7"/>
            <p:cNvSpPr/>
            <p:nvPr/>
          </p:nvSpPr>
          <p:spPr>
            <a:xfrm rot="5400000">
              <a:off x="265615" y="3412217"/>
              <a:ext cx="961971" cy="872634"/>
            </a:xfrm>
            <a:custGeom>
              <a:rect b="b" l="l" r="r" t="t"/>
              <a:pathLst>
                <a:path extrusionOk="0" h="17973" w="34170">
                  <a:moveTo>
                    <a:pt x="17084" y="1"/>
                  </a:moveTo>
                  <a:cubicBezTo>
                    <a:pt x="13103" y="1"/>
                    <a:pt x="9123" y="878"/>
                    <a:pt x="6081" y="2633"/>
                  </a:cubicBezTo>
                  <a:cubicBezTo>
                    <a:pt x="1" y="6145"/>
                    <a:pt x="1" y="11827"/>
                    <a:pt x="6081" y="15339"/>
                  </a:cubicBezTo>
                  <a:cubicBezTo>
                    <a:pt x="9123" y="17095"/>
                    <a:pt x="13103" y="17973"/>
                    <a:pt x="17084" y="17973"/>
                  </a:cubicBezTo>
                  <a:cubicBezTo>
                    <a:pt x="21065" y="17973"/>
                    <a:pt x="25046" y="17095"/>
                    <a:pt x="28087" y="15339"/>
                  </a:cubicBezTo>
                  <a:cubicBezTo>
                    <a:pt x="34169" y="11827"/>
                    <a:pt x="34169" y="6145"/>
                    <a:pt x="28087" y="2633"/>
                  </a:cubicBezTo>
                  <a:cubicBezTo>
                    <a:pt x="25046" y="878"/>
                    <a:pt x="21065" y="1"/>
                    <a:pt x="17084" y="1"/>
                  </a:cubicBezTo>
                  <a:close/>
                </a:path>
              </a:pathLst>
            </a:custGeom>
            <a:gradFill>
              <a:gsLst>
                <a:gs pos="0">
                  <a:srgbClr val="68BAAC">
                    <a:alpha val="59215"/>
                  </a:srgbClr>
                </a:gs>
                <a:gs pos="83000">
                  <a:srgbClr val="FFFFFF">
                    <a:alpha val="0"/>
                  </a:srgbClr>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7"/>
            <p:cNvSpPr/>
            <p:nvPr/>
          </p:nvSpPr>
          <p:spPr>
            <a:xfrm rot="5400000">
              <a:off x="308502" y="3412272"/>
              <a:ext cx="876247" cy="872488"/>
            </a:xfrm>
            <a:custGeom>
              <a:rect b="b" l="l" r="r" t="t"/>
              <a:pathLst>
                <a:path extrusionOk="0" h="17970" w="31125">
                  <a:moveTo>
                    <a:pt x="15604" y="0"/>
                  </a:moveTo>
                  <a:lnTo>
                    <a:pt x="15604" y="8928"/>
                  </a:lnTo>
                  <a:lnTo>
                    <a:pt x="26534" y="2617"/>
                  </a:lnTo>
                  <a:cubicBezTo>
                    <a:pt x="23509" y="879"/>
                    <a:pt x="19559" y="6"/>
                    <a:pt x="15604" y="0"/>
                  </a:cubicBezTo>
                  <a:close/>
                  <a:moveTo>
                    <a:pt x="4532" y="2651"/>
                  </a:moveTo>
                  <a:cubicBezTo>
                    <a:pt x="1522" y="4398"/>
                    <a:pt x="11" y="6678"/>
                    <a:pt x="0" y="8962"/>
                  </a:cubicBezTo>
                  <a:lnTo>
                    <a:pt x="15464" y="8962"/>
                  </a:lnTo>
                  <a:lnTo>
                    <a:pt x="4532" y="2651"/>
                  </a:lnTo>
                  <a:close/>
                  <a:moveTo>
                    <a:pt x="15661" y="9008"/>
                  </a:moveTo>
                  <a:lnTo>
                    <a:pt x="26593" y="15319"/>
                  </a:lnTo>
                  <a:cubicBezTo>
                    <a:pt x="29603" y="13572"/>
                    <a:pt x="31114" y="11292"/>
                    <a:pt x="31124" y="9008"/>
                  </a:cubicBezTo>
                  <a:close/>
                  <a:moveTo>
                    <a:pt x="15521" y="9042"/>
                  </a:moveTo>
                  <a:lnTo>
                    <a:pt x="4590" y="15353"/>
                  </a:lnTo>
                  <a:cubicBezTo>
                    <a:pt x="7616" y="17091"/>
                    <a:pt x="11566" y="17963"/>
                    <a:pt x="15521" y="17970"/>
                  </a:cubicBezTo>
                  <a:lnTo>
                    <a:pt x="15521" y="9042"/>
                  </a:lnTo>
                  <a:close/>
                </a:path>
              </a:pathLst>
            </a:custGeom>
            <a:gradFill>
              <a:gsLst>
                <a:gs pos="0">
                  <a:schemeClr val="accent5"/>
                </a:gs>
                <a:gs pos="100000">
                  <a:schemeClr val="lt1"/>
                </a:gs>
                <a:gs pos="100000">
                  <a:schemeClr val="accent6"/>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08" name="Shape 108"/>
        <p:cNvGrpSpPr/>
        <p:nvPr/>
      </p:nvGrpSpPr>
      <p:grpSpPr>
        <a:xfrm>
          <a:off x="0" y="0"/>
          <a:ext cx="0" cy="0"/>
          <a:chOff x="0" y="0"/>
          <a:chExt cx="0" cy="0"/>
        </a:xfrm>
      </p:grpSpPr>
      <p:grpSp>
        <p:nvGrpSpPr>
          <p:cNvPr id="109" name="Google Shape;109;p8"/>
          <p:cNvGrpSpPr/>
          <p:nvPr/>
        </p:nvGrpSpPr>
        <p:grpSpPr>
          <a:xfrm>
            <a:off x="175025" y="244675"/>
            <a:ext cx="8793900" cy="4642975"/>
            <a:chOff x="175025" y="244675"/>
            <a:chExt cx="8793900" cy="4642975"/>
          </a:xfrm>
        </p:grpSpPr>
        <p:cxnSp>
          <p:nvCxnSpPr>
            <p:cNvPr id="110" name="Google Shape;110;p8"/>
            <p:cNvCxnSpPr/>
            <p:nvPr/>
          </p:nvCxnSpPr>
          <p:spPr>
            <a:xfrm>
              <a:off x="175025" y="244675"/>
              <a:ext cx="8793900" cy="0"/>
            </a:xfrm>
            <a:prstGeom prst="straightConnector1">
              <a:avLst/>
            </a:prstGeom>
            <a:noFill/>
            <a:ln cap="flat" cmpd="sng" w="9525">
              <a:solidFill>
                <a:schemeClr val="dk1"/>
              </a:solidFill>
              <a:prstDash val="solid"/>
              <a:round/>
              <a:headEnd len="med" w="med" type="none"/>
              <a:tailEnd len="med" w="med" type="none"/>
            </a:ln>
          </p:spPr>
        </p:cxnSp>
        <p:cxnSp>
          <p:nvCxnSpPr>
            <p:cNvPr id="111" name="Google Shape;111;p8"/>
            <p:cNvCxnSpPr/>
            <p:nvPr/>
          </p:nvCxnSpPr>
          <p:spPr>
            <a:xfrm>
              <a:off x="175025" y="4887650"/>
              <a:ext cx="8793900" cy="0"/>
            </a:xfrm>
            <a:prstGeom prst="straightConnector1">
              <a:avLst/>
            </a:prstGeom>
            <a:noFill/>
            <a:ln cap="flat" cmpd="sng" w="9525">
              <a:solidFill>
                <a:schemeClr val="dk1"/>
              </a:solidFill>
              <a:prstDash val="solid"/>
              <a:round/>
              <a:headEnd len="med" w="med" type="none"/>
              <a:tailEnd len="med" w="med" type="none"/>
            </a:ln>
          </p:spPr>
        </p:cxnSp>
      </p:grpSp>
      <p:sp>
        <p:nvSpPr>
          <p:cNvPr id="112" name="Google Shape;112;p8"/>
          <p:cNvSpPr txBox="1"/>
          <p:nvPr>
            <p:ph type="title"/>
          </p:nvPr>
        </p:nvSpPr>
        <p:spPr>
          <a:xfrm>
            <a:off x="1079725" y="1736313"/>
            <a:ext cx="6987000" cy="1671000"/>
          </a:xfrm>
          <a:prstGeom prst="rect">
            <a:avLst/>
          </a:prstGeom>
          <a:solidFill>
            <a:schemeClr val="accent3"/>
          </a:solidFill>
        </p:spPr>
        <p:txBody>
          <a:bodyPr anchorCtr="0" anchor="ctr" bIns="91425" lIns="91425" spcFirstLastPara="1" rIns="91425" wrap="square" tIns="91425">
            <a:noAutofit/>
          </a:bodyPr>
          <a:lstStyle>
            <a:lvl1pPr lvl="0" algn="ctr">
              <a:lnSpc>
                <a:spcPct val="80000"/>
              </a:lnSpc>
              <a:spcBef>
                <a:spcPts val="0"/>
              </a:spcBef>
              <a:spcAft>
                <a:spcPts val="0"/>
              </a:spcAft>
              <a:buSzPts val="4800"/>
              <a:buNone/>
              <a:defRPr sz="10000">
                <a:solidFill>
                  <a:schemeClr val="lt1"/>
                </a:solidFill>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113" name="Google Shape;113;p8"/>
          <p:cNvSpPr/>
          <p:nvPr/>
        </p:nvSpPr>
        <p:spPr>
          <a:xfrm>
            <a:off x="-49300" y="2226125"/>
            <a:ext cx="484800" cy="484800"/>
          </a:xfrm>
          <a:prstGeom prst="ellipse">
            <a:avLst/>
          </a:prstGeom>
          <a:gradFill>
            <a:gsLst>
              <a:gs pos="0">
                <a:schemeClr val="accent6"/>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4" name="Google Shape;114;p8"/>
          <p:cNvGrpSpPr/>
          <p:nvPr/>
        </p:nvGrpSpPr>
        <p:grpSpPr>
          <a:xfrm>
            <a:off x="-142541" y="2423514"/>
            <a:ext cx="855774" cy="903432"/>
            <a:chOff x="-3171395" y="736983"/>
            <a:chExt cx="1712232" cy="1807587"/>
          </a:xfrm>
        </p:grpSpPr>
        <p:grpSp>
          <p:nvGrpSpPr>
            <p:cNvPr id="115" name="Google Shape;115;p8"/>
            <p:cNvGrpSpPr/>
            <p:nvPr/>
          </p:nvGrpSpPr>
          <p:grpSpPr>
            <a:xfrm>
              <a:off x="-3128356" y="827596"/>
              <a:ext cx="1626149" cy="1626342"/>
              <a:chOff x="-4570025" y="-195475"/>
              <a:chExt cx="1932900" cy="1932900"/>
            </a:xfrm>
          </p:grpSpPr>
          <p:sp>
            <p:nvSpPr>
              <p:cNvPr id="116" name="Google Shape;116;p8"/>
              <p:cNvSpPr/>
              <p:nvPr/>
            </p:nvSpPr>
            <p:spPr>
              <a:xfrm>
                <a:off x="-4260385" y="114186"/>
                <a:ext cx="1313700" cy="1313700"/>
              </a:xfrm>
              <a:prstGeom prst="mathPlus">
                <a:avLst>
                  <a:gd fmla="val 5816" name="adj1"/>
                </a:avLst>
              </a:pr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8"/>
              <p:cNvSpPr/>
              <p:nvPr/>
            </p:nvSpPr>
            <p:spPr>
              <a:xfrm>
                <a:off x="-4570025" y="-195475"/>
                <a:ext cx="1932900" cy="1932900"/>
              </a:xfrm>
              <a:prstGeom prst="donut">
                <a:avLst>
                  <a:gd fmla="val 4017" name="adj"/>
                </a:avLst>
              </a:pr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 name="Google Shape;118;p8"/>
            <p:cNvGrpSpPr/>
            <p:nvPr/>
          </p:nvGrpSpPr>
          <p:grpSpPr>
            <a:xfrm>
              <a:off x="-3171395" y="736983"/>
              <a:ext cx="1712232" cy="1807587"/>
              <a:chOff x="-1141405" y="2245329"/>
              <a:chExt cx="336848" cy="355600"/>
            </a:xfrm>
          </p:grpSpPr>
          <p:sp>
            <p:nvSpPr>
              <p:cNvPr id="119" name="Google Shape;119;p8"/>
              <p:cNvSpPr/>
              <p:nvPr/>
            </p:nvSpPr>
            <p:spPr>
              <a:xfrm>
                <a:off x="-1139686" y="2245329"/>
                <a:ext cx="44780" cy="45688"/>
              </a:xfrm>
              <a:custGeom>
                <a:rect b="b" l="l" r="r" t="t"/>
                <a:pathLst>
                  <a:path extrusionOk="0" h="498" w="860">
                    <a:moveTo>
                      <a:pt x="1" y="1"/>
                    </a:moveTo>
                    <a:lnTo>
                      <a:pt x="172" y="498"/>
                    </a:lnTo>
                    <a:lnTo>
                      <a:pt x="859" y="98"/>
                    </a:lnTo>
                    <a:lnTo>
                      <a:pt x="1" y="1"/>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8"/>
              <p:cNvSpPr/>
              <p:nvPr/>
            </p:nvSpPr>
            <p:spPr>
              <a:xfrm>
                <a:off x="-849337" y="2553865"/>
                <a:ext cx="44780" cy="45688"/>
              </a:xfrm>
              <a:custGeom>
                <a:rect b="b" l="l" r="r" t="t"/>
                <a:pathLst>
                  <a:path extrusionOk="0" h="498" w="860">
                    <a:moveTo>
                      <a:pt x="688" y="0"/>
                    </a:moveTo>
                    <a:lnTo>
                      <a:pt x="1" y="400"/>
                    </a:lnTo>
                    <a:lnTo>
                      <a:pt x="859" y="497"/>
                    </a:lnTo>
                    <a:lnTo>
                      <a:pt x="688" y="0"/>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8"/>
              <p:cNvSpPr/>
              <p:nvPr/>
            </p:nvSpPr>
            <p:spPr>
              <a:xfrm>
                <a:off x="-861730" y="2245329"/>
                <a:ext cx="44676" cy="45688"/>
              </a:xfrm>
              <a:custGeom>
                <a:rect b="b" l="l" r="r" t="t"/>
                <a:pathLst>
                  <a:path extrusionOk="0" h="498" w="858">
                    <a:moveTo>
                      <a:pt x="857" y="1"/>
                    </a:moveTo>
                    <a:lnTo>
                      <a:pt x="0" y="98"/>
                    </a:lnTo>
                    <a:lnTo>
                      <a:pt x="693" y="498"/>
                    </a:lnTo>
                    <a:lnTo>
                      <a:pt x="857" y="1"/>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8"/>
              <p:cNvSpPr/>
              <p:nvPr/>
            </p:nvSpPr>
            <p:spPr>
              <a:xfrm>
                <a:off x="-1141405" y="2555241"/>
                <a:ext cx="44728" cy="45688"/>
              </a:xfrm>
              <a:custGeom>
                <a:rect b="b" l="l" r="r" t="t"/>
                <a:pathLst>
                  <a:path extrusionOk="0" h="498" w="859">
                    <a:moveTo>
                      <a:pt x="166" y="1"/>
                    </a:moveTo>
                    <a:lnTo>
                      <a:pt x="0" y="498"/>
                    </a:lnTo>
                    <a:lnTo>
                      <a:pt x="0" y="498"/>
                    </a:lnTo>
                    <a:lnTo>
                      <a:pt x="858" y="401"/>
                    </a:lnTo>
                    <a:lnTo>
                      <a:pt x="166" y="1"/>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23" name="Google Shape;123;p8"/>
          <p:cNvSpPr/>
          <p:nvPr/>
        </p:nvSpPr>
        <p:spPr>
          <a:xfrm>
            <a:off x="8993475" y="3489575"/>
            <a:ext cx="475800" cy="475800"/>
          </a:xfrm>
          <a:prstGeom prst="ellipse">
            <a:avLst/>
          </a:prstGeom>
          <a:gradFill>
            <a:gsLst>
              <a:gs pos="0">
                <a:schemeClr val="accent1"/>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4" name="Google Shape;124;p8"/>
          <p:cNvGrpSpPr/>
          <p:nvPr/>
        </p:nvGrpSpPr>
        <p:grpSpPr>
          <a:xfrm>
            <a:off x="8732670" y="3623099"/>
            <a:ext cx="736602" cy="777624"/>
            <a:chOff x="-3171395" y="736983"/>
            <a:chExt cx="1712232" cy="1807587"/>
          </a:xfrm>
        </p:grpSpPr>
        <p:grpSp>
          <p:nvGrpSpPr>
            <p:cNvPr id="125" name="Google Shape;125;p8"/>
            <p:cNvGrpSpPr/>
            <p:nvPr/>
          </p:nvGrpSpPr>
          <p:grpSpPr>
            <a:xfrm>
              <a:off x="-3128356" y="827596"/>
              <a:ext cx="1626149" cy="1626342"/>
              <a:chOff x="-4570025" y="-195475"/>
              <a:chExt cx="1932900" cy="1932900"/>
            </a:xfrm>
          </p:grpSpPr>
          <p:sp>
            <p:nvSpPr>
              <p:cNvPr id="126" name="Google Shape;126;p8"/>
              <p:cNvSpPr/>
              <p:nvPr/>
            </p:nvSpPr>
            <p:spPr>
              <a:xfrm>
                <a:off x="-4260385" y="114186"/>
                <a:ext cx="1313700" cy="1313700"/>
              </a:xfrm>
              <a:prstGeom prst="mathPlus">
                <a:avLst>
                  <a:gd fmla="val 5816" name="adj1"/>
                </a:avLst>
              </a:pr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8"/>
              <p:cNvSpPr/>
              <p:nvPr/>
            </p:nvSpPr>
            <p:spPr>
              <a:xfrm>
                <a:off x="-4570025" y="-195475"/>
                <a:ext cx="1932900" cy="1932900"/>
              </a:xfrm>
              <a:prstGeom prst="donut">
                <a:avLst>
                  <a:gd fmla="val 4017" name="adj"/>
                </a:avLst>
              </a:pr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8" name="Google Shape;128;p8"/>
            <p:cNvGrpSpPr/>
            <p:nvPr/>
          </p:nvGrpSpPr>
          <p:grpSpPr>
            <a:xfrm>
              <a:off x="-3171395" y="736983"/>
              <a:ext cx="1712232" cy="1807587"/>
              <a:chOff x="-1141405" y="2245329"/>
              <a:chExt cx="336848" cy="355600"/>
            </a:xfrm>
          </p:grpSpPr>
          <p:sp>
            <p:nvSpPr>
              <p:cNvPr id="129" name="Google Shape;129;p8"/>
              <p:cNvSpPr/>
              <p:nvPr/>
            </p:nvSpPr>
            <p:spPr>
              <a:xfrm>
                <a:off x="-1139686" y="2245329"/>
                <a:ext cx="44780" cy="45688"/>
              </a:xfrm>
              <a:custGeom>
                <a:rect b="b" l="l" r="r" t="t"/>
                <a:pathLst>
                  <a:path extrusionOk="0" h="498" w="860">
                    <a:moveTo>
                      <a:pt x="1" y="1"/>
                    </a:moveTo>
                    <a:lnTo>
                      <a:pt x="172" y="498"/>
                    </a:lnTo>
                    <a:lnTo>
                      <a:pt x="859" y="98"/>
                    </a:lnTo>
                    <a:lnTo>
                      <a:pt x="1" y="1"/>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8"/>
              <p:cNvSpPr/>
              <p:nvPr/>
            </p:nvSpPr>
            <p:spPr>
              <a:xfrm>
                <a:off x="-849337" y="2553865"/>
                <a:ext cx="44780" cy="45688"/>
              </a:xfrm>
              <a:custGeom>
                <a:rect b="b" l="l" r="r" t="t"/>
                <a:pathLst>
                  <a:path extrusionOk="0" h="498" w="860">
                    <a:moveTo>
                      <a:pt x="688" y="0"/>
                    </a:moveTo>
                    <a:lnTo>
                      <a:pt x="1" y="400"/>
                    </a:lnTo>
                    <a:lnTo>
                      <a:pt x="859" y="497"/>
                    </a:lnTo>
                    <a:lnTo>
                      <a:pt x="688" y="0"/>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8"/>
              <p:cNvSpPr/>
              <p:nvPr/>
            </p:nvSpPr>
            <p:spPr>
              <a:xfrm>
                <a:off x="-861730" y="2245329"/>
                <a:ext cx="44676" cy="45688"/>
              </a:xfrm>
              <a:custGeom>
                <a:rect b="b" l="l" r="r" t="t"/>
                <a:pathLst>
                  <a:path extrusionOk="0" h="498" w="858">
                    <a:moveTo>
                      <a:pt x="857" y="1"/>
                    </a:moveTo>
                    <a:lnTo>
                      <a:pt x="0" y="98"/>
                    </a:lnTo>
                    <a:lnTo>
                      <a:pt x="693" y="498"/>
                    </a:lnTo>
                    <a:lnTo>
                      <a:pt x="857" y="1"/>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8"/>
              <p:cNvSpPr/>
              <p:nvPr/>
            </p:nvSpPr>
            <p:spPr>
              <a:xfrm>
                <a:off x="-1141405" y="2555241"/>
                <a:ext cx="44728" cy="45688"/>
              </a:xfrm>
              <a:custGeom>
                <a:rect b="b" l="l" r="r" t="t"/>
                <a:pathLst>
                  <a:path extrusionOk="0" h="498" w="859">
                    <a:moveTo>
                      <a:pt x="166" y="1"/>
                    </a:moveTo>
                    <a:lnTo>
                      <a:pt x="0" y="498"/>
                    </a:lnTo>
                    <a:lnTo>
                      <a:pt x="0" y="498"/>
                    </a:lnTo>
                    <a:lnTo>
                      <a:pt x="858" y="401"/>
                    </a:lnTo>
                    <a:lnTo>
                      <a:pt x="166" y="1"/>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33" name="Shape 133"/>
        <p:cNvGrpSpPr/>
        <p:nvPr/>
      </p:nvGrpSpPr>
      <p:grpSpPr>
        <a:xfrm>
          <a:off x="0" y="0"/>
          <a:ext cx="0" cy="0"/>
          <a:chOff x="0" y="0"/>
          <a:chExt cx="0" cy="0"/>
        </a:xfrm>
      </p:grpSpPr>
      <p:sp>
        <p:nvSpPr>
          <p:cNvPr id="134" name="Google Shape;134;p9"/>
          <p:cNvSpPr txBox="1"/>
          <p:nvPr>
            <p:ph type="title"/>
          </p:nvPr>
        </p:nvSpPr>
        <p:spPr>
          <a:xfrm>
            <a:off x="1702038" y="1329800"/>
            <a:ext cx="5739900" cy="1671000"/>
          </a:xfrm>
          <a:prstGeom prst="rect">
            <a:avLst/>
          </a:prstGeom>
          <a:solidFill>
            <a:schemeClr val="accent3"/>
          </a:solidFill>
        </p:spPr>
        <p:txBody>
          <a:bodyPr anchorCtr="0" anchor="ctr" bIns="91425" lIns="91425" spcFirstLastPara="1" rIns="91425" wrap="square" tIns="91425">
            <a:noAutofit/>
          </a:bodyPr>
          <a:lstStyle>
            <a:lvl1pPr lvl="0" rtl="0" algn="ctr">
              <a:spcBef>
                <a:spcPts val="0"/>
              </a:spcBef>
              <a:spcAft>
                <a:spcPts val="0"/>
              </a:spcAft>
              <a:buSzPts val="3500"/>
              <a:buNone/>
              <a:defRPr sz="10000">
                <a:solidFill>
                  <a:schemeClr val="lt1"/>
                </a:solidFill>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135" name="Google Shape;135;p9"/>
          <p:cNvSpPr txBox="1"/>
          <p:nvPr>
            <p:ph idx="1" type="subTitle"/>
          </p:nvPr>
        </p:nvSpPr>
        <p:spPr>
          <a:xfrm>
            <a:off x="1704475" y="3592400"/>
            <a:ext cx="5737500" cy="671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grpSp>
        <p:nvGrpSpPr>
          <p:cNvPr id="136" name="Google Shape;136;p9"/>
          <p:cNvGrpSpPr/>
          <p:nvPr/>
        </p:nvGrpSpPr>
        <p:grpSpPr>
          <a:xfrm>
            <a:off x="175025" y="244675"/>
            <a:ext cx="8793900" cy="4642975"/>
            <a:chOff x="175025" y="244675"/>
            <a:chExt cx="8793900" cy="4642975"/>
          </a:xfrm>
        </p:grpSpPr>
        <p:cxnSp>
          <p:nvCxnSpPr>
            <p:cNvPr id="137" name="Google Shape;137;p9"/>
            <p:cNvCxnSpPr/>
            <p:nvPr/>
          </p:nvCxnSpPr>
          <p:spPr>
            <a:xfrm>
              <a:off x="175025" y="244675"/>
              <a:ext cx="8793900" cy="0"/>
            </a:xfrm>
            <a:prstGeom prst="straightConnector1">
              <a:avLst/>
            </a:prstGeom>
            <a:noFill/>
            <a:ln cap="flat" cmpd="sng" w="9525">
              <a:solidFill>
                <a:schemeClr val="dk1"/>
              </a:solidFill>
              <a:prstDash val="solid"/>
              <a:round/>
              <a:headEnd len="med" w="med" type="none"/>
              <a:tailEnd len="med" w="med" type="none"/>
            </a:ln>
          </p:spPr>
        </p:cxnSp>
        <p:cxnSp>
          <p:nvCxnSpPr>
            <p:cNvPr id="138" name="Google Shape;138;p9"/>
            <p:cNvCxnSpPr/>
            <p:nvPr/>
          </p:nvCxnSpPr>
          <p:spPr>
            <a:xfrm>
              <a:off x="175025" y="4887650"/>
              <a:ext cx="8793900" cy="0"/>
            </a:xfrm>
            <a:prstGeom prst="straightConnector1">
              <a:avLst/>
            </a:prstGeom>
            <a:noFill/>
            <a:ln cap="flat" cmpd="sng" w="9525">
              <a:solidFill>
                <a:schemeClr val="dk1"/>
              </a:solidFill>
              <a:prstDash val="solid"/>
              <a:round/>
              <a:headEnd len="med" w="med" type="none"/>
              <a:tailEnd len="med" w="med" type="none"/>
            </a:ln>
          </p:spPr>
        </p:cxn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9" name="Shape 139"/>
        <p:cNvGrpSpPr/>
        <p:nvPr/>
      </p:nvGrpSpPr>
      <p:grpSpPr>
        <a:xfrm>
          <a:off x="0" y="0"/>
          <a:ext cx="0" cy="0"/>
          <a:chOff x="0" y="0"/>
          <a:chExt cx="0" cy="0"/>
        </a:xfrm>
      </p:grpSpPr>
      <p:sp>
        <p:nvSpPr>
          <p:cNvPr id="140" name="Google Shape;140;p10"/>
          <p:cNvSpPr/>
          <p:nvPr>
            <p:ph idx="2" type="pic"/>
          </p:nvPr>
        </p:nvSpPr>
        <p:spPr>
          <a:xfrm>
            <a:off x="-21750" y="-26550"/>
            <a:ext cx="9187500" cy="5196600"/>
          </a:xfrm>
          <a:prstGeom prst="rect">
            <a:avLst/>
          </a:prstGeom>
          <a:noFill/>
          <a:ln>
            <a:noFill/>
          </a:ln>
        </p:spPr>
      </p:sp>
      <p:sp>
        <p:nvSpPr>
          <p:cNvPr id="141" name="Google Shape;141;p10"/>
          <p:cNvSpPr txBox="1"/>
          <p:nvPr>
            <p:ph type="title"/>
          </p:nvPr>
        </p:nvSpPr>
        <p:spPr>
          <a:xfrm>
            <a:off x="720000" y="3292100"/>
            <a:ext cx="4151100" cy="1096200"/>
          </a:xfrm>
          <a:prstGeom prst="rect">
            <a:avLst/>
          </a:prstGeom>
          <a:solidFill>
            <a:schemeClr val="accent3"/>
          </a:solidFill>
        </p:spPr>
        <p:txBody>
          <a:bodyPr anchorCtr="0" anchor="t" bIns="91425" lIns="91425" spcFirstLastPara="1" rIns="91425" wrap="square" tIns="91425">
            <a:noAutofit/>
          </a:bodyPr>
          <a:lstStyle>
            <a:lvl1pPr lvl="0" rtl="0" algn="ctr">
              <a:spcBef>
                <a:spcPts val="0"/>
              </a:spcBef>
              <a:spcAft>
                <a:spcPts val="0"/>
              </a:spcAft>
              <a:buSzPts val="3500"/>
              <a:buNone/>
              <a:defRPr sz="2800">
                <a:solidFill>
                  <a:schemeClr val="lt1"/>
                </a:solidFill>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36" Type="http://schemas.openxmlformats.org/officeDocument/2006/relationships/theme" Target="../theme/theme1.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3500"/>
              <a:buFont typeface="Russo One"/>
              <a:buNone/>
              <a:defRPr sz="3500">
                <a:solidFill>
                  <a:schemeClr val="dk1"/>
                </a:solidFill>
                <a:latin typeface="Russo One"/>
                <a:ea typeface="Russo One"/>
                <a:cs typeface="Russo One"/>
                <a:sym typeface="Russo One"/>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p:txBody>
      </p:sp>
      <p:sp>
        <p:nvSpPr>
          <p:cNvPr id="7" name="Google Shape;7;p1"/>
          <p:cNvSpPr txBox="1"/>
          <p:nvPr>
            <p:ph idx="1" type="body"/>
          </p:nvPr>
        </p:nvSpPr>
        <p:spPr>
          <a:xfrm>
            <a:off x="713225" y="1152475"/>
            <a:ext cx="7717500" cy="3416400"/>
          </a:xfrm>
          <a:prstGeom prst="rect">
            <a:avLst/>
          </a:prstGeom>
          <a:noFill/>
          <a:ln>
            <a:noFill/>
          </a:ln>
        </p:spPr>
        <p:txBody>
          <a:bodyPr anchorCtr="0" anchor="t" bIns="91425" lIns="91425" spcFirstLastPara="1" rIns="91425" wrap="square" tIns="91425">
            <a:noAutofit/>
          </a:bodyPr>
          <a:lstStyle>
            <a:lvl1pPr indent="-317500" lvl="0" marL="457200">
              <a:lnSpc>
                <a:spcPct val="100000"/>
              </a:lnSpc>
              <a:spcBef>
                <a:spcPts val="0"/>
              </a:spcBef>
              <a:spcAft>
                <a:spcPts val="0"/>
              </a:spcAft>
              <a:buClr>
                <a:schemeClr val="dk1"/>
              </a:buClr>
              <a:buSzPts val="1400"/>
              <a:buFont typeface="Outfit"/>
              <a:buChar char="●"/>
              <a:defRPr>
                <a:solidFill>
                  <a:schemeClr val="dk1"/>
                </a:solidFill>
                <a:latin typeface="Outfit"/>
                <a:ea typeface="Outfit"/>
                <a:cs typeface="Outfit"/>
                <a:sym typeface="Outfit"/>
              </a:defRPr>
            </a:lvl1pPr>
            <a:lvl2pPr indent="-317500" lvl="1" marL="914400">
              <a:lnSpc>
                <a:spcPct val="100000"/>
              </a:lnSpc>
              <a:spcBef>
                <a:spcPts val="1600"/>
              </a:spcBef>
              <a:spcAft>
                <a:spcPts val="0"/>
              </a:spcAft>
              <a:buClr>
                <a:schemeClr val="dk1"/>
              </a:buClr>
              <a:buSzPts val="1400"/>
              <a:buFont typeface="Outfit"/>
              <a:buChar char="○"/>
              <a:defRPr>
                <a:solidFill>
                  <a:schemeClr val="dk1"/>
                </a:solidFill>
                <a:latin typeface="Outfit"/>
                <a:ea typeface="Outfit"/>
                <a:cs typeface="Outfit"/>
                <a:sym typeface="Outfit"/>
              </a:defRPr>
            </a:lvl2pPr>
            <a:lvl3pPr indent="-317500" lvl="2" marL="1371600">
              <a:lnSpc>
                <a:spcPct val="100000"/>
              </a:lnSpc>
              <a:spcBef>
                <a:spcPts val="1600"/>
              </a:spcBef>
              <a:spcAft>
                <a:spcPts val="0"/>
              </a:spcAft>
              <a:buClr>
                <a:schemeClr val="dk1"/>
              </a:buClr>
              <a:buSzPts val="1400"/>
              <a:buFont typeface="Outfit"/>
              <a:buChar char="■"/>
              <a:defRPr>
                <a:solidFill>
                  <a:schemeClr val="dk1"/>
                </a:solidFill>
                <a:latin typeface="Outfit"/>
                <a:ea typeface="Outfit"/>
                <a:cs typeface="Outfit"/>
                <a:sym typeface="Outfit"/>
              </a:defRPr>
            </a:lvl3pPr>
            <a:lvl4pPr indent="-317500" lvl="3" marL="1828800">
              <a:lnSpc>
                <a:spcPct val="100000"/>
              </a:lnSpc>
              <a:spcBef>
                <a:spcPts val="1600"/>
              </a:spcBef>
              <a:spcAft>
                <a:spcPts val="0"/>
              </a:spcAft>
              <a:buClr>
                <a:schemeClr val="dk1"/>
              </a:buClr>
              <a:buSzPts val="1400"/>
              <a:buFont typeface="Outfit"/>
              <a:buChar char="●"/>
              <a:defRPr>
                <a:solidFill>
                  <a:schemeClr val="dk1"/>
                </a:solidFill>
                <a:latin typeface="Outfit"/>
                <a:ea typeface="Outfit"/>
                <a:cs typeface="Outfit"/>
                <a:sym typeface="Outfit"/>
              </a:defRPr>
            </a:lvl4pPr>
            <a:lvl5pPr indent="-317500" lvl="4" marL="2286000">
              <a:lnSpc>
                <a:spcPct val="100000"/>
              </a:lnSpc>
              <a:spcBef>
                <a:spcPts val="1600"/>
              </a:spcBef>
              <a:spcAft>
                <a:spcPts val="0"/>
              </a:spcAft>
              <a:buClr>
                <a:schemeClr val="dk1"/>
              </a:buClr>
              <a:buSzPts val="1400"/>
              <a:buFont typeface="Outfit"/>
              <a:buChar char="○"/>
              <a:defRPr>
                <a:solidFill>
                  <a:schemeClr val="dk1"/>
                </a:solidFill>
                <a:latin typeface="Outfit"/>
                <a:ea typeface="Outfit"/>
                <a:cs typeface="Outfit"/>
                <a:sym typeface="Outfit"/>
              </a:defRPr>
            </a:lvl5pPr>
            <a:lvl6pPr indent="-317500" lvl="5" marL="2743200">
              <a:lnSpc>
                <a:spcPct val="100000"/>
              </a:lnSpc>
              <a:spcBef>
                <a:spcPts val="1600"/>
              </a:spcBef>
              <a:spcAft>
                <a:spcPts val="0"/>
              </a:spcAft>
              <a:buClr>
                <a:schemeClr val="dk1"/>
              </a:buClr>
              <a:buSzPts val="1400"/>
              <a:buFont typeface="Outfit"/>
              <a:buChar char="■"/>
              <a:defRPr>
                <a:solidFill>
                  <a:schemeClr val="dk1"/>
                </a:solidFill>
                <a:latin typeface="Outfit"/>
                <a:ea typeface="Outfit"/>
                <a:cs typeface="Outfit"/>
                <a:sym typeface="Outfit"/>
              </a:defRPr>
            </a:lvl6pPr>
            <a:lvl7pPr indent="-317500" lvl="6" marL="3200400">
              <a:lnSpc>
                <a:spcPct val="100000"/>
              </a:lnSpc>
              <a:spcBef>
                <a:spcPts val="1600"/>
              </a:spcBef>
              <a:spcAft>
                <a:spcPts val="0"/>
              </a:spcAft>
              <a:buClr>
                <a:schemeClr val="dk1"/>
              </a:buClr>
              <a:buSzPts val="1400"/>
              <a:buFont typeface="Outfit"/>
              <a:buChar char="●"/>
              <a:defRPr>
                <a:solidFill>
                  <a:schemeClr val="dk1"/>
                </a:solidFill>
                <a:latin typeface="Outfit"/>
                <a:ea typeface="Outfit"/>
                <a:cs typeface="Outfit"/>
                <a:sym typeface="Outfit"/>
              </a:defRPr>
            </a:lvl7pPr>
            <a:lvl8pPr indent="-317500" lvl="7" marL="3657600">
              <a:lnSpc>
                <a:spcPct val="100000"/>
              </a:lnSpc>
              <a:spcBef>
                <a:spcPts val="1600"/>
              </a:spcBef>
              <a:spcAft>
                <a:spcPts val="0"/>
              </a:spcAft>
              <a:buClr>
                <a:schemeClr val="dk1"/>
              </a:buClr>
              <a:buSzPts val="1400"/>
              <a:buFont typeface="Outfit"/>
              <a:buChar char="○"/>
              <a:defRPr>
                <a:solidFill>
                  <a:schemeClr val="dk1"/>
                </a:solidFill>
                <a:latin typeface="Outfit"/>
                <a:ea typeface="Outfit"/>
                <a:cs typeface="Outfit"/>
                <a:sym typeface="Outfit"/>
              </a:defRPr>
            </a:lvl8pPr>
            <a:lvl9pPr indent="-317500" lvl="8" marL="4114800">
              <a:lnSpc>
                <a:spcPct val="100000"/>
              </a:lnSpc>
              <a:spcBef>
                <a:spcPts val="1600"/>
              </a:spcBef>
              <a:spcAft>
                <a:spcPts val="1600"/>
              </a:spcAft>
              <a:buClr>
                <a:schemeClr val="dk1"/>
              </a:buClr>
              <a:buSzPts val="1400"/>
              <a:buFont typeface="Outfit"/>
              <a:buChar char="■"/>
              <a:defRPr>
                <a:solidFill>
                  <a:schemeClr val="dk1"/>
                </a:solidFill>
                <a:latin typeface="Outfit"/>
                <a:ea typeface="Outfit"/>
                <a:cs typeface="Outfit"/>
                <a:sym typeface="Outfi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1.xml"/><Relationship Id="rId3" Type="http://schemas.openxmlformats.org/officeDocument/2006/relationships/image" Target="../media/image1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2.xml"/><Relationship Id="rId3" Type="http://schemas.openxmlformats.org/officeDocument/2006/relationships/image" Target="../media/image1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3.xml"/><Relationship Id="rId3" Type="http://schemas.openxmlformats.org/officeDocument/2006/relationships/image" Target="../media/image23.png"/><Relationship Id="rId4" Type="http://schemas.openxmlformats.org/officeDocument/2006/relationships/hyperlink" Target="https://dronelife.com/author/miriam-mcnabb/" TargetMode="External"/><Relationship Id="rId5" Type="http://schemas.openxmlformats.org/officeDocument/2006/relationships/image" Target="../media/image2.png"/><Relationship Id="rId6"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4.xml"/><Relationship Id="rId3" Type="http://schemas.openxmlformats.org/officeDocument/2006/relationships/image" Target="../media/image24.png"/><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0.xml"/><Relationship Id="rId3" Type="http://schemas.openxmlformats.org/officeDocument/2006/relationships/image" Target="../media/image5.png"/><Relationship Id="rId4" Type="http://schemas.openxmlformats.org/officeDocument/2006/relationships/image" Target="../media/image4.png"/><Relationship Id="rId5" Type="http://schemas.openxmlformats.org/officeDocument/2006/relationships/image" Target="../media/image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2.xml"/><Relationship Id="rId3" Type="http://schemas.openxmlformats.org/officeDocument/2006/relationships/image" Target="../media/image1.jpg"/><Relationship Id="rId4" Type="http://schemas.openxmlformats.org/officeDocument/2006/relationships/image" Target="../media/image2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3.xml"/><Relationship Id="rId3" Type="http://schemas.openxmlformats.org/officeDocument/2006/relationships/image" Target="../media/image6.png"/><Relationship Id="rId4" Type="http://schemas.openxmlformats.org/officeDocument/2006/relationships/image" Target="../media/image21.jpg"/><Relationship Id="rId5" Type="http://schemas.openxmlformats.org/officeDocument/2006/relationships/image" Target="../media/image1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4.xml"/><Relationship Id="rId3" Type="http://schemas.openxmlformats.org/officeDocument/2006/relationships/image" Target="../media/image1.jpg"/><Relationship Id="rId4" Type="http://schemas.openxmlformats.org/officeDocument/2006/relationships/image" Target="../media/image21.jpg"/><Relationship Id="rId5" Type="http://schemas.openxmlformats.org/officeDocument/2006/relationships/image" Target="../media/image1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5.xml"/><Relationship Id="rId3" Type="http://schemas.openxmlformats.org/officeDocument/2006/relationships/image" Target="../media/image10.jpg"/><Relationship Id="rId4" Type="http://schemas.openxmlformats.org/officeDocument/2006/relationships/image" Target="../media/image13.jpg"/><Relationship Id="rId5" Type="http://schemas.openxmlformats.org/officeDocument/2006/relationships/image" Target="../media/image15.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6.xml"/><Relationship Id="rId3" Type="http://schemas.openxmlformats.org/officeDocument/2006/relationships/image" Target="../media/image16.png"/><Relationship Id="rId4" Type="http://schemas.openxmlformats.org/officeDocument/2006/relationships/image" Target="../media/image12.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hyperlink" Target="https://5g-dove.github.io/"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xml"/><Relationship Id="rId3"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xml"/><Relationship Id="rId3" Type="http://schemas.openxmlformats.org/officeDocument/2006/relationships/image" Target="../media/image18.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0" name="Shape 560"/>
        <p:cNvGrpSpPr/>
        <p:nvPr/>
      </p:nvGrpSpPr>
      <p:grpSpPr>
        <a:xfrm>
          <a:off x="0" y="0"/>
          <a:ext cx="0" cy="0"/>
          <a:chOff x="0" y="0"/>
          <a:chExt cx="0" cy="0"/>
        </a:xfrm>
      </p:grpSpPr>
      <p:grpSp>
        <p:nvGrpSpPr>
          <p:cNvPr id="561" name="Google Shape;561;p37"/>
          <p:cNvGrpSpPr/>
          <p:nvPr/>
        </p:nvGrpSpPr>
        <p:grpSpPr>
          <a:xfrm>
            <a:off x="5558563" y="4075968"/>
            <a:ext cx="538155" cy="568125"/>
            <a:chOff x="-3171395" y="736983"/>
            <a:chExt cx="1712232" cy="1807587"/>
          </a:xfrm>
        </p:grpSpPr>
        <p:grpSp>
          <p:nvGrpSpPr>
            <p:cNvPr id="562" name="Google Shape;562;p37"/>
            <p:cNvGrpSpPr/>
            <p:nvPr/>
          </p:nvGrpSpPr>
          <p:grpSpPr>
            <a:xfrm>
              <a:off x="-3128356" y="827596"/>
              <a:ext cx="1626149" cy="1626342"/>
              <a:chOff x="-4570025" y="-195475"/>
              <a:chExt cx="1932900" cy="1932900"/>
            </a:xfrm>
          </p:grpSpPr>
          <p:sp>
            <p:nvSpPr>
              <p:cNvPr id="563" name="Google Shape;563;p37"/>
              <p:cNvSpPr/>
              <p:nvPr/>
            </p:nvSpPr>
            <p:spPr>
              <a:xfrm>
                <a:off x="-4260385" y="114186"/>
                <a:ext cx="1313700" cy="1313700"/>
              </a:xfrm>
              <a:prstGeom prst="mathPlus">
                <a:avLst>
                  <a:gd fmla="val 5816" name="adj1"/>
                </a:avLst>
              </a:pr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37"/>
              <p:cNvSpPr/>
              <p:nvPr/>
            </p:nvSpPr>
            <p:spPr>
              <a:xfrm>
                <a:off x="-4570025" y="-195475"/>
                <a:ext cx="1932900" cy="1932900"/>
              </a:xfrm>
              <a:prstGeom prst="donut">
                <a:avLst>
                  <a:gd fmla="val 4017" name="adj"/>
                </a:avLst>
              </a:pr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5" name="Google Shape;565;p37"/>
            <p:cNvGrpSpPr/>
            <p:nvPr/>
          </p:nvGrpSpPr>
          <p:grpSpPr>
            <a:xfrm>
              <a:off x="-3171395" y="736983"/>
              <a:ext cx="1712232" cy="1807587"/>
              <a:chOff x="-1141405" y="2245329"/>
              <a:chExt cx="336848" cy="355600"/>
            </a:xfrm>
          </p:grpSpPr>
          <p:sp>
            <p:nvSpPr>
              <p:cNvPr id="566" name="Google Shape;566;p37"/>
              <p:cNvSpPr/>
              <p:nvPr/>
            </p:nvSpPr>
            <p:spPr>
              <a:xfrm>
                <a:off x="-1139686" y="2245329"/>
                <a:ext cx="44780" cy="45688"/>
              </a:xfrm>
              <a:custGeom>
                <a:rect b="b" l="l" r="r" t="t"/>
                <a:pathLst>
                  <a:path extrusionOk="0" h="498" w="860">
                    <a:moveTo>
                      <a:pt x="1" y="1"/>
                    </a:moveTo>
                    <a:lnTo>
                      <a:pt x="172" y="498"/>
                    </a:lnTo>
                    <a:lnTo>
                      <a:pt x="859" y="98"/>
                    </a:lnTo>
                    <a:lnTo>
                      <a:pt x="1" y="1"/>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37"/>
              <p:cNvSpPr/>
              <p:nvPr/>
            </p:nvSpPr>
            <p:spPr>
              <a:xfrm>
                <a:off x="-849337" y="2553865"/>
                <a:ext cx="44780" cy="45688"/>
              </a:xfrm>
              <a:custGeom>
                <a:rect b="b" l="l" r="r" t="t"/>
                <a:pathLst>
                  <a:path extrusionOk="0" h="498" w="860">
                    <a:moveTo>
                      <a:pt x="688" y="0"/>
                    </a:moveTo>
                    <a:lnTo>
                      <a:pt x="1" y="400"/>
                    </a:lnTo>
                    <a:lnTo>
                      <a:pt x="859" y="497"/>
                    </a:lnTo>
                    <a:lnTo>
                      <a:pt x="688" y="0"/>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37"/>
              <p:cNvSpPr/>
              <p:nvPr/>
            </p:nvSpPr>
            <p:spPr>
              <a:xfrm>
                <a:off x="-861730" y="2245329"/>
                <a:ext cx="44676" cy="45688"/>
              </a:xfrm>
              <a:custGeom>
                <a:rect b="b" l="l" r="r" t="t"/>
                <a:pathLst>
                  <a:path extrusionOk="0" h="498" w="858">
                    <a:moveTo>
                      <a:pt x="857" y="1"/>
                    </a:moveTo>
                    <a:lnTo>
                      <a:pt x="0" y="98"/>
                    </a:lnTo>
                    <a:lnTo>
                      <a:pt x="693" y="498"/>
                    </a:lnTo>
                    <a:lnTo>
                      <a:pt x="857" y="1"/>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37"/>
              <p:cNvSpPr/>
              <p:nvPr/>
            </p:nvSpPr>
            <p:spPr>
              <a:xfrm>
                <a:off x="-1141405" y="2555241"/>
                <a:ext cx="44728" cy="45688"/>
              </a:xfrm>
              <a:custGeom>
                <a:rect b="b" l="l" r="r" t="t"/>
                <a:pathLst>
                  <a:path extrusionOk="0" h="498" w="859">
                    <a:moveTo>
                      <a:pt x="166" y="1"/>
                    </a:moveTo>
                    <a:lnTo>
                      <a:pt x="0" y="498"/>
                    </a:lnTo>
                    <a:lnTo>
                      <a:pt x="0" y="498"/>
                    </a:lnTo>
                    <a:lnTo>
                      <a:pt x="858" y="401"/>
                    </a:lnTo>
                    <a:lnTo>
                      <a:pt x="166" y="1"/>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570" name="Google Shape;570;p37"/>
          <p:cNvSpPr/>
          <p:nvPr/>
        </p:nvSpPr>
        <p:spPr>
          <a:xfrm>
            <a:off x="1012850" y="4375625"/>
            <a:ext cx="7572900" cy="215700"/>
          </a:xfrm>
          <a:prstGeom prst="parallelogram">
            <a:avLst>
              <a:gd fmla="val 25000" name="adj"/>
            </a:avLst>
          </a:prstGeom>
          <a:gradFill>
            <a:gsLst>
              <a:gs pos="0">
                <a:schemeClr val="accent1"/>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37"/>
          <p:cNvSpPr txBox="1"/>
          <p:nvPr>
            <p:ph type="ctrTitle"/>
          </p:nvPr>
        </p:nvSpPr>
        <p:spPr>
          <a:xfrm>
            <a:off x="1057675" y="1332100"/>
            <a:ext cx="5717100" cy="3312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AERIAL DRONES </a:t>
            </a:r>
            <a:r>
              <a:rPr lang="en" sz="4500">
                <a:solidFill>
                  <a:schemeClr val="dk1"/>
                </a:solidFill>
              </a:rPr>
              <a:t>Missions With 5G And Starlink Support</a:t>
            </a:r>
            <a:endParaRPr sz="4500">
              <a:solidFill>
                <a:schemeClr val="dk1"/>
              </a:solidFill>
            </a:endParaRPr>
          </a:p>
          <a:p>
            <a:pPr indent="0" lvl="0" marL="0" rtl="0" algn="l">
              <a:spcBef>
                <a:spcPts val="0"/>
              </a:spcBef>
              <a:spcAft>
                <a:spcPts val="0"/>
              </a:spcAft>
              <a:buNone/>
            </a:pPr>
            <a:r>
              <a:t/>
            </a:r>
            <a:endParaRPr sz="3600">
              <a:solidFill>
                <a:schemeClr val="dk1"/>
              </a:solidFill>
            </a:endParaRPr>
          </a:p>
          <a:p>
            <a:pPr indent="0" lvl="0" marL="0" rtl="0" algn="l">
              <a:spcBef>
                <a:spcPts val="0"/>
              </a:spcBef>
              <a:spcAft>
                <a:spcPts val="0"/>
              </a:spcAft>
              <a:buNone/>
            </a:pPr>
            <a:r>
              <a:rPr b="0" lang="en" sz="1000">
                <a:solidFill>
                  <a:schemeClr val="dk1"/>
                </a:solidFill>
              </a:rPr>
              <a:t>António Almeida, Francisco Ribeiro, Guilherme Vieira, Miguel Vila, Tiago Rodrigues</a:t>
            </a:r>
            <a:endParaRPr b="0" sz="1000">
              <a:solidFill>
                <a:schemeClr val="dk1"/>
              </a:solidFill>
            </a:endParaRPr>
          </a:p>
        </p:txBody>
      </p:sp>
      <p:grpSp>
        <p:nvGrpSpPr>
          <p:cNvPr id="572" name="Google Shape;572;p37"/>
          <p:cNvGrpSpPr/>
          <p:nvPr/>
        </p:nvGrpSpPr>
        <p:grpSpPr>
          <a:xfrm flipH="1">
            <a:off x="6252531" y="2699328"/>
            <a:ext cx="2421534" cy="1419407"/>
            <a:chOff x="2540729" y="391407"/>
            <a:chExt cx="2172753" cy="1362718"/>
          </a:xfrm>
        </p:grpSpPr>
        <p:sp>
          <p:nvSpPr>
            <p:cNvPr id="573" name="Google Shape;573;p37"/>
            <p:cNvSpPr/>
            <p:nvPr/>
          </p:nvSpPr>
          <p:spPr>
            <a:xfrm>
              <a:off x="3927190" y="948713"/>
              <a:ext cx="786293" cy="324279"/>
            </a:xfrm>
            <a:custGeom>
              <a:rect b="b" l="l" r="r" t="t"/>
              <a:pathLst>
                <a:path extrusionOk="0" h="7421" w="17994">
                  <a:moveTo>
                    <a:pt x="5" y="162"/>
                  </a:moveTo>
                  <a:cubicBezTo>
                    <a:pt x="8" y="205"/>
                    <a:pt x="8" y="247"/>
                    <a:pt x="11" y="291"/>
                  </a:cubicBezTo>
                  <a:cubicBezTo>
                    <a:pt x="13" y="308"/>
                    <a:pt x="16" y="328"/>
                    <a:pt x="18" y="345"/>
                  </a:cubicBezTo>
                  <a:cubicBezTo>
                    <a:pt x="141" y="1571"/>
                    <a:pt x="1002" y="2775"/>
                    <a:pt x="2611" y="3711"/>
                  </a:cubicBezTo>
                  <a:cubicBezTo>
                    <a:pt x="6107" y="5743"/>
                    <a:pt x="11814" y="5741"/>
                    <a:pt x="15332" y="3709"/>
                  </a:cubicBezTo>
                  <a:cubicBezTo>
                    <a:pt x="16990" y="2754"/>
                    <a:pt x="17872" y="1514"/>
                    <a:pt x="17973" y="257"/>
                  </a:cubicBezTo>
                  <a:cubicBezTo>
                    <a:pt x="17976" y="222"/>
                    <a:pt x="17978" y="187"/>
                    <a:pt x="17979" y="150"/>
                  </a:cubicBezTo>
                  <a:cubicBezTo>
                    <a:pt x="17981" y="105"/>
                    <a:pt x="17984" y="59"/>
                    <a:pt x="17984" y="13"/>
                  </a:cubicBezTo>
                  <a:cubicBezTo>
                    <a:pt x="17984" y="10"/>
                    <a:pt x="17985" y="5"/>
                    <a:pt x="17985" y="0"/>
                  </a:cubicBezTo>
                  <a:lnTo>
                    <a:pt x="17990" y="1677"/>
                  </a:lnTo>
                  <a:cubicBezTo>
                    <a:pt x="17993" y="3020"/>
                    <a:pt x="17109" y="4366"/>
                    <a:pt x="15337" y="5387"/>
                  </a:cubicBezTo>
                  <a:cubicBezTo>
                    <a:pt x="11819" y="7419"/>
                    <a:pt x="6112" y="7421"/>
                    <a:pt x="2617" y="5389"/>
                  </a:cubicBezTo>
                  <a:cubicBezTo>
                    <a:pt x="879" y="4378"/>
                    <a:pt x="10" y="3054"/>
                    <a:pt x="5" y="1729"/>
                  </a:cubicBezTo>
                  <a:lnTo>
                    <a:pt x="1" y="53"/>
                  </a:lnTo>
                  <a:cubicBezTo>
                    <a:pt x="1" y="90"/>
                    <a:pt x="5" y="125"/>
                    <a:pt x="5" y="162"/>
                  </a:cubicBezTo>
                  <a:close/>
                </a:path>
              </a:pathLst>
            </a:custGeom>
            <a:gradFill>
              <a:gsLst>
                <a:gs pos="0">
                  <a:schemeClr val="accent1"/>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37"/>
            <p:cNvSpPr/>
            <p:nvPr/>
          </p:nvSpPr>
          <p:spPr>
            <a:xfrm rot="5400000">
              <a:off x="3577039" y="851418"/>
              <a:ext cx="409314" cy="51738"/>
            </a:xfrm>
            <a:custGeom>
              <a:rect b="b" l="l" r="r" t="t"/>
              <a:pathLst>
                <a:path extrusionOk="0" h="1184" w="9367">
                  <a:moveTo>
                    <a:pt x="5" y="1"/>
                  </a:moveTo>
                  <a:cubicBezTo>
                    <a:pt x="5" y="1"/>
                    <a:pt x="5" y="35"/>
                    <a:pt x="4" y="106"/>
                  </a:cubicBezTo>
                  <a:cubicBezTo>
                    <a:pt x="2" y="286"/>
                    <a:pt x="1" y="642"/>
                    <a:pt x="1" y="902"/>
                  </a:cubicBezTo>
                  <a:cubicBezTo>
                    <a:pt x="1" y="1059"/>
                    <a:pt x="1" y="1144"/>
                    <a:pt x="2" y="1144"/>
                  </a:cubicBezTo>
                  <a:lnTo>
                    <a:pt x="9362" y="1184"/>
                  </a:lnTo>
                  <a:cubicBezTo>
                    <a:pt x="9362" y="1184"/>
                    <a:pt x="9362" y="1181"/>
                    <a:pt x="9362" y="1181"/>
                  </a:cubicBezTo>
                  <a:cubicBezTo>
                    <a:pt x="9362" y="1181"/>
                    <a:pt x="9362" y="1181"/>
                    <a:pt x="9362" y="1181"/>
                  </a:cubicBezTo>
                  <a:cubicBezTo>
                    <a:pt x="9362" y="1181"/>
                    <a:pt x="9364" y="1148"/>
                    <a:pt x="9364" y="1079"/>
                  </a:cubicBezTo>
                  <a:cubicBezTo>
                    <a:pt x="9365" y="898"/>
                    <a:pt x="9367" y="545"/>
                    <a:pt x="9367" y="286"/>
                  </a:cubicBezTo>
                  <a:cubicBezTo>
                    <a:pt x="9367" y="127"/>
                    <a:pt x="9367" y="44"/>
                    <a:pt x="9365" y="44"/>
                  </a:cubicBezTo>
                  <a:cubicBezTo>
                    <a:pt x="9365" y="44"/>
                    <a:pt x="9365" y="44"/>
                    <a:pt x="9365" y="44"/>
                  </a:cubicBezTo>
                  <a:lnTo>
                    <a:pt x="9365" y="42"/>
                  </a:lnTo>
                  <a:lnTo>
                    <a:pt x="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37"/>
            <p:cNvSpPr/>
            <p:nvPr/>
          </p:nvSpPr>
          <p:spPr>
            <a:xfrm>
              <a:off x="3391357" y="622911"/>
              <a:ext cx="786293" cy="324279"/>
            </a:xfrm>
            <a:custGeom>
              <a:rect b="b" l="l" r="r" t="t"/>
              <a:pathLst>
                <a:path extrusionOk="0" h="7421" w="17994">
                  <a:moveTo>
                    <a:pt x="5" y="162"/>
                  </a:moveTo>
                  <a:cubicBezTo>
                    <a:pt x="8" y="205"/>
                    <a:pt x="8" y="247"/>
                    <a:pt x="11" y="291"/>
                  </a:cubicBezTo>
                  <a:cubicBezTo>
                    <a:pt x="13" y="308"/>
                    <a:pt x="16" y="328"/>
                    <a:pt x="18" y="345"/>
                  </a:cubicBezTo>
                  <a:cubicBezTo>
                    <a:pt x="141" y="1571"/>
                    <a:pt x="1002" y="2775"/>
                    <a:pt x="2611" y="3711"/>
                  </a:cubicBezTo>
                  <a:cubicBezTo>
                    <a:pt x="6107" y="5743"/>
                    <a:pt x="11814" y="5741"/>
                    <a:pt x="15332" y="3709"/>
                  </a:cubicBezTo>
                  <a:cubicBezTo>
                    <a:pt x="16990" y="2754"/>
                    <a:pt x="17872" y="1514"/>
                    <a:pt x="17973" y="257"/>
                  </a:cubicBezTo>
                  <a:cubicBezTo>
                    <a:pt x="17976" y="222"/>
                    <a:pt x="17978" y="187"/>
                    <a:pt x="17979" y="150"/>
                  </a:cubicBezTo>
                  <a:cubicBezTo>
                    <a:pt x="17981" y="105"/>
                    <a:pt x="17984" y="59"/>
                    <a:pt x="17984" y="13"/>
                  </a:cubicBezTo>
                  <a:cubicBezTo>
                    <a:pt x="17984" y="10"/>
                    <a:pt x="17985" y="5"/>
                    <a:pt x="17985" y="0"/>
                  </a:cubicBezTo>
                  <a:lnTo>
                    <a:pt x="17990" y="1677"/>
                  </a:lnTo>
                  <a:cubicBezTo>
                    <a:pt x="17993" y="3020"/>
                    <a:pt x="17109" y="4366"/>
                    <a:pt x="15337" y="5387"/>
                  </a:cubicBezTo>
                  <a:cubicBezTo>
                    <a:pt x="11819" y="7419"/>
                    <a:pt x="6112" y="7421"/>
                    <a:pt x="2617" y="5389"/>
                  </a:cubicBezTo>
                  <a:cubicBezTo>
                    <a:pt x="879" y="4378"/>
                    <a:pt x="10" y="3054"/>
                    <a:pt x="5" y="1729"/>
                  </a:cubicBezTo>
                  <a:lnTo>
                    <a:pt x="1" y="53"/>
                  </a:lnTo>
                  <a:cubicBezTo>
                    <a:pt x="1" y="90"/>
                    <a:pt x="5" y="125"/>
                    <a:pt x="5" y="162"/>
                  </a:cubicBezTo>
                  <a:close/>
                </a:path>
              </a:pathLst>
            </a:custGeom>
            <a:gradFill>
              <a:gsLst>
                <a:gs pos="0">
                  <a:schemeClr val="accent1"/>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37"/>
            <p:cNvSpPr/>
            <p:nvPr/>
          </p:nvSpPr>
          <p:spPr>
            <a:xfrm>
              <a:off x="3418336" y="643668"/>
              <a:ext cx="732909" cy="18096"/>
            </a:xfrm>
            <a:custGeom>
              <a:rect b="b" l="l" r="r" t="t"/>
              <a:pathLst>
                <a:path extrusionOk="0" h="357" w="7660">
                  <a:moveTo>
                    <a:pt x="142" y="1"/>
                  </a:moveTo>
                  <a:cubicBezTo>
                    <a:pt x="64" y="1"/>
                    <a:pt x="0" y="78"/>
                    <a:pt x="0" y="175"/>
                  </a:cubicBezTo>
                  <a:cubicBezTo>
                    <a:pt x="0" y="270"/>
                    <a:pt x="64" y="348"/>
                    <a:pt x="140" y="348"/>
                  </a:cubicBezTo>
                  <a:lnTo>
                    <a:pt x="7659" y="356"/>
                  </a:lnTo>
                  <a:lnTo>
                    <a:pt x="7659" y="356"/>
                  </a:lnTo>
                  <a:cubicBezTo>
                    <a:pt x="7581" y="356"/>
                    <a:pt x="7518" y="278"/>
                    <a:pt x="7518" y="182"/>
                  </a:cubicBezTo>
                  <a:cubicBezTo>
                    <a:pt x="7518" y="87"/>
                    <a:pt x="7582" y="10"/>
                    <a:pt x="7659" y="10"/>
                  </a:cubicBezTo>
                  <a:lnTo>
                    <a:pt x="142" y="1"/>
                  </a:lnTo>
                  <a:close/>
                  <a:moveTo>
                    <a:pt x="7659" y="356"/>
                  </a:moveTo>
                  <a:lnTo>
                    <a:pt x="7659" y="356"/>
                  </a:lnTo>
                  <a:cubicBezTo>
                    <a:pt x="7659" y="356"/>
                    <a:pt x="7659" y="356"/>
                    <a:pt x="7659" y="356"/>
                  </a:cubicBezTo>
                  <a:lnTo>
                    <a:pt x="7659" y="356"/>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37"/>
            <p:cNvSpPr/>
            <p:nvPr/>
          </p:nvSpPr>
          <p:spPr>
            <a:xfrm>
              <a:off x="3746784" y="644060"/>
              <a:ext cx="12410" cy="15207"/>
            </a:xfrm>
            <a:custGeom>
              <a:rect b="b" l="l" r="r" t="t"/>
              <a:pathLst>
                <a:path extrusionOk="0" h="348" w="284">
                  <a:moveTo>
                    <a:pt x="142" y="1"/>
                  </a:moveTo>
                  <a:cubicBezTo>
                    <a:pt x="65" y="1"/>
                    <a:pt x="2" y="78"/>
                    <a:pt x="1" y="173"/>
                  </a:cubicBezTo>
                  <a:cubicBezTo>
                    <a:pt x="1" y="269"/>
                    <a:pt x="64" y="347"/>
                    <a:pt x="142" y="347"/>
                  </a:cubicBezTo>
                  <a:cubicBezTo>
                    <a:pt x="221" y="347"/>
                    <a:pt x="284" y="270"/>
                    <a:pt x="284" y="175"/>
                  </a:cubicBezTo>
                  <a:cubicBezTo>
                    <a:pt x="284" y="79"/>
                    <a:pt x="221" y="1"/>
                    <a:pt x="142" y="1"/>
                  </a:cubicBezTo>
                  <a:close/>
                </a:path>
              </a:pathLst>
            </a:custGeom>
            <a:solidFill>
              <a:srgbClr val="B8B8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37"/>
            <p:cNvSpPr/>
            <p:nvPr/>
          </p:nvSpPr>
          <p:spPr>
            <a:xfrm>
              <a:off x="3425920" y="396258"/>
              <a:ext cx="717163" cy="265550"/>
            </a:xfrm>
            <a:custGeom>
              <a:rect b="b" l="l" r="r" t="t"/>
              <a:pathLst>
                <a:path extrusionOk="0" h="6077" w="16412">
                  <a:moveTo>
                    <a:pt x="11" y="4991"/>
                  </a:moveTo>
                  <a:cubicBezTo>
                    <a:pt x="13" y="4980"/>
                    <a:pt x="14" y="4969"/>
                    <a:pt x="16" y="4958"/>
                  </a:cubicBezTo>
                  <a:cubicBezTo>
                    <a:pt x="126" y="3826"/>
                    <a:pt x="926" y="2714"/>
                    <a:pt x="2418" y="1853"/>
                  </a:cubicBezTo>
                  <a:cubicBezTo>
                    <a:pt x="5629" y="1"/>
                    <a:pt x="10834" y="1"/>
                    <a:pt x="14023" y="1853"/>
                  </a:cubicBezTo>
                  <a:cubicBezTo>
                    <a:pt x="15512" y="2719"/>
                    <a:pt x="16302" y="3838"/>
                    <a:pt x="16393" y="4977"/>
                  </a:cubicBezTo>
                  <a:cubicBezTo>
                    <a:pt x="16396" y="5011"/>
                    <a:pt x="16396" y="5043"/>
                    <a:pt x="16398" y="5075"/>
                  </a:cubicBezTo>
                  <a:cubicBezTo>
                    <a:pt x="16411" y="5394"/>
                    <a:pt x="16370" y="5714"/>
                    <a:pt x="16275" y="6029"/>
                  </a:cubicBezTo>
                  <a:cubicBezTo>
                    <a:pt x="15990" y="5112"/>
                    <a:pt x="15242" y="4237"/>
                    <a:pt x="14027" y="3531"/>
                  </a:cubicBezTo>
                  <a:cubicBezTo>
                    <a:pt x="10838" y="1677"/>
                    <a:pt x="5633" y="1677"/>
                    <a:pt x="2423" y="3529"/>
                  </a:cubicBezTo>
                  <a:cubicBezTo>
                    <a:pt x="1179" y="4249"/>
                    <a:pt x="416" y="5144"/>
                    <a:pt x="133" y="6077"/>
                  </a:cubicBezTo>
                  <a:cubicBezTo>
                    <a:pt x="45" y="5795"/>
                    <a:pt x="0" y="5509"/>
                    <a:pt x="2" y="5226"/>
                  </a:cubicBezTo>
                  <a:cubicBezTo>
                    <a:pt x="2" y="5191"/>
                    <a:pt x="5" y="5152"/>
                    <a:pt x="5" y="5115"/>
                  </a:cubicBezTo>
                  <a:cubicBezTo>
                    <a:pt x="6" y="5075"/>
                    <a:pt x="8" y="5032"/>
                    <a:pt x="11" y="499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37"/>
            <p:cNvSpPr/>
            <p:nvPr/>
          </p:nvSpPr>
          <p:spPr>
            <a:xfrm>
              <a:off x="3389259" y="396433"/>
              <a:ext cx="788041" cy="455197"/>
            </a:xfrm>
            <a:custGeom>
              <a:rect b="b" l="l" r="r" t="t"/>
              <a:pathLst>
                <a:path extrusionOk="0" h="10417" w="18034">
                  <a:moveTo>
                    <a:pt x="9066" y="459"/>
                  </a:moveTo>
                  <a:cubicBezTo>
                    <a:pt x="11168" y="459"/>
                    <a:pt x="13267" y="922"/>
                    <a:pt x="14862" y="1849"/>
                  </a:cubicBezTo>
                  <a:cubicBezTo>
                    <a:pt x="16351" y="2715"/>
                    <a:pt x="17141" y="3834"/>
                    <a:pt x="17232" y="4971"/>
                  </a:cubicBezTo>
                  <a:cubicBezTo>
                    <a:pt x="17235" y="5005"/>
                    <a:pt x="17235" y="5039"/>
                    <a:pt x="17237" y="5071"/>
                  </a:cubicBezTo>
                  <a:cubicBezTo>
                    <a:pt x="17250" y="5390"/>
                    <a:pt x="17209" y="5710"/>
                    <a:pt x="17114" y="6025"/>
                  </a:cubicBezTo>
                  <a:cubicBezTo>
                    <a:pt x="16830" y="6955"/>
                    <a:pt x="16068" y="7851"/>
                    <a:pt x="14823" y="8569"/>
                  </a:cubicBezTo>
                  <a:cubicBezTo>
                    <a:pt x="13218" y="9496"/>
                    <a:pt x="11114" y="9959"/>
                    <a:pt x="9012" y="9959"/>
                  </a:cubicBezTo>
                  <a:cubicBezTo>
                    <a:pt x="6911" y="9959"/>
                    <a:pt x="4813" y="9496"/>
                    <a:pt x="3219" y="8571"/>
                  </a:cubicBezTo>
                  <a:cubicBezTo>
                    <a:pt x="2004" y="7863"/>
                    <a:pt x="1256" y="6988"/>
                    <a:pt x="972" y="6071"/>
                  </a:cubicBezTo>
                  <a:cubicBezTo>
                    <a:pt x="884" y="5791"/>
                    <a:pt x="839" y="5505"/>
                    <a:pt x="841" y="5222"/>
                  </a:cubicBezTo>
                  <a:cubicBezTo>
                    <a:pt x="841" y="5185"/>
                    <a:pt x="844" y="5148"/>
                    <a:pt x="844" y="5111"/>
                  </a:cubicBezTo>
                  <a:cubicBezTo>
                    <a:pt x="845" y="5071"/>
                    <a:pt x="847" y="5028"/>
                    <a:pt x="850" y="4987"/>
                  </a:cubicBezTo>
                  <a:cubicBezTo>
                    <a:pt x="852" y="4976"/>
                    <a:pt x="853" y="4965"/>
                    <a:pt x="855" y="4954"/>
                  </a:cubicBezTo>
                  <a:cubicBezTo>
                    <a:pt x="965" y="3822"/>
                    <a:pt x="1765" y="2710"/>
                    <a:pt x="3257" y="1847"/>
                  </a:cubicBezTo>
                  <a:cubicBezTo>
                    <a:pt x="4862" y="922"/>
                    <a:pt x="6965" y="459"/>
                    <a:pt x="9066" y="459"/>
                  </a:cubicBezTo>
                  <a:close/>
                  <a:moveTo>
                    <a:pt x="9070" y="0"/>
                  </a:moveTo>
                  <a:cubicBezTo>
                    <a:pt x="6767" y="0"/>
                    <a:pt x="4460" y="509"/>
                    <a:pt x="2700" y="1526"/>
                  </a:cubicBezTo>
                  <a:cubicBezTo>
                    <a:pt x="882" y="2575"/>
                    <a:pt x="1" y="3965"/>
                    <a:pt x="53" y="5345"/>
                  </a:cubicBezTo>
                  <a:cubicBezTo>
                    <a:pt x="56" y="5388"/>
                    <a:pt x="56" y="5430"/>
                    <a:pt x="59" y="5473"/>
                  </a:cubicBezTo>
                  <a:cubicBezTo>
                    <a:pt x="61" y="5491"/>
                    <a:pt x="64" y="5510"/>
                    <a:pt x="66" y="5528"/>
                  </a:cubicBezTo>
                  <a:cubicBezTo>
                    <a:pt x="189" y="6754"/>
                    <a:pt x="1050" y="7958"/>
                    <a:pt x="2659" y="8894"/>
                  </a:cubicBezTo>
                  <a:cubicBezTo>
                    <a:pt x="4406" y="9909"/>
                    <a:pt x="6706" y="10417"/>
                    <a:pt x="9009" y="10417"/>
                  </a:cubicBezTo>
                  <a:cubicBezTo>
                    <a:pt x="11313" y="10417"/>
                    <a:pt x="13620" y="9908"/>
                    <a:pt x="15380" y="8892"/>
                  </a:cubicBezTo>
                  <a:cubicBezTo>
                    <a:pt x="17038" y="7937"/>
                    <a:pt x="17920" y="6697"/>
                    <a:pt x="18021" y="5440"/>
                  </a:cubicBezTo>
                  <a:cubicBezTo>
                    <a:pt x="18024" y="5405"/>
                    <a:pt x="18026" y="5370"/>
                    <a:pt x="18027" y="5333"/>
                  </a:cubicBezTo>
                  <a:cubicBezTo>
                    <a:pt x="18029" y="5288"/>
                    <a:pt x="18032" y="5242"/>
                    <a:pt x="18032" y="5196"/>
                  </a:cubicBezTo>
                  <a:cubicBezTo>
                    <a:pt x="18033" y="3865"/>
                    <a:pt x="17164" y="2536"/>
                    <a:pt x="15423" y="1526"/>
                  </a:cubicBezTo>
                  <a:cubicBezTo>
                    <a:pt x="13675" y="509"/>
                    <a:pt x="11374" y="0"/>
                    <a:pt x="907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37"/>
            <p:cNvSpPr/>
            <p:nvPr/>
          </p:nvSpPr>
          <p:spPr>
            <a:xfrm>
              <a:off x="3773613" y="447295"/>
              <a:ext cx="15556" cy="166269"/>
            </a:xfrm>
            <a:custGeom>
              <a:rect b="b" l="l" r="r" t="t"/>
              <a:pathLst>
                <a:path extrusionOk="0" h="3805" w="356">
                  <a:moveTo>
                    <a:pt x="0" y="3802"/>
                  </a:moveTo>
                  <a:cubicBezTo>
                    <a:pt x="0" y="3802"/>
                    <a:pt x="0" y="3802"/>
                    <a:pt x="0" y="3803"/>
                  </a:cubicBezTo>
                  <a:lnTo>
                    <a:pt x="0" y="3802"/>
                  </a:lnTo>
                  <a:close/>
                  <a:moveTo>
                    <a:pt x="183" y="0"/>
                  </a:moveTo>
                  <a:cubicBezTo>
                    <a:pt x="88" y="0"/>
                    <a:pt x="10" y="62"/>
                    <a:pt x="10" y="140"/>
                  </a:cubicBezTo>
                  <a:lnTo>
                    <a:pt x="0" y="3802"/>
                  </a:lnTo>
                  <a:lnTo>
                    <a:pt x="0" y="3802"/>
                  </a:lnTo>
                  <a:cubicBezTo>
                    <a:pt x="1" y="3725"/>
                    <a:pt x="78" y="3663"/>
                    <a:pt x="174" y="3663"/>
                  </a:cubicBezTo>
                  <a:cubicBezTo>
                    <a:pt x="270" y="3663"/>
                    <a:pt x="347" y="3727"/>
                    <a:pt x="347" y="3804"/>
                  </a:cubicBezTo>
                  <a:lnTo>
                    <a:pt x="356" y="140"/>
                  </a:lnTo>
                  <a:cubicBezTo>
                    <a:pt x="356" y="65"/>
                    <a:pt x="279" y="0"/>
                    <a:pt x="18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37"/>
            <p:cNvSpPr/>
            <p:nvPr/>
          </p:nvSpPr>
          <p:spPr>
            <a:xfrm>
              <a:off x="3773613" y="607312"/>
              <a:ext cx="15163" cy="12366"/>
            </a:xfrm>
            <a:custGeom>
              <a:rect b="b" l="l" r="r" t="t"/>
              <a:pathLst>
                <a:path extrusionOk="0" h="283" w="347">
                  <a:moveTo>
                    <a:pt x="174" y="1"/>
                  </a:moveTo>
                  <a:cubicBezTo>
                    <a:pt x="79" y="1"/>
                    <a:pt x="0" y="64"/>
                    <a:pt x="0" y="141"/>
                  </a:cubicBezTo>
                  <a:cubicBezTo>
                    <a:pt x="0" y="217"/>
                    <a:pt x="77" y="282"/>
                    <a:pt x="173" y="282"/>
                  </a:cubicBezTo>
                  <a:cubicBezTo>
                    <a:pt x="174" y="282"/>
                    <a:pt x="175" y="282"/>
                    <a:pt x="176" y="282"/>
                  </a:cubicBezTo>
                  <a:cubicBezTo>
                    <a:pt x="271" y="282"/>
                    <a:pt x="345" y="218"/>
                    <a:pt x="345" y="142"/>
                  </a:cubicBezTo>
                  <a:cubicBezTo>
                    <a:pt x="347" y="65"/>
                    <a:pt x="270" y="1"/>
                    <a:pt x="174" y="1"/>
                  </a:cubicBezTo>
                  <a:close/>
                </a:path>
              </a:pathLst>
            </a:custGeom>
            <a:solidFill>
              <a:srgbClr val="B8B8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37"/>
            <p:cNvSpPr/>
            <p:nvPr/>
          </p:nvSpPr>
          <p:spPr>
            <a:xfrm>
              <a:off x="3734942" y="603597"/>
              <a:ext cx="93163" cy="104918"/>
            </a:xfrm>
            <a:custGeom>
              <a:rect b="b" l="l" r="r" t="t"/>
              <a:pathLst>
                <a:path extrusionOk="0" h="2401" w="2132">
                  <a:moveTo>
                    <a:pt x="1" y="6"/>
                  </a:moveTo>
                  <a:cubicBezTo>
                    <a:pt x="1" y="6"/>
                    <a:pt x="1" y="6"/>
                    <a:pt x="1" y="6"/>
                  </a:cubicBezTo>
                  <a:lnTo>
                    <a:pt x="1" y="6"/>
                  </a:lnTo>
                  <a:lnTo>
                    <a:pt x="1" y="6"/>
                  </a:lnTo>
                  <a:close/>
                  <a:moveTo>
                    <a:pt x="2125" y="1"/>
                  </a:moveTo>
                  <a:lnTo>
                    <a:pt x="2125" y="3"/>
                  </a:lnTo>
                  <a:cubicBezTo>
                    <a:pt x="2125" y="13"/>
                    <a:pt x="2122" y="24"/>
                    <a:pt x="2121" y="35"/>
                  </a:cubicBezTo>
                  <a:cubicBezTo>
                    <a:pt x="2121" y="44"/>
                    <a:pt x="2121" y="53"/>
                    <a:pt x="2119" y="63"/>
                  </a:cubicBezTo>
                  <a:cubicBezTo>
                    <a:pt x="2118" y="73"/>
                    <a:pt x="2114" y="84"/>
                    <a:pt x="2111" y="95"/>
                  </a:cubicBezTo>
                  <a:cubicBezTo>
                    <a:pt x="2108" y="102"/>
                    <a:pt x="2107" y="112"/>
                    <a:pt x="2104" y="121"/>
                  </a:cubicBezTo>
                  <a:cubicBezTo>
                    <a:pt x="2101" y="132"/>
                    <a:pt x="2096" y="142"/>
                    <a:pt x="2091" y="153"/>
                  </a:cubicBezTo>
                  <a:cubicBezTo>
                    <a:pt x="2087" y="162"/>
                    <a:pt x="2084" y="170"/>
                    <a:pt x="2081" y="179"/>
                  </a:cubicBezTo>
                  <a:cubicBezTo>
                    <a:pt x="2074" y="189"/>
                    <a:pt x="2067" y="199"/>
                    <a:pt x="2061" y="209"/>
                  </a:cubicBezTo>
                  <a:cubicBezTo>
                    <a:pt x="2056" y="218"/>
                    <a:pt x="2051" y="227"/>
                    <a:pt x="2047" y="236"/>
                  </a:cubicBezTo>
                  <a:cubicBezTo>
                    <a:pt x="2038" y="246"/>
                    <a:pt x="2030" y="256"/>
                    <a:pt x="2021" y="267"/>
                  </a:cubicBezTo>
                  <a:cubicBezTo>
                    <a:pt x="2014" y="273"/>
                    <a:pt x="2010" y="282"/>
                    <a:pt x="2002" y="290"/>
                  </a:cubicBezTo>
                  <a:cubicBezTo>
                    <a:pt x="1991" y="301"/>
                    <a:pt x="1981" y="312"/>
                    <a:pt x="1970" y="321"/>
                  </a:cubicBezTo>
                  <a:cubicBezTo>
                    <a:pt x="1961" y="329"/>
                    <a:pt x="1956" y="336"/>
                    <a:pt x="1947" y="342"/>
                  </a:cubicBezTo>
                  <a:cubicBezTo>
                    <a:pt x="1936" y="353"/>
                    <a:pt x="1921" y="364"/>
                    <a:pt x="1908" y="373"/>
                  </a:cubicBezTo>
                  <a:cubicBezTo>
                    <a:pt x="1901" y="381"/>
                    <a:pt x="1893" y="387"/>
                    <a:pt x="1885" y="392"/>
                  </a:cubicBezTo>
                  <a:cubicBezTo>
                    <a:pt x="1862" y="410"/>
                    <a:pt x="1838" y="426"/>
                    <a:pt x="1811" y="439"/>
                  </a:cubicBezTo>
                  <a:cubicBezTo>
                    <a:pt x="1603" y="560"/>
                    <a:pt x="1332" y="620"/>
                    <a:pt x="1061" y="620"/>
                  </a:cubicBezTo>
                  <a:cubicBezTo>
                    <a:pt x="789" y="620"/>
                    <a:pt x="517" y="560"/>
                    <a:pt x="310" y="439"/>
                  </a:cubicBezTo>
                  <a:cubicBezTo>
                    <a:pt x="284" y="426"/>
                    <a:pt x="259" y="410"/>
                    <a:pt x="238" y="392"/>
                  </a:cubicBezTo>
                  <a:cubicBezTo>
                    <a:pt x="232" y="389"/>
                    <a:pt x="227" y="386"/>
                    <a:pt x="221" y="379"/>
                  </a:cubicBezTo>
                  <a:cubicBezTo>
                    <a:pt x="206" y="367"/>
                    <a:pt x="189" y="356"/>
                    <a:pt x="175" y="342"/>
                  </a:cubicBezTo>
                  <a:cubicBezTo>
                    <a:pt x="169" y="338"/>
                    <a:pt x="162" y="330"/>
                    <a:pt x="156" y="326"/>
                  </a:cubicBezTo>
                  <a:cubicBezTo>
                    <a:pt x="144" y="315"/>
                    <a:pt x="132" y="302"/>
                    <a:pt x="121" y="290"/>
                  </a:cubicBezTo>
                  <a:cubicBezTo>
                    <a:pt x="115" y="284"/>
                    <a:pt x="110" y="278"/>
                    <a:pt x="106" y="272"/>
                  </a:cubicBezTo>
                  <a:cubicBezTo>
                    <a:pt x="96" y="258"/>
                    <a:pt x="87" y="247"/>
                    <a:pt x="78" y="236"/>
                  </a:cubicBezTo>
                  <a:cubicBezTo>
                    <a:pt x="73" y="229"/>
                    <a:pt x="69" y="221"/>
                    <a:pt x="64" y="213"/>
                  </a:cubicBezTo>
                  <a:cubicBezTo>
                    <a:pt x="56" y="201"/>
                    <a:pt x="50" y="190"/>
                    <a:pt x="44" y="179"/>
                  </a:cubicBezTo>
                  <a:cubicBezTo>
                    <a:pt x="39" y="172"/>
                    <a:pt x="36" y="162"/>
                    <a:pt x="33" y="153"/>
                  </a:cubicBezTo>
                  <a:cubicBezTo>
                    <a:pt x="29" y="142"/>
                    <a:pt x="24" y="133"/>
                    <a:pt x="19" y="122"/>
                  </a:cubicBezTo>
                  <a:cubicBezTo>
                    <a:pt x="18" y="115"/>
                    <a:pt x="15" y="106"/>
                    <a:pt x="13" y="96"/>
                  </a:cubicBezTo>
                  <a:cubicBezTo>
                    <a:pt x="10" y="86"/>
                    <a:pt x="7" y="75"/>
                    <a:pt x="6" y="64"/>
                  </a:cubicBezTo>
                  <a:cubicBezTo>
                    <a:pt x="4" y="55"/>
                    <a:pt x="4" y="46"/>
                    <a:pt x="4" y="36"/>
                  </a:cubicBezTo>
                  <a:cubicBezTo>
                    <a:pt x="3" y="27"/>
                    <a:pt x="1" y="17"/>
                    <a:pt x="1" y="6"/>
                  </a:cubicBezTo>
                  <a:lnTo>
                    <a:pt x="1" y="6"/>
                  </a:lnTo>
                  <a:lnTo>
                    <a:pt x="7" y="1788"/>
                  </a:lnTo>
                  <a:cubicBezTo>
                    <a:pt x="9" y="1944"/>
                    <a:pt x="112" y="2101"/>
                    <a:pt x="318" y="2221"/>
                  </a:cubicBezTo>
                  <a:cubicBezTo>
                    <a:pt x="525" y="2341"/>
                    <a:pt x="796" y="2401"/>
                    <a:pt x="1067" y="2401"/>
                  </a:cubicBezTo>
                  <a:cubicBezTo>
                    <a:pt x="1338" y="2401"/>
                    <a:pt x="1610" y="2341"/>
                    <a:pt x="1818" y="2221"/>
                  </a:cubicBezTo>
                  <a:cubicBezTo>
                    <a:pt x="2027" y="2099"/>
                    <a:pt x="2131" y="1942"/>
                    <a:pt x="2131" y="1784"/>
                  </a:cubicBezTo>
                  <a:lnTo>
                    <a:pt x="2125"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37"/>
            <p:cNvSpPr/>
            <p:nvPr/>
          </p:nvSpPr>
          <p:spPr>
            <a:xfrm>
              <a:off x="3737913" y="580307"/>
              <a:ext cx="86477" cy="47019"/>
            </a:xfrm>
            <a:custGeom>
              <a:rect b="b" l="l" r="r" t="t"/>
              <a:pathLst>
                <a:path extrusionOk="0" h="1076" w="1979">
                  <a:moveTo>
                    <a:pt x="997" y="0"/>
                  </a:moveTo>
                  <a:cubicBezTo>
                    <a:pt x="727" y="0"/>
                    <a:pt x="474" y="60"/>
                    <a:pt x="285" y="169"/>
                  </a:cubicBezTo>
                  <a:lnTo>
                    <a:pt x="285" y="171"/>
                  </a:lnTo>
                  <a:cubicBezTo>
                    <a:pt x="101" y="277"/>
                    <a:pt x="1" y="422"/>
                    <a:pt x="13" y="563"/>
                  </a:cubicBezTo>
                  <a:lnTo>
                    <a:pt x="14" y="576"/>
                  </a:lnTo>
                  <a:lnTo>
                    <a:pt x="14" y="585"/>
                  </a:lnTo>
                  <a:cubicBezTo>
                    <a:pt x="16" y="589"/>
                    <a:pt x="18" y="594"/>
                    <a:pt x="18" y="600"/>
                  </a:cubicBezTo>
                  <a:lnTo>
                    <a:pt x="21" y="609"/>
                  </a:lnTo>
                  <a:lnTo>
                    <a:pt x="24" y="622"/>
                  </a:lnTo>
                  <a:cubicBezTo>
                    <a:pt x="25" y="625"/>
                    <a:pt x="25" y="628"/>
                    <a:pt x="27" y="632"/>
                  </a:cubicBezTo>
                  <a:cubicBezTo>
                    <a:pt x="28" y="635"/>
                    <a:pt x="30" y="642"/>
                    <a:pt x="31" y="646"/>
                  </a:cubicBezTo>
                  <a:lnTo>
                    <a:pt x="38" y="657"/>
                  </a:lnTo>
                  <a:lnTo>
                    <a:pt x="42" y="668"/>
                  </a:lnTo>
                  <a:cubicBezTo>
                    <a:pt x="42" y="672"/>
                    <a:pt x="44" y="675"/>
                    <a:pt x="45" y="677"/>
                  </a:cubicBezTo>
                  <a:cubicBezTo>
                    <a:pt x="48" y="683"/>
                    <a:pt x="53" y="691"/>
                    <a:pt x="56" y="695"/>
                  </a:cubicBezTo>
                  <a:lnTo>
                    <a:pt x="62" y="705"/>
                  </a:lnTo>
                  <a:lnTo>
                    <a:pt x="68" y="715"/>
                  </a:lnTo>
                  <a:cubicBezTo>
                    <a:pt x="70" y="719"/>
                    <a:pt x="71" y="722"/>
                    <a:pt x="74" y="725"/>
                  </a:cubicBezTo>
                  <a:cubicBezTo>
                    <a:pt x="79" y="734"/>
                    <a:pt x="85" y="739"/>
                    <a:pt x="91" y="748"/>
                  </a:cubicBezTo>
                  <a:lnTo>
                    <a:pt x="98" y="754"/>
                  </a:lnTo>
                  <a:lnTo>
                    <a:pt x="107" y="765"/>
                  </a:lnTo>
                  <a:lnTo>
                    <a:pt x="111" y="771"/>
                  </a:lnTo>
                  <a:cubicBezTo>
                    <a:pt x="119" y="780"/>
                    <a:pt x="128" y="788"/>
                    <a:pt x="136" y="797"/>
                  </a:cubicBezTo>
                  <a:lnTo>
                    <a:pt x="142" y="802"/>
                  </a:lnTo>
                  <a:lnTo>
                    <a:pt x="153" y="812"/>
                  </a:lnTo>
                  <a:lnTo>
                    <a:pt x="159" y="817"/>
                  </a:lnTo>
                  <a:cubicBezTo>
                    <a:pt x="171" y="829"/>
                    <a:pt x="185" y="840"/>
                    <a:pt x="201" y="851"/>
                  </a:cubicBezTo>
                  <a:lnTo>
                    <a:pt x="214" y="863"/>
                  </a:lnTo>
                  <a:cubicBezTo>
                    <a:pt x="236" y="879"/>
                    <a:pt x="258" y="892"/>
                    <a:pt x="282" y="905"/>
                  </a:cubicBezTo>
                  <a:cubicBezTo>
                    <a:pt x="470" y="1014"/>
                    <a:pt x="724" y="1075"/>
                    <a:pt x="993" y="1075"/>
                  </a:cubicBezTo>
                  <a:cubicBezTo>
                    <a:pt x="1262" y="1075"/>
                    <a:pt x="1516" y="1015"/>
                    <a:pt x="1705" y="905"/>
                  </a:cubicBezTo>
                  <a:cubicBezTo>
                    <a:pt x="1728" y="891"/>
                    <a:pt x="1751" y="877"/>
                    <a:pt x="1773" y="863"/>
                  </a:cubicBezTo>
                  <a:cubicBezTo>
                    <a:pt x="1776" y="860"/>
                    <a:pt x="1779" y="857"/>
                    <a:pt x="1782" y="854"/>
                  </a:cubicBezTo>
                  <a:lnTo>
                    <a:pt x="1793" y="845"/>
                  </a:lnTo>
                  <a:lnTo>
                    <a:pt x="1802" y="839"/>
                  </a:lnTo>
                  <a:cubicBezTo>
                    <a:pt x="1811" y="832"/>
                    <a:pt x="1820" y="825"/>
                    <a:pt x="1830" y="819"/>
                  </a:cubicBezTo>
                  <a:cubicBezTo>
                    <a:pt x="1833" y="814"/>
                    <a:pt x="1836" y="812"/>
                    <a:pt x="1839" y="808"/>
                  </a:cubicBezTo>
                  <a:lnTo>
                    <a:pt x="1848" y="799"/>
                  </a:lnTo>
                  <a:lnTo>
                    <a:pt x="1857" y="792"/>
                  </a:lnTo>
                  <a:cubicBezTo>
                    <a:pt x="1863" y="785"/>
                    <a:pt x="1870" y="777"/>
                    <a:pt x="1876" y="771"/>
                  </a:cubicBezTo>
                  <a:cubicBezTo>
                    <a:pt x="1880" y="768"/>
                    <a:pt x="1882" y="765"/>
                    <a:pt x="1885" y="760"/>
                  </a:cubicBezTo>
                  <a:lnTo>
                    <a:pt x="1893" y="749"/>
                  </a:lnTo>
                  <a:lnTo>
                    <a:pt x="1900" y="742"/>
                  </a:lnTo>
                  <a:cubicBezTo>
                    <a:pt x="1906" y="734"/>
                    <a:pt x="1911" y="729"/>
                    <a:pt x="1914" y="723"/>
                  </a:cubicBezTo>
                  <a:cubicBezTo>
                    <a:pt x="1917" y="720"/>
                    <a:pt x="1919" y="717"/>
                    <a:pt x="1922" y="712"/>
                  </a:cubicBezTo>
                  <a:lnTo>
                    <a:pt x="1928" y="702"/>
                  </a:lnTo>
                  <a:lnTo>
                    <a:pt x="1934" y="692"/>
                  </a:lnTo>
                  <a:cubicBezTo>
                    <a:pt x="1937" y="688"/>
                    <a:pt x="1940" y="682"/>
                    <a:pt x="1943" y="675"/>
                  </a:cubicBezTo>
                  <a:cubicBezTo>
                    <a:pt x="1946" y="674"/>
                    <a:pt x="1946" y="671"/>
                    <a:pt x="1948" y="666"/>
                  </a:cubicBezTo>
                  <a:lnTo>
                    <a:pt x="1953" y="655"/>
                  </a:lnTo>
                  <a:lnTo>
                    <a:pt x="1957" y="646"/>
                  </a:lnTo>
                  <a:cubicBezTo>
                    <a:pt x="1959" y="640"/>
                    <a:pt x="1962" y="635"/>
                    <a:pt x="1963" y="629"/>
                  </a:cubicBezTo>
                  <a:cubicBezTo>
                    <a:pt x="1965" y="626"/>
                    <a:pt x="1965" y="623"/>
                    <a:pt x="1965" y="619"/>
                  </a:cubicBezTo>
                  <a:lnTo>
                    <a:pt x="1970" y="608"/>
                  </a:lnTo>
                  <a:lnTo>
                    <a:pt x="1971" y="597"/>
                  </a:lnTo>
                  <a:cubicBezTo>
                    <a:pt x="1973" y="592"/>
                    <a:pt x="1974" y="588"/>
                    <a:pt x="1976" y="582"/>
                  </a:cubicBezTo>
                  <a:cubicBezTo>
                    <a:pt x="1976" y="579"/>
                    <a:pt x="1976" y="576"/>
                    <a:pt x="1976" y="572"/>
                  </a:cubicBezTo>
                  <a:lnTo>
                    <a:pt x="1976" y="560"/>
                  </a:lnTo>
                  <a:lnTo>
                    <a:pt x="1977" y="551"/>
                  </a:lnTo>
                  <a:cubicBezTo>
                    <a:pt x="1979" y="546"/>
                    <a:pt x="1979" y="540"/>
                    <a:pt x="1979" y="536"/>
                  </a:cubicBezTo>
                  <a:cubicBezTo>
                    <a:pt x="1979" y="402"/>
                    <a:pt x="1883" y="271"/>
                    <a:pt x="1710" y="169"/>
                  </a:cubicBezTo>
                  <a:cubicBezTo>
                    <a:pt x="1522" y="60"/>
                    <a:pt x="1267" y="0"/>
                    <a:pt x="99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37"/>
            <p:cNvSpPr/>
            <p:nvPr/>
          </p:nvSpPr>
          <p:spPr>
            <a:xfrm>
              <a:off x="3734374" y="576855"/>
              <a:ext cx="93469" cy="53835"/>
            </a:xfrm>
            <a:custGeom>
              <a:rect b="b" l="l" r="r" t="t"/>
              <a:pathLst>
                <a:path extrusionOk="0" h="1232" w="2139">
                  <a:moveTo>
                    <a:pt x="1078" y="79"/>
                  </a:moveTo>
                  <a:cubicBezTo>
                    <a:pt x="1348" y="79"/>
                    <a:pt x="1601" y="139"/>
                    <a:pt x="1791" y="248"/>
                  </a:cubicBezTo>
                  <a:cubicBezTo>
                    <a:pt x="1964" y="350"/>
                    <a:pt x="2060" y="481"/>
                    <a:pt x="2060" y="615"/>
                  </a:cubicBezTo>
                  <a:cubicBezTo>
                    <a:pt x="2060" y="619"/>
                    <a:pt x="2060" y="625"/>
                    <a:pt x="2058" y="630"/>
                  </a:cubicBezTo>
                  <a:lnTo>
                    <a:pt x="2057" y="639"/>
                  </a:lnTo>
                  <a:lnTo>
                    <a:pt x="2057" y="651"/>
                  </a:lnTo>
                  <a:cubicBezTo>
                    <a:pt x="2057" y="655"/>
                    <a:pt x="2057" y="658"/>
                    <a:pt x="2055" y="661"/>
                  </a:cubicBezTo>
                  <a:cubicBezTo>
                    <a:pt x="2055" y="667"/>
                    <a:pt x="2054" y="671"/>
                    <a:pt x="2052" y="676"/>
                  </a:cubicBezTo>
                  <a:lnTo>
                    <a:pt x="2051" y="687"/>
                  </a:lnTo>
                  <a:lnTo>
                    <a:pt x="2046" y="698"/>
                  </a:lnTo>
                  <a:cubicBezTo>
                    <a:pt x="2046" y="702"/>
                    <a:pt x="2044" y="705"/>
                    <a:pt x="2044" y="708"/>
                  </a:cubicBezTo>
                  <a:cubicBezTo>
                    <a:pt x="2043" y="714"/>
                    <a:pt x="2040" y="719"/>
                    <a:pt x="2038" y="725"/>
                  </a:cubicBezTo>
                  <a:lnTo>
                    <a:pt x="2034" y="734"/>
                  </a:lnTo>
                  <a:lnTo>
                    <a:pt x="2029" y="745"/>
                  </a:lnTo>
                  <a:cubicBezTo>
                    <a:pt x="2027" y="750"/>
                    <a:pt x="2026" y="753"/>
                    <a:pt x="2024" y="754"/>
                  </a:cubicBezTo>
                  <a:cubicBezTo>
                    <a:pt x="2021" y="761"/>
                    <a:pt x="2018" y="767"/>
                    <a:pt x="2015" y="771"/>
                  </a:cubicBezTo>
                  <a:lnTo>
                    <a:pt x="2007" y="781"/>
                  </a:lnTo>
                  <a:lnTo>
                    <a:pt x="2003" y="791"/>
                  </a:lnTo>
                  <a:cubicBezTo>
                    <a:pt x="2000" y="796"/>
                    <a:pt x="1998" y="799"/>
                    <a:pt x="1995" y="802"/>
                  </a:cubicBezTo>
                  <a:cubicBezTo>
                    <a:pt x="1992" y="808"/>
                    <a:pt x="1987" y="813"/>
                    <a:pt x="1981" y="821"/>
                  </a:cubicBezTo>
                  <a:lnTo>
                    <a:pt x="1974" y="828"/>
                  </a:lnTo>
                  <a:lnTo>
                    <a:pt x="1966" y="839"/>
                  </a:lnTo>
                  <a:cubicBezTo>
                    <a:pt x="1963" y="844"/>
                    <a:pt x="1961" y="847"/>
                    <a:pt x="1957" y="850"/>
                  </a:cubicBezTo>
                  <a:cubicBezTo>
                    <a:pt x="1951" y="856"/>
                    <a:pt x="1944" y="864"/>
                    <a:pt x="1938" y="871"/>
                  </a:cubicBezTo>
                  <a:lnTo>
                    <a:pt x="1929" y="878"/>
                  </a:lnTo>
                  <a:lnTo>
                    <a:pt x="1918" y="887"/>
                  </a:lnTo>
                  <a:cubicBezTo>
                    <a:pt x="1917" y="891"/>
                    <a:pt x="1914" y="893"/>
                    <a:pt x="1911" y="898"/>
                  </a:cubicBezTo>
                  <a:cubicBezTo>
                    <a:pt x="1901" y="904"/>
                    <a:pt x="1892" y="911"/>
                    <a:pt x="1883" y="918"/>
                  </a:cubicBezTo>
                  <a:lnTo>
                    <a:pt x="1874" y="924"/>
                  </a:lnTo>
                  <a:lnTo>
                    <a:pt x="1863" y="933"/>
                  </a:lnTo>
                  <a:cubicBezTo>
                    <a:pt x="1860" y="936"/>
                    <a:pt x="1857" y="939"/>
                    <a:pt x="1854" y="942"/>
                  </a:cubicBezTo>
                  <a:cubicBezTo>
                    <a:pt x="1832" y="956"/>
                    <a:pt x="1809" y="970"/>
                    <a:pt x="1786" y="984"/>
                  </a:cubicBezTo>
                  <a:cubicBezTo>
                    <a:pt x="1595" y="1094"/>
                    <a:pt x="1343" y="1154"/>
                    <a:pt x="1074" y="1154"/>
                  </a:cubicBezTo>
                  <a:cubicBezTo>
                    <a:pt x="803" y="1154"/>
                    <a:pt x="551" y="1093"/>
                    <a:pt x="363" y="984"/>
                  </a:cubicBezTo>
                  <a:cubicBezTo>
                    <a:pt x="339" y="971"/>
                    <a:pt x="317" y="958"/>
                    <a:pt x="295" y="942"/>
                  </a:cubicBezTo>
                  <a:lnTo>
                    <a:pt x="282" y="930"/>
                  </a:lnTo>
                  <a:cubicBezTo>
                    <a:pt x="266" y="919"/>
                    <a:pt x="252" y="908"/>
                    <a:pt x="239" y="896"/>
                  </a:cubicBezTo>
                  <a:lnTo>
                    <a:pt x="232" y="891"/>
                  </a:lnTo>
                  <a:lnTo>
                    <a:pt x="223" y="881"/>
                  </a:lnTo>
                  <a:lnTo>
                    <a:pt x="217" y="876"/>
                  </a:lnTo>
                  <a:cubicBezTo>
                    <a:pt x="208" y="867"/>
                    <a:pt x="200" y="859"/>
                    <a:pt x="192" y="850"/>
                  </a:cubicBezTo>
                  <a:lnTo>
                    <a:pt x="186" y="844"/>
                  </a:lnTo>
                  <a:lnTo>
                    <a:pt x="179" y="833"/>
                  </a:lnTo>
                  <a:lnTo>
                    <a:pt x="172" y="827"/>
                  </a:lnTo>
                  <a:cubicBezTo>
                    <a:pt x="166" y="818"/>
                    <a:pt x="160" y="813"/>
                    <a:pt x="155" y="804"/>
                  </a:cubicBezTo>
                  <a:cubicBezTo>
                    <a:pt x="152" y="801"/>
                    <a:pt x="151" y="798"/>
                    <a:pt x="149" y="794"/>
                  </a:cubicBezTo>
                  <a:lnTo>
                    <a:pt x="143" y="784"/>
                  </a:lnTo>
                  <a:lnTo>
                    <a:pt x="137" y="774"/>
                  </a:lnTo>
                  <a:cubicBezTo>
                    <a:pt x="134" y="770"/>
                    <a:pt x="129" y="762"/>
                    <a:pt x="126" y="756"/>
                  </a:cubicBezTo>
                  <a:cubicBezTo>
                    <a:pt x="125" y="754"/>
                    <a:pt x="123" y="751"/>
                    <a:pt x="123" y="747"/>
                  </a:cubicBezTo>
                  <a:lnTo>
                    <a:pt x="117" y="736"/>
                  </a:lnTo>
                  <a:lnTo>
                    <a:pt x="112" y="725"/>
                  </a:lnTo>
                  <a:cubicBezTo>
                    <a:pt x="111" y="721"/>
                    <a:pt x="109" y="714"/>
                    <a:pt x="106" y="711"/>
                  </a:cubicBezTo>
                  <a:cubicBezTo>
                    <a:pt x="106" y="707"/>
                    <a:pt x="105" y="704"/>
                    <a:pt x="105" y="701"/>
                  </a:cubicBezTo>
                  <a:lnTo>
                    <a:pt x="102" y="688"/>
                  </a:lnTo>
                  <a:lnTo>
                    <a:pt x="99" y="679"/>
                  </a:lnTo>
                  <a:cubicBezTo>
                    <a:pt x="97" y="673"/>
                    <a:pt x="97" y="668"/>
                    <a:pt x="95" y="664"/>
                  </a:cubicBezTo>
                  <a:lnTo>
                    <a:pt x="95" y="655"/>
                  </a:lnTo>
                  <a:lnTo>
                    <a:pt x="94" y="642"/>
                  </a:lnTo>
                  <a:cubicBezTo>
                    <a:pt x="82" y="499"/>
                    <a:pt x="180" y="356"/>
                    <a:pt x="366" y="248"/>
                  </a:cubicBezTo>
                  <a:cubicBezTo>
                    <a:pt x="555" y="139"/>
                    <a:pt x="808" y="79"/>
                    <a:pt x="1078" y="79"/>
                  </a:cubicBezTo>
                  <a:close/>
                  <a:moveTo>
                    <a:pt x="1078" y="1"/>
                  </a:moveTo>
                  <a:cubicBezTo>
                    <a:pt x="806" y="1"/>
                    <a:pt x="534" y="61"/>
                    <a:pt x="326" y="181"/>
                  </a:cubicBezTo>
                  <a:cubicBezTo>
                    <a:pt x="105" y="308"/>
                    <a:pt x="0" y="481"/>
                    <a:pt x="17" y="648"/>
                  </a:cubicBezTo>
                  <a:cubicBezTo>
                    <a:pt x="17" y="658"/>
                    <a:pt x="17" y="667"/>
                    <a:pt x="19" y="676"/>
                  </a:cubicBezTo>
                  <a:cubicBezTo>
                    <a:pt x="20" y="687"/>
                    <a:pt x="23" y="698"/>
                    <a:pt x="26" y="708"/>
                  </a:cubicBezTo>
                  <a:cubicBezTo>
                    <a:pt x="28" y="718"/>
                    <a:pt x="31" y="727"/>
                    <a:pt x="32" y="734"/>
                  </a:cubicBezTo>
                  <a:cubicBezTo>
                    <a:pt x="37" y="745"/>
                    <a:pt x="42" y="754"/>
                    <a:pt x="46" y="765"/>
                  </a:cubicBezTo>
                  <a:cubicBezTo>
                    <a:pt x="49" y="774"/>
                    <a:pt x="52" y="784"/>
                    <a:pt x="57" y="791"/>
                  </a:cubicBezTo>
                  <a:cubicBezTo>
                    <a:pt x="63" y="802"/>
                    <a:pt x="69" y="813"/>
                    <a:pt x="77" y="825"/>
                  </a:cubicBezTo>
                  <a:cubicBezTo>
                    <a:pt x="82" y="833"/>
                    <a:pt x="86" y="841"/>
                    <a:pt x="91" y="848"/>
                  </a:cubicBezTo>
                  <a:cubicBezTo>
                    <a:pt x="100" y="859"/>
                    <a:pt x="109" y="870"/>
                    <a:pt x="119" y="884"/>
                  </a:cubicBezTo>
                  <a:cubicBezTo>
                    <a:pt x="123" y="890"/>
                    <a:pt x="128" y="896"/>
                    <a:pt x="134" y="902"/>
                  </a:cubicBezTo>
                  <a:cubicBezTo>
                    <a:pt x="145" y="914"/>
                    <a:pt x="157" y="927"/>
                    <a:pt x="169" y="938"/>
                  </a:cubicBezTo>
                  <a:cubicBezTo>
                    <a:pt x="175" y="942"/>
                    <a:pt x="182" y="950"/>
                    <a:pt x="188" y="954"/>
                  </a:cubicBezTo>
                  <a:cubicBezTo>
                    <a:pt x="202" y="968"/>
                    <a:pt x="219" y="979"/>
                    <a:pt x="234" y="991"/>
                  </a:cubicBezTo>
                  <a:cubicBezTo>
                    <a:pt x="240" y="998"/>
                    <a:pt x="245" y="1001"/>
                    <a:pt x="251" y="1004"/>
                  </a:cubicBezTo>
                  <a:cubicBezTo>
                    <a:pt x="272" y="1022"/>
                    <a:pt x="297" y="1038"/>
                    <a:pt x="323" y="1051"/>
                  </a:cubicBezTo>
                  <a:cubicBezTo>
                    <a:pt x="529" y="1173"/>
                    <a:pt x="802" y="1231"/>
                    <a:pt x="1074" y="1231"/>
                  </a:cubicBezTo>
                  <a:cubicBezTo>
                    <a:pt x="1344" y="1231"/>
                    <a:pt x="1615" y="1173"/>
                    <a:pt x="1824" y="1051"/>
                  </a:cubicBezTo>
                  <a:cubicBezTo>
                    <a:pt x="1851" y="1038"/>
                    <a:pt x="1875" y="1022"/>
                    <a:pt x="1898" y="1004"/>
                  </a:cubicBezTo>
                  <a:cubicBezTo>
                    <a:pt x="1906" y="999"/>
                    <a:pt x="1914" y="993"/>
                    <a:pt x="1921" y="985"/>
                  </a:cubicBezTo>
                  <a:cubicBezTo>
                    <a:pt x="1935" y="976"/>
                    <a:pt x="1949" y="965"/>
                    <a:pt x="1961" y="954"/>
                  </a:cubicBezTo>
                  <a:cubicBezTo>
                    <a:pt x="1969" y="948"/>
                    <a:pt x="1975" y="941"/>
                    <a:pt x="1983" y="933"/>
                  </a:cubicBezTo>
                  <a:cubicBezTo>
                    <a:pt x="1994" y="924"/>
                    <a:pt x="2006" y="913"/>
                    <a:pt x="2015" y="902"/>
                  </a:cubicBezTo>
                  <a:cubicBezTo>
                    <a:pt x="2023" y="894"/>
                    <a:pt x="2027" y="885"/>
                    <a:pt x="2034" y="879"/>
                  </a:cubicBezTo>
                  <a:cubicBezTo>
                    <a:pt x="2043" y="868"/>
                    <a:pt x="2052" y="858"/>
                    <a:pt x="2060" y="848"/>
                  </a:cubicBezTo>
                  <a:cubicBezTo>
                    <a:pt x="2064" y="839"/>
                    <a:pt x="2069" y="830"/>
                    <a:pt x="2075" y="821"/>
                  </a:cubicBezTo>
                  <a:cubicBezTo>
                    <a:pt x="2080" y="811"/>
                    <a:pt x="2087" y="801"/>
                    <a:pt x="2094" y="791"/>
                  </a:cubicBezTo>
                  <a:cubicBezTo>
                    <a:pt x="2097" y="782"/>
                    <a:pt x="2100" y="774"/>
                    <a:pt x="2104" y="765"/>
                  </a:cubicBezTo>
                  <a:cubicBezTo>
                    <a:pt x="2109" y="754"/>
                    <a:pt x="2114" y="744"/>
                    <a:pt x="2117" y="733"/>
                  </a:cubicBezTo>
                  <a:cubicBezTo>
                    <a:pt x="2121" y="724"/>
                    <a:pt x="2123" y="714"/>
                    <a:pt x="2124" y="707"/>
                  </a:cubicBezTo>
                  <a:cubicBezTo>
                    <a:pt x="2127" y="696"/>
                    <a:pt x="2131" y="685"/>
                    <a:pt x="2134" y="675"/>
                  </a:cubicBezTo>
                  <a:cubicBezTo>
                    <a:pt x="2134" y="665"/>
                    <a:pt x="2134" y="656"/>
                    <a:pt x="2135" y="647"/>
                  </a:cubicBezTo>
                  <a:cubicBezTo>
                    <a:pt x="2135" y="636"/>
                    <a:pt x="2138" y="625"/>
                    <a:pt x="2138" y="615"/>
                  </a:cubicBezTo>
                  <a:cubicBezTo>
                    <a:pt x="2138" y="458"/>
                    <a:pt x="2035" y="301"/>
                    <a:pt x="1829" y="182"/>
                  </a:cubicBezTo>
                  <a:cubicBezTo>
                    <a:pt x="1621" y="62"/>
                    <a:pt x="1351" y="1"/>
                    <a:pt x="107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37"/>
            <p:cNvSpPr/>
            <p:nvPr/>
          </p:nvSpPr>
          <p:spPr>
            <a:xfrm>
              <a:off x="3800006" y="452189"/>
              <a:ext cx="141493" cy="79136"/>
            </a:xfrm>
            <a:custGeom>
              <a:rect b="b" l="l" r="r" t="t"/>
              <a:pathLst>
                <a:path extrusionOk="0" h="1811" w="3238">
                  <a:moveTo>
                    <a:pt x="3237" y="0"/>
                  </a:moveTo>
                  <a:lnTo>
                    <a:pt x="3237" y="0"/>
                  </a:lnTo>
                  <a:cubicBezTo>
                    <a:pt x="2305" y="651"/>
                    <a:pt x="1216" y="1217"/>
                    <a:pt x="1" y="1685"/>
                  </a:cubicBezTo>
                  <a:lnTo>
                    <a:pt x="1" y="1811"/>
                  </a:lnTo>
                  <a:cubicBezTo>
                    <a:pt x="1216" y="1345"/>
                    <a:pt x="2305" y="779"/>
                    <a:pt x="3236" y="128"/>
                  </a:cubicBezTo>
                  <a:lnTo>
                    <a:pt x="323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37"/>
            <p:cNvSpPr/>
            <p:nvPr/>
          </p:nvSpPr>
          <p:spPr>
            <a:xfrm>
              <a:off x="3788994" y="391407"/>
              <a:ext cx="234568" cy="136293"/>
            </a:xfrm>
            <a:custGeom>
              <a:rect b="b" l="l" r="r" t="t"/>
              <a:pathLst>
                <a:path extrusionOk="0" h="3119" w="5368">
                  <a:moveTo>
                    <a:pt x="5231" y="1"/>
                  </a:moveTo>
                  <a:lnTo>
                    <a:pt x="2972" y="1095"/>
                  </a:lnTo>
                  <a:cubicBezTo>
                    <a:pt x="1854" y="1636"/>
                    <a:pt x="879" y="2270"/>
                    <a:pt x="78" y="2974"/>
                  </a:cubicBezTo>
                  <a:lnTo>
                    <a:pt x="1" y="3040"/>
                  </a:lnTo>
                  <a:lnTo>
                    <a:pt x="138" y="3119"/>
                  </a:lnTo>
                  <a:lnTo>
                    <a:pt x="253" y="3076"/>
                  </a:lnTo>
                  <a:cubicBezTo>
                    <a:pt x="1468" y="2610"/>
                    <a:pt x="2557" y="2042"/>
                    <a:pt x="3489" y="1391"/>
                  </a:cubicBezTo>
                  <a:lnTo>
                    <a:pt x="5367" y="81"/>
                  </a:lnTo>
                  <a:lnTo>
                    <a:pt x="5231" y="1"/>
                  </a:lnTo>
                  <a:close/>
                </a:path>
              </a:pathLst>
            </a:custGeom>
            <a:gradFill>
              <a:gsLst>
                <a:gs pos="0">
                  <a:schemeClr val="accent1"/>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37"/>
            <p:cNvSpPr/>
            <p:nvPr/>
          </p:nvSpPr>
          <p:spPr>
            <a:xfrm>
              <a:off x="3761509" y="515636"/>
              <a:ext cx="42736" cy="95173"/>
            </a:xfrm>
            <a:custGeom>
              <a:rect b="b" l="l" r="r" t="t"/>
              <a:pathLst>
                <a:path extrusionOk="0" h="2178" w="978">
                  <a:moveTo>
                    <a:pt x="977" y="4"/>
                  </a:moveTo>
                  <a:lnTo>
                    <a:pt x="977" y="4"/>
                  </a:lnTo>
                  <a:lnTo>
                    <a:pt x="977" y="4"/>
                  </a:lnTo>
                  <a:cubicBezTo>
                    <a:pt x="977" y="4"/>
                    <a:pt x="977" y="4"/>
                    <a:pt x="977" y="4"/>
                  </a:cubicBezTo>
                  <a:close/>
                  <a:moveTo>
                    <a:pt x="4" y="0"/>
                  </a:moveTo>
                  <a:lnTo>
                    <a:pt x="1" y="1894"/>
                  </a:lnTo>
                  <a:cubicBezTo>
                    <a:pt x="1" y="1966"/>
                    <a:pt x="48" y="2039"/>
                    <a:pt x="144" y="2094"/>
                  </a:cubicBezTo>
                  <a:cubicBezTo>
                    <a:pt x="240" y="2149"/>
                    <a:pt x="365" y="2177"/>
                    <a:pt x="489" y="2177"/>
                  </a:cubicBezTo>
                  <a:cubicBezTo>
                    <a:pt x="614" y="2177"/>
                    <a:pt x="738" y="2149"/>
                    <a:pt x="833" y="2094"/>
                  </a:cubicBezTo>
                  <a:cubicBezTo>
                    <a:pt x="927" y="2040"/>
                    <a:pt x="973" y="1969"/>
                    <a:pt x="973" y="1897"/>
                  </a:cubicBezTo>
                  <a:lnTo>
                    <a:pt x="977" y="4"/>
                  </a:lnTo>
                  <a:lnTo>
                    <a:pt x="977" y="4"/>
                  </a:lnTo>
                  <a:cubicBezTo>
                    <a:pt x="977" y="8"/>
                    <a:pt x="976" y="13"/>
                    <a:pt x="976" y="17"/>
                  </a:cubicBezTo>
                  <a:cubicBezTo>
                    <a:pt x="974" y="22"/>
                    <a:pt x="974" y="25"/>
                    <a:pt x="974" y="30"/>
                  </a:cubicBezTo>
                  <a:cubicBezTo>
                    <a:pt x="974" y="34"/>
                    <a:pt x="973" y="39"/>
                    <a:pt x="971" y="45"/>
                  </a:cubicBezTo>
                  <a:cubicBezTo>
                    <a:pt x="970" y="48"/>
                    <a:pt x="970" y="53"/>
                    <a:pt x="968" y="56"/>
                  </a:cubicBezTo>
                  <a:cubicBezTo>
                    <a:pt x="967" y="60"/>
                    <a:pt x="963" y="65"/>
                    <a:pt x="962" y="70"/>
                  </a:cubicBezTo>
                  <a:cubicBezTo>
                    <a:pt x="960" y="74"/>
                    <a:pt x="960" y="79"/>
                    <a:pt x="957" y="82"/>
                  </a:cubicBezTo>
                  <a:cubicBezTo>
                    <a:pt x="956" y="87"/>
                    <a:pt x="951" y="93"/>
                    <a:pt x="948" y="97"/>
                  </a:cubicBezTo>
                  <a:cubicBezTo>
                    <a:pt x="947" y="100"/>
                    <a:pt x="945" y="104"/>
                    <a:pt x="942" y="108"/>
                  </a:cubicBezTo>
                  <a:cubicBezTo>
                    <a:pt x="939" y="113"/>
                    <a:pt x="933" y="119"/>
                    <a:pt x="928" y="124"/>
                  </a:cubicBezTo>
                  <a:cubicBezTo>
                    <a:pt x="927" y="127"/>
                    <a:pt x="925" y="130"/>
                    <a:pt x="922" y="133"/>
                  </a:cubicBezTo>
                  <a:cubicBezTo>
                    <a:pt x="917" y="137"/>
                    <a:pt x="911" y="144"/>
                    <a:pt x="907" y="150"/>
                  </a:cubicBezTo>
                  <a:cubicBezTo>
                    <a:pt x="902" y="153"/>
                    <a:pt x="900" y="154"/>
                    <a:pt x="897" y="157"/>
                  </a:cubicBezTo>
                  <a:cubicBezTo>
                    <a:pt x="890" y="164"/>
                    <a:pt x="883" y="168"/>
                    <a:pt x="877" y="174"/>
                  </a:cubicBezTo>
                  <a:cubicBezTo>
                    <a:pt x="874" y="176"/>
                    <a:pt x="871" y="179"/>
                    <a:pt x="868" y="180"/>
                  </a:cubicBezTo>
                  <a:cubicBezTo>
                    <a:pt x="859" y="188"/>
                    <a:pt x="847" y="196"/>
                    <a:pt x="834" y="200"/>
                  </a:cubicBezTo>
                  <a:cubicBezTo>
                    <a:pt x="739" y="255"/>
                    <a:pt x="615" y="283"/>
                    <a:pt x="490" y="283"/>
                  </a:cubicBezTo>
                  <a:cubicBezTo>
                    <a:pt x="366" y="283"/>
                    <a:pt x="242" y="256"/>
                    <a:pt x="148" y="200"/>
                  </a:cubicBezTo>
                  <a:cubicBezTo>
                    <a:pt x="136" y="196"/>
                    <a:pt x="125" y="188"/>
                    <a:pt x="114" y="180"/>
                  </a:cubicBezTo>
                  <a:cubicBezTo>
                    <a:pt x="110" y="177"/>
                    <a:pt x="107" y="174"/>
                    <a:pt x="104" y="171"/>
                  </a:cubicBezTo>
                  <a:cubicBezTo>
                    <a:pt x="97" y="167"/>
                    <a:pt x="91" y="162"/>
                    <a:pt x="85" y="157"/>
                  </a:cubicBezTo>
                  <a:cubicBezTo>
                    <a:pt x="81" y="153"/>
                    <a:pt x="79" y="151"/>
                    <a:pt x="76" y="148"/>
                  </a:cubicBezTo>
                  <a:cubicBezTo>
                    <a:pt x="70" y="142"/>
                    <a:pt x="65" y="137"/>
                    <a:pt x="61" y="133"/>
                  </a:cubicBezTo>
                  <a:cubicBezTo>
                    <a:pt x="57" y="130"/>
                    <a:pt x="54" y="125"/>
                    <a:pt x="51" y="124"/>
                  </a:cubicBezTo>
                  <a:cubicBezTo>
                    <a:pt x="48" y="117"/>
                    <a:pt x="44" y="113"/>
                    <a:pt x="41" y="108"/>
                  </a:cubicBezTo>
                  <a:cubicBezTo>
                    <a:pt x="37" y="104"/>
                    <a:pt x="36" y="99"/>
                    <a:pt x="33" y="96"/>
                  </a:cubicBezTo>
                  <a:cubicBezTo>
                    <a:pt x="31" y="91"/>
                    <a:pt x="27" y="87"/>
                    <a:pt x="25" y="82"/>
                  </a:cubicBezTo>
                  <a:cubicBezTo>
                    <a:pt x="22" y="79"/>
                    <a:pt x="22" y="73"/>
                    <a:pt x="19" y="70"/>
                  </a:cubicBezTo>
                  <a:cubicBezTo>
                    <a:pt x="17" y="65"/>
                    <a:pt x="14" y="60"/>
                    <a:pt x="14" y="54"/>
                  </a:cubicBezTo>
                  <a:cubicBezTo>
                    <a:pt x="13" y="51"/>
                    <a:pt x="11" y="48"/>
                    <a:pt x="10" y="42"/>
                  </a:cubicBezTo>
                  <a:cubicBezTo>
                    <a:pt x="10" y="39"/>
                    <a:pt x="8" y="34"/>
                    <a:pt x="7" y="28"/>
                  </a:cubicBezTo>
                  <a:cubicBezTo>
                    <a:pt x="5" y="24"/>
                    <a:pt x="5" y="20"/>
                    <a:pt x="5" y="17"/>
                  </a:cubicBezTo>
                  <a:cubicBezTo>
                    <a:pt x="5" y="11"/>
                    <a:pt x="4" y="7"/>
                    <a:pt x="4" y="2"/>
                  </a:cubicBezTo>
                  <a:lnTo>
                    <a:pt x="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37"/>
            <p:cNvSpPr/>
            <p:nvPr/>
          </p:nvSpPr>
          <p:spPr>
            <a:xfrm>
              <a:off x="3761640" y="503401"/>
              <a:ext cx="42867" cy="24602"/>
            </a:xfrm>
            <a:custGeom>
              <a:rect b="b" l="l" r="r" t="t"/>
              <a:pathLst>
                <a:path extrusionOk="0" h="563" w="981">
                  <a:moveTo>
                    <a:pt x="487" y="0"/>
                  </a:moveTo>
                  <a:cubicBezTo>
                    <a:pt x="362" y="0"/>
                    <a:pt x="237" y="27"/>
                    <a:pt x="142" y="82"/>
                  </a:cubicBezTo>
                  <a:cubicBezTo>
                    <a:pt x="48" y="137"/>
                    <a:pt x="1" y="210"/>
                    <a:pt x="1" y="282"/>
                  </a:cubicBezTo>
                  <a:cubicBezTo>
                    <a:pt x="1" y="287"/>
                    <a:pt x="2" y="291"/>
                    <a:pt x="2" y="297"/>
                  </a:cubicBezTo>
                  <a:cubicBezTo>
                    <a:pt x="2" y="300"/>
                    <a:pt x="2" y="304"/>
                    <a:pt x="4" y="308"/>
                  </a:cubicBezTo>
                  <a:cubicBezTo>
                    <a:pt x="5" y="314"/>
                    <a:pt x="5" y="319"/>
                    <a:pt x="7" y="322"/>
                  </a:cubicBezTo>
                  <a:cubicBezTo>
                    <a:pt x="8" y="328"/>
                    <a:pt x="10" y="331"/>
                    <a:pt x="11" y="334"/>
                  </a:cubicBezTo>
                  <a:cubicBezTo>
                    <a:pt x="11" y="340"/>
                    <a:pt x="14" y="345"/>
                    <a:pt x="16" y="350"/>
                  </a:cubicBezTo>
                  <a:cubicBezTo>
                    <a:pt x="19" y="354"/>
                    <a:pt x="19" y="359"/>
                    <a:pt x="22" y="362"/>
                  </a:cubicBezTo>
                  <a:cubicBezTo>
                    <a:pt x="24" y="367"/>
                    <a:pt x="28" y="371"/>
                    <a:pt x="30" y="376"/>
                  </a:cubicBezTo>
                  <a:cubicBezTo>
                    <a:pt x="33" y="379"/>
                    <a:pt x="34" y="384"/>
                    <a:pt x="38" y="388"/>
                  </a:cubicBezTo>
                  <a:cubicBezTo>
                    <a:pt x="41" y="393"/>
                    <a:pt x="45" y="397"/>
                    <a:pt x="48" y="402"/>
                  </a:cubicBezTo>
                  <a:cubicBezTo>
                    <a:pt x="51" y="404"/>
                    <a:pt x="54" y="410"/>
                    <a:pt x="58" y="413"/>
                  </a:cubicBezTo>
                  <a:cubicBezTo>
                    <a:pt x="62" y="417"/>
                    <a:pt x="67" y="422"/>
                    <a:pt x="73" y="427"/>
                  </a:cubicBezTo>
                  <a:cubicBezTo>
                    <a:pt x="76" y="431"/>
                    <a:pt x="78" y="433"/>
                    <a:pt x="82" y="437"/>
                  </a:cubicBezTo>
                  <a:cubicBezTo>
                    <a:pt x="88" y="442"/>
                    <a:pt x="94" y="447"/>
                    <a:pt x="101" y="451"/>
                  </a:cubicBezTo>
                  <a:cubicBezTo>
                    <a:pt x="104" y="454"/>
                    <a:pt x="107" y="457"/>
                    <a:pt x="111" y="460"/>
                  </a:cubicBezTo>
                  <a:cubicBezTo>
                    <a:pt x="122" y="468"/>
                    <a:pt x="133" y="474"/>
                    <a:pt x="145" y="480"/>
                  </a:cubicBezTo>
                  <a:cubicBezTo>
                    <a:pt x="239" y="536"/>
                    <a:pt x="363" y="563"/>
                    <a:pt x="487" y="563"/>
                  </a:cubicBezTo>
                  <a:cubicBezTo>
                    <a:pt x="612" y="563"/>
                    <a:pt x="736" y="535"/>
                    <a:pt x="831" y="480"/>
                  </a:cubicBezTo>
                  <a:cubicBezTo>
                    <a:pt x="844" y="474"/>
                    <a:pt x="856" y="468"/>
                    <a:pt x="865" y="460"/>
                  </a:cubicBezTo>
                  <a:cubicBezTo>
                    <a:pt x="868" y="459"/>
                    <a:pt x="871" y="456"/>
                    <a:pt x="874" y="454"/>
                  </a:cubicBezTo>
                  <a:cubicBezTo>
                    <a:pt x="880" y="448"/>
                    <a:pt x="887" y="444"/>
                    <a:pt x="894" y="437"/>
                  </a:cubicBezTo>
                  <a:cubicBezTo>
                    <a:pt x="897" y="434"/>
                    <a:pt x="899" y="433"/>
                    <a:pt x="904" y="430"/>
                  </a:cubicBezTo>
                  <a:cubicBezTo>
                    <a:pt x="908" y="424"/>
                    <a:pt x="914" y="417"/>
                    <a:pt x="919" y="413"/>
                  </a:cubicBezTo>
                  <a:cubicBezTo>
                    <a:pt x="922" y="410"/>
                    <a:pt x="924" y="407"/>
                    <a:pt x="925" y="404"/>
                  </a:cubicBezTo>
                  <a:cubicBezTo>
                    <a:pt x="930" y="399"/>
                    <a:pt x="936" y="393"/>
                    <a:pt x="939" y="388"/>
                  </a:cubicBezTo>
                  <a:cubicBezTo>
                    <a:pt x="940" y="384"/>
                    <a:pt x="944" y="380"/>
                    <a:pt x="945" y="377"/>
                  </a:cubicBezTo>
                  <a:cubicBezTo>
                    <a:pt x="948" y="373"/>
                    <a:pt x="953" y="367"/>
                    <a:pt x="954" y="362"/>
                  </a:cubicBezTo>
                  <a:cubicBezTo>
                    <a:pt x="957" y="359"/>
                    <a:pt x="957" y="354"/>
                    <a:pt x="959" y="350"/>
                  </a:cubicBezTo>
                  <a:cubicBezTo>
                    <a:pt x="960" y="345"/>
                    <a:pt x="964" y="340"/>
                    <a:pt x="965" y="336"/>
                  </a:cubicBezTo>
                  <a:cubicBezTo>
                    <a:pt x="967" y="333"/>
                    <a:pt x="967" y="328"/>
                    <a:pt x="968" y="324"/>
                  </a:cubicBezTo>
                  <a:cubicBezTo>
                    <a:pt x="970" y="319"/>
                    <a:pt x="971" y="314"/>
                    <a:pt x="971" y="310"/>
                  </a:cubicBezTo>
                  <a:cubicBezTo>
                    <a:pt x="973" y="305"/>
                    <a:pt x="973" y="300"/>
                    <a:pt x="973" y="297"/>
                  </a:cubicBezTo>
                  <a:cubicBezTo>
                    <a:pt x="980" y="219"/>
                    <a:pt x="933" y="142"/>
                    <a:pt x="831" y="82"/>
                  </a:cubicBezTo>
                  <a:cubicBezTo>
                    <a:pt x="736" y="27"/>
                    <a:pt x="611" y="0"/>
                    <a:pt x="48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37"/>
            <p:cNvSpPr/>
            <p:nvPr/>
          </p:nvSpPr>
          <p:spPr>
            <a:xfrm>
              <a:off x="3764000" y="505411"/>
              <a:ext cx="38104" cy="20669"/>
            </a:xfrm>
            <a:custGeom>
              <a:rect b="b" l="l" r="r" t="t"/>
              <a:pathLst>
                <a:path extrusionOk="0" h="473" w="872">
                  <a:moveTo>
                    <a:pt x="432" y="1"/>
                  </a:moveTo>
                  <a:cubicBezTo>
                    <a:pt x="321" y="1"/>
                    <a:pt x="210" y="24"/>
                    <a:pt x="125" y="70"/>
                  </a:cubicBezTo>
                  <a:cubicBezTo>
                    <a:pt x="40" y="116"/>
                    <a:pt x="0" y="176"/>
                    <a:pt x="0" y="236"/>
                  </a:cubicBezTo>
                  <a:cubicBezTo>
                    <a:pt x="0" y="241"/>
                    <a:pt x="0" y="244"/>
                    <a:pt x="0" y="248"/>
                  </a:cubicBezTo>
                  <a:cubicBezTo>
                    <a:pt x="2" y="251"/>
                    <a:pt x="2" y="256"/>
                    <a:pt x="2" y="258"/>
                  </a:cubicBezTo>
                  <a:cubicBezTo>
                    <a:pt x="4" y="262"/>
                    <a:pt x="4" y="267"/>
                    <a:pt x="5" y="271"/>
                  </a:cubicBezTo>
                  <a:cubicBezTo>
                    <a:pt x="7" y="273"/>
                    <a:pt x="7" y="279"/>
                    <a:pt x="8" y="281"/>
                  </a:cubicBezTo>
                  <a:cubicBezTo>
                    <a:pt x="10" y="285"/>
                    <a:pt x="11" y="288"/>
                    <a:pt x="14" y="293"/>
                  </a:cubicBezTo>
                  <a:cubicBezTo>
                    <a:pt x="14" y="298"/>
                    <a:pt x="16" y="299"/>
                    <a:pt x="19" y="304"/>
                  </a:cubicBezTo>
                  <a:cubicBezTo>
                    <a:pt x="20" y="307"/>
                    <a:pt x="24" y="311"/>
                    <a:pt x="25" y="314"/>
                  </a:cubicBezTo>
                  <a:cubicBezTo>
                    <a:pt x="28" y="319"/>
                    <a:pt x="30" y="321"/>
                    <a:pt x="31" y="324"/>
                  </a:cubicBezTo>
                  <a:cubicBezTo>
                    <a:pt x="36" y="328"/>
                    <a:pt x="39" y="333"/>
                    <a:pt x="42" y="336"/>
                  </a:cubicBezTo>
                  <a:cubicBezTo>
                    <a:pt x="45" y="339"/>
                    <a:pt x="47" y="342"/>
                    <a:pt x="50" y="345"/>
                  </a:cubicBezTo>
                  <a:cubicBezTo>
                    <a:pt x="54" y="348"/>
                    <a:pt x="59" y="353"/>
                    <a:pt x="64" y="358"/>
                  </a:cubicBezTo>
                  <a:cubicBezTo>
                    <a:pt x="67" y="361"/>
                    <a:pt x="70" y="364"/>
                    <a:pt x="73" y="365"/>
                  </a:cubicBezTo>
                  <a:cubicBezTo>
                    <a:pt x="76" y="371"/>
                    <a:pt x="82" y="373"/>
                    <a:pt x="88" y="378"/>
                  </a:cubicBezTo>
                  <a:cubicBezTo>
                    <a:pt x="91" y="381"/>
                    <a:pt x="94" y="382"/>
                    <a:pt x="97" y="385"/>
                  </a:cubicBezTo>
                  <a:cubicBezTo>
                    <a:pt x="108" y="391"/>
                    <a:pt x="117" y="398"/>
                    <a:pt x="128" y="404"/>
                  </a:cubicBezTo>
                  <a:cubicBezTo>
                    <a:pt x="213" y="450"/>
                    <a:pt x="323" y="473"/>
                    <a:pt x="434" y="473"/>
                  </a:cubicBezTo>
                  <a:cubicBezTo>
                    <a:pt x="545" y="473"/>
                    <a:pt x="656" y="450"/>
                    <a:pt x="740" y="404"/>
                  </a:cubicBezTo>
                  <a:cubicBezTo>
                    <a:pt x="751" y="398"/>
                    <a:pt x="760" y="391"/>
                    <a:pt x="771" y="385"/>
                  </a:cubicBezTo>
                  <a:cubicBezTo>
                    <a:pt x="773" y="384"/>
                    <a:pt x="774" y="382"/>
                    <a:pt x="777" y="381"/>
                  </a:cubicBezTo>
                  <a:cubicBezTo>
                    <a:pt x="783" y="376"/>
                    <a:pt x="790" y="371"/>
                    <a:pt x="796" y="365"/>
                  </a:cubicBezTo>
                  <a:cubicBezTo>
                    <a:pt x="799" y="364"/>
                    <a:pt x="800" y="361"/>
                    <a:pt x="803" y="359"/>
                  </a:cubicBezTo>
                  <a:cubicBezTo>
                    <a:pt x="808" y="356"/>
                    <a:pt x="813" y="350"/>
                    <a:pt x="817" y="345"/>
                  </a:cubicBezTo>
                  <a:cubicBezTo>
                    <a:pt x="820" y="344"/>
                    <a:pt x="822" y="341"/>
                    <a:pt x="823" y="339"/>
                  </a:cubicBezTo>
                  <a:cubicBezTo>
                    <a:pt x="828" y="334"/>
                    <a:pt x="833" y="330"/>
                    <a:pt x="836" y="325"/>
                  </a:cubicBezTo>
                  <a:cubicBezTo>
                    <a:pt x="837" y="322"/>
                    <a:pt x="839" y="319"/>
                    <a:pt x="842" y="316"/>
                  </a:cubicBezTo>
                  <a:cubicBezTo>
                    <a:pt x="843" y="313"/>
                    <a:pt x="846" y="308"/>
                    <a:pt x="848" y="302"/>
                  </a:cubicBezTo>
                  <a:cubicBezTo>
                    <a:pt x="851" y="299"/>
                    <a:pt x="853" y="298"/>
                    <a:pt x="854" y="293"/>
                  </a:cubicBezTo>
                  <a:cubicBezTo>
                    <a:pt x="856" y="288"/>
                    <a:pt x="857" y="285"/>
                    <a:pt x="859" y="282"/>
                  </a:cubicBezTo>
                  <a:cubicBezTo>
                    <a:pt x="860" y="278"/>
                    <a:pt x="860" y="274"/>
                    <a:pt x="862" y="271"/>
                  </a:cubicBezTo>
                  <a:cubicBezTo>
                    <a:pt x="863" y="268"/>
                    <a:pt x="865" y="264"/>
                    <a:pt x="865" y="259"/>
                  </a:cubicBezTo>
                  <a:cubicBezTo>
                    <a:pt x="865" y="256"/>
                    <a:pt x="865" y="253"/>
                    <a:pt x="865" y="248"/>
                  </a:cubicBezTo>
                  <a:cubicBezTo>
                    <a:pt x="871" y="184"/>
                    <a:pt x="830" y="119"/>
                    <a:pt x="739" y="70"/>
                  </a:cubicBezTo>
                  <a:cubicBezTo>
                    <a:pt x="654" y="24"/>
                    <a:pt x="543" y="1"/>
                    <a:pt x="43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37"/>
            <p:cNvSpPr/>
            <p:nvPr/>
          </p:nvSpPr>
          <p:spPr>
            <a:xfrm>
              <a:off x="3756921" y="543733"/>
              <a:ext cx="39852" cy="46232"/>
            </a:xfrm>
            <a:custGeom>
              <a:rect b="b" l="l" r="r" t="t"/>
              <a:pathLst>
                <a:path extrusionOk="0" h="1058" w="912">
                  <a:moveTo>
                    <a:pt x="912" y="0"/>
                  </a:moveTo>
                  <a:lnTo>
                    <a:pt x="1" y="931"/>
                  </a:lnTo>
                  <a:lnTo>
                    <a:pt x="1" y="1057"/>
                  </a:lnTo>
                  <a:lnTo>
                    <a:pt x="912" y="127"/>
                  </a:lnTo>
                  <a:lnTo>
                    <a:pt x="91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37"/>
            <p:cNvSpPr/>
            <p:nvPr/>
          </p:nvSpPr>
          <p:spPr>
            <a:xfrm>
              <a:off x="3726159" y="584415"/>
              <a:ext cx="30807" cy="24340"/>
            </a:xfrm>
            <a:custGeom>
              <a:rect b="b" l="l" r="r" t="t"/>
              <a:pathLst>
                <a:path extrusionOk="0" h="557" w="705">
                  <a:moveTo>
                    <a:pt x="705" y="0"/>
                  </a:moveTo>
                  <a:cubicBezTo>
                    <a:pt x="516" y="166"/>
                    <a:pt x="279" y="312"/>
                    <a:pt x="2" y="431"/>
                  </a:cubicBezTo>
                  <a:lnTo>
                    <a:pt x="0" y="557"/>
                  </a:lnTo>
                  <a:cubicBezTo>
                    <a:pt x="279" y="438"/>
                    <a:pt x="516" y="291"/>
                    <a:pt x="705" y="126"/>
                  </a:cubicBezTo>
                  <a:lnTo>
                    <a:pt x="70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37"/>
            <p:cNvSpPr/>
            <p:nvPr/>
          </p:nvSpPr>
          <p:spPr>
            <a:xfrm>
              <a:off x="3562428" y="603204"/>
              <a:ext cx="163822" cy="75684"/>
            </a:xfrm>
            <a:custGeom>
              <a:rect b="b" l="l" r="r" t="t"/>
              <a:pathLst>
                <a:path extrusionOk="0" h="1732" w="3749">
                  <a:moveTo>
                    <a:pt x="3749" y="1"/>
                  </a:moveTo>
                  <a:lnTo>
                    <a:pt x="0" y="1602"/>
                  </a:lnTo>
                  <a:lnTo>
                    <a:pt x="0" y="1731"/>
                  </a:lnTo>
                  <a:lnTo>
                    <a:pt x="3747" y="127"/>
                  </a:lnTo>
                  <a:lnTo>
                    <a:pt x="374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37"/>
            <p:cNvSpPr/>
            <p:nvPr/>
          </p:nvSpPr>
          <p:spPr>
            <a:xfrm>
              <a:off x="3540711" y="660665"/>
              <a:ext cx="21761" cy="18222"/>
            </a:xfrm>
            <a:custGeom>
              <a:rect b="b" l="l" r="r" t="t"/>
              <a:pathLst>
                <a:path extrusionOk="0" h="417" w="498">
                  <a:moveTo>
                    <a:pt x="2" y="1"/>
                  </a:moveTo>
                  <a:lnTo>
                    <a:pt x="1" y="129"/>
                  </a:lnTo>
                  <a:lnTo>
                    <a:pt x="497" y="416"/>
                  </a:lnTo>
                  <a:lnTo>
                    <a:pt x="497" y="287"/>
                  </a:lnTo>
                  <a:lnTo>
                    <a:pt x="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37"/>
            <p:cNvSpPr/>
            <p:nvPr/>
          </p:nvSpPr>
          <p:spPr>
            <a:xfrm>
              <a:off x="3540798" y="523546"/>
              <a:ext cx="255980" cy="149708"/>
            </a:xfrm>
            <a:custGeom>
              <a:rect b="b" l="l" r="r" t="t"/>
              <a:pathLst>
                <a:path extrusionOk="0" h="3426" w="5858">
                  <a:moveTo>
                    <a:pt x="5056" y="1"/>
                  </a:moveTo>
                  <a:lnTo>
                    <a:pt x="3496" y="555"/>
                  </a:lnTo>
                  <a:cubicBezTo>
                    <a:pt x="3210" y="665"/>
                    <a:pt x="2960" y="802"/>
                    <a:pt x="2755" y="964"/>
                  </a:cubicBezTo>
                  <a:lnTo>
                    <a:pt x="0" y="3139"/>
                  </a:lnTo>
                  <a:lnTo>
                    <a:pt x="495" y="3425"/>
                  </a:lnTo>
                  <a:lnTo>
                    <a:pt x="4244" y="1824"/>
                  </a:lnTo>
                  <a:cubicBezTo>
                    <a:pt x="4521" y="1705"/>
                    <a:pt x="4758" y="1559"/>
                    <a:pt x="4947" y="1393"/>
                  </a:cubicBezTo>
                  <a:lnTo>
                    <a:pt x="5858" y="462"/>
                  </a:lnTo>
                  <a:lnTo>
                    <a:pt x="5853" y="459"/>
                  </a:lnTo>
                  <a:cubicBezTo>
                    <a:pt x="5763" y="502"/>
                    <a:pt x="5651" y="524"/>
                    <a:pt x="5540" y="524"/>
                  </a:cubicBezTo>
                  <a:cubicBezTo>
                    <a:pt x="5417" y="524"/>
                    <a:pt x="5294" y="497"/>
                    <a:pt x="5199" y="444"/>
                  </a:cubicBezTo>
                  <a:lnTo>
                    <a:pt x="5201" y="444"/>
                  </a:lnTo>
                  <a:cubicBezTo>
                    <a:pt x="5104" y="387"/>
                    <a:pt x="5056" y="315"/>
                    <a:pt x="5056" y="242"/>
                  </a:cubicBezTo>
                  <a:lnTo>
                    <a:pt x="5058" y="1"/>
                  </a:lnTo>
                  <a:close/>
                </a:path>
              </a:pathLst>
            </a:custGeom>
            <a:gradFill>
              <a:gsLst>
                <a:gs pos="0">
                  <a:schemeClr val="accent1"/>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37"/>
            <p:cNvSpPr/>
            <p:nvPr/>
          </p:nvSpPr>
          <p:spPr>
            <a:xfrm>
              <a:off x="3106572" y="1450603"/>
              <a:ext cx="732890" cy="15602"/>
            </a:xfrm>
            <a:custGeom>
              <a:rect b="b" l="l" r="r" t="t"/>
              <a:pathLst>
                <a:path extrusionOk="0" h="357" w="7660">
                  <a:moveTo>
                    <a:pt x="142" y="1"/>
                  </a:moveTo>
                  <a:cubicBezTo>
                    <a:pt x="64" y="1"/>
                    <a:pt x="0" y="78"/>
                    <a:pt x="0" y="175"/>
                  </a:cubicBezTo>
                  <a:cubicBezTo>
                    <a:pt x="0" y="270"/>
                    <a:pt x="64" y="348"/>
                    <a:pt x="140" y="348"/>
                  </a:cubicBezTo>
                  <a:lnTo>
                    <a:pt x="7659" y="356"/>
                  </a:lnTo>
                  <a:lnTo>
                    <a:pt x="7659" y="356"/>
                  </a:lnTo>
                  <a:cubicBezTo>
                    <a:pt x="7581" y="356"/>
                    <a:pt x="7518" y="278"/>
                    <a:pt x="7518" y="182"/>
                  </a:cubicBezTo>
                  <a:cubicBezTo>
                    <a:pt x="7518" y="87"/>
                    <a:pt x="7582" y="10"/>
                    <a:pt x="7659" y="10"/>
                  </a:cubicBezTo>
                  <a:lnTo>
                    <a:pt x="142" y="1"/>
                  </a:lnTo>
                  <a:close/>
                  <a:moveTo>
                    <a:pt x="7659" y="356"/>
                  </a:moveTo>
                  <a:lnTo>
                    <a:pt x="7659" y="356"/>
                  </a:lnTo>
                  <a:cubicBezTo>
                    <a:pt x="7659" y="356"/>
                    <a:pt x="7659" y="356"/>
                    <a:pt x="7659" y="356"/>
                  </a:cubicBezTo>
                  <a:lnTo>
                    <a:pt x="7659" y="356"/>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37"/>
            <p:cNvSpPr/>
            <p:nvPr/>
          </p:nvSpPr>
          <p:spPr>
            <a:xfrm>
              <a:off x="2962182" y="1113887"/>
              <a:ext cx="409314" cy="51738"/>
            </a:xfrm>
            <a:custGeom>
              <a:rect b="b" l="l" r="r" t="t"/>
              <a:pathLst>
                <a:path extrusionOk="0" h="1184" w="9367">
                  <a:moveTo>
                    <a:pt x="5" y="1"/>
                  </a:moveTo>
                  <a:cubicBezTo>
                    <a:pt x="5" y="1"/>
                    <a:pt x="5" y="35"/>
                    <a:pt x="4" y="106"/>
                  </a:cubicBezTo>
                  <a:cubicBezTo>
                    <a:pt x="2" y="286"/>
                    <a:pt x="1" y="642"/>
                    <a:pt x="1" y="902"/>
                  </a:cubicBezTo>
                  <a:cubicBezTo>
                    <a:pt x="1" y="1059"/>
                    <a:pt x="1" y="1144"/>
                    <a:pt x="2" y="1144"/>
                  </a:cubicBezTo>
                  <a:lnTo>
                    <a:pt x="9362" y="1184"/>
                  </a:lnTo>
                  <a:cubicBezTo>
                    <a:pt x="9362" y="1184"/>
                    <a:pt x="9362" y="1181"/>
                    <a:pt x="9362" y="1181"/>
                  </a:cubicBezTo>
                  <a:cubicBezTo>
                    <a:pt x="9362" y="1181"/>
                    <a:pt x="9362" y="1181"/>
                    <a:pt x="9362" y="1181"/>
                  </a:cubicBezTo>
                  <a:cubicBezTo>
                    <a:pt x="9362" y="1181"/>
                    <a:pt x="9364" y="1148"/>
                    <a:pt x="9364" y="1079"/>
                  </a:cubicBezTo>
                  <a:cubicBezTo>
                    <a:pt x="9365" y="898"/>
                    <a:pt x="9367" y="545"/>
                    <a:pt x="9367" y="286"/>
                  </a:cubicBezTo>
                  <a:cubicBezTo>
                    <a:pt x="9367" y="127"/>
                    <a:pt x="9367" y="44"/>
                    <a:pt x="9365" y="44"/>
                  </a:cubicBezTo>
                  <a:cubicBezTo>
                    <a:pt x="9365" y="44"/>
                    <a:pt x="9365" y="44"/>
                    <a:pt x="9365" y="44"/>
                  </a:cubicBezTo>
                  <a:lnTo>
                    <a:pt x="9365" y="42"/>
                  </a:lnTo>
                  <a:lnTo>
                    <a:pt x="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37"/>
            <p:cNvSpPr/>
            <p:nvPr/>
          </p:nvSpPr>
          <p:spPr>
            <a:xfrm>
              <a:off x="2542827" y="1111221"/>
              <a:ext cx="786293" cy="324279"/>
            </a:xfrm>
            <a:custGeom>
              <a:rect b="b" l="l" r="r" t="t"/>
              <a:pathLst>
                <a:path extrusionOk="0" h="7421" w="17994">
                  <a:moveTo>
                    <a:pt x="5" y="162"/>
                  </a:moveTo>
                  <a:cubicBezTo>
                    <a:pt x="8" y="205"/>
                    <a:pt x="8" y="247"/>
                    <a:pt x="11" y="291"/>
                  </a:cubicBezTo>
                  <a:cubicBezTo>
                    <a:pt x="13" y="308"/>
                    <a:pt x="16" y="328"/>
                    <a:pt x="18" y="345"/>
                  </a:cubicBezTo>
                  <a:cubicBezTo>
                    <a:pt x="141" y="1571"/>
                    <a:pt x="1002" y="2775"/>
                    <a:pt x="2611" y="3711"/>
                  </a:cubicBezTo>
                  <a:cubicBezTo>
                    <a:pt x="6107" y="5743"/>
                    <a:pt x="11814" y="5741"/>
                    <a:pt x="15332" y="3709"/>
                  </a:cubicBezTo>
                  <a:cubicBezTo>
                    <a:pt x="16990" y="2754"/>
                    <a:pt x="17872" y="1514"/>
                    <a:pt x="17973" y="257"/>
                  </a:cubicBezTo>
                  <a:cubicBezTo>
                    <a:pt x="17976" y="222"/>
                    <a:pt x="17978" y="187"/>
                    <a:pt x="17979" y="150"/>
                  </a:cubicBezTo>
                  <a:cubicBezTo>
                    <a:pt x="17981" y="105"/>
                    <a:pt x="17984" y="59"/>
                    <a:pt x="17984" y="13"/>
                  </a:cubicBezTo>
                  <a:cubicBezTo>
                    <a:pt x="17984" y="10"/>
                    <a:pt x="17985" y="5"/>
                    <a:pt x="17985" y="0"/>
                  </a:cubicBezTo>
                  <a:lnTo>
                    <a:pt x="17990" y="1677"/>
                  </a:lnTo>
                  <a:cubicBezTo>
                    <a:pt x="17993" y="3020"/>
                    <a:pt x="17109" y="4366"/>
                    <a:pt x="15337" y="5387"/>
                  </a:cubicBezTo>
                  <a:cubicBezTo>
                    <a:pt x="11819" y="7419"/>
                    <a:pt x="6112" y="7421"/>
                    <a:pt x="2617" y="5389"/>
                  </a:cubicBezTo>
                  <a:cubicBezTo>
                    <a:pt x="879" y="4378"/>
                    <a:pt x="10" y="3054"/>
                    <a:pt x="5" y="1729"/>
                  </a:cubicBezTo>
                  <a:lnTo>
                    <a:pt x="1" y="53"/>
                  </a:lnTo>
                  <a:cubicBezTo>
                    <a:pt x="1" y="90"/>
                    <a:pt x="5" y="125"/>
                    <a:pt x="5" y="162"/>
                  </a:cubicBezTo>
                  <a:close/>
                </a:path>
              </a:pathLst>
            </a:custGeom>
            <a:gradFill>
              <a:gsLst>
                <a:gs pos="0">
                  <a:schemeClr val="accent1"/>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37"/>
            <p:cNvSpPr/>
            <p:nvPr/>
          </p:nvSpPr>
          <p:spPr>
            <a:xfrm>
              <a:off x="3748368" y="922890"/>
              <a:ext cx="50077" cy="40726"/>
            </a:xfrm>
            <a:custGeom>
              <a:rect b="b" l="l" r="r" t="t"/>
              <a:pathLst>
                <a:path extrusionOk="0" h="932" w="1146">
                  <a:moveTo>
                    <a:pt x="571" y="0"/>
                  </a:moveTo>
                  <a:cubicBezTo>
                    <a:pt x="257" y="0"/>
                    <a:pt x="2" y="207"/>
                    <a:pt x="1" y="465"/>
                  </a:cubicBezTo>
                  <a:cubicBezTo>
                    <a:pt x="1" y="722"/>
                    <a:pt x="256" y="931"/>
                    <a:pt x="572" y="931"/>
                  </a:cubicBezTo>
                  <a:cubicBezTo>
                    <a:pt x="573" y="931"/>
                    <a:pt x="574" y="931"/>
                    <a:pt x="575" y="931"/>
                  </a:cubicBezTo>
                  <a:cubicBezTo>
                    <a:pt x="889" y="931"/>
                    <a:pt x="1144" y="724"/>
                    <a:pt x="1145" y="470"/>
                  </a:cubicBezTo>
                  <a:cubicBezTo>
                    <a:pt x="1145" y="211"/>
                    <a:pt x="890" y="2"/>
                    <a:pt x="575" y="0"/>
                  </a:cubicBezTo>
                  <a:cubicBezTo>
                    <a:pt x="574" y="0"/>
                    <a:pt x="572" y="0"/>
                    <a:pt x="571" y="0"/>
                  </a:cubicBezTo>
                  <a:close/>
                </a:path>
              </a:pathLst>
            </a:custGeom>
            <a:solidFill>
              <a:srgbClr val="F6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37"/>
            <p:cNvSpPr/>
            <p:nvPr/>
          </p:nvSpPr>
          <p:spPr>
            <a:xfrm>
              <a:off x="3934952" y="789484"/>
              <a:ext cx="111647" cy="232340"/>
            </a:xfrm>
            <a:custGeom>
              <a:rect b="b" l="l" r="r" t="t"/>
              <a:pathLst>
                <a:path extrusionOk="0" h="5317" w="2555">
                  <a:moveTo>
                    <a:pt x="2547" y="0"/>
                  </a:moveTo>
                  <a:cubicBezTo>
                    <a:pt x="2424" y="71"/>
                    <a:pt x="2307" y="145"/>
                    <a:pt x="2191" y="220"/>
                  </a:cubicBezTo>
                  <a:cubicBezTo>
                    <a:pt x="2156" y="242"/>
                    <a:pt x="2122" y="266"/>
                    <a:pt x="2088" y="288"/>
                  </a:cubicBezTo>
                  <a:cubicBezTo>
                    <a:pt x="2010" y="342"/>
                    <a:pt x="1931" y="397"/>
                    <a:pt x="1858" y="451"/>
                  </a:cubicBezTo>
                  <a:cubicBezTo>
                    <a:pt x="1822" y="477"/>
                    <a:pt x="1787" y="502"/>
                    <a:pt x="1753" y="529"/>
                  </a:cubicBezTo>
                  <a:cubicBezTo>
                    <a:pt x="1676" y="588"/>
                    <a:pt x="1601" y="648"/>
                    <a:pt x="1528" y="709"/>
                  </a:cubicBezTo>
                  <a:cubicBezTo>
                    <a:pt x="1505" y="729"/>
                    <a:pt x="1481" y="748"/>
                    <a:pt x="1458" y="768"/>
                  </a:cubicBezTo>
                  <a:cubicBezTo>
                    <a:pt x="1364" y="849"/>
                    <a:pt x="1276" y="931"/>
                    <a:pt x="1192" y="1014"/>
                  </a:cubicBezTo>
                  <a:cubicBezTo>
                    <a:pt x="1173" y="1032"/>
                    <a:pt x="1156" y="1051"/>
                    <a:pt x="1138" y="1069"/>
                  </a:cubicBezTo>
                  <a:cubicBezTo>
                    <a:pt x="1073" y="1134"/>
                    <a:pt x="1012" y="1201"/>
                    <a:pt x="953" y="1268"/>
                  </a:cubicBezTo>
                  <a:cubicBezTo>
                    <a:pt x="929" y="1295"/>
                    <a:pt x="904" y="1324"/>
                    <a:pt x="879" y="1352"/>
                  </a:cubicBezTo>
                  <a:cubicBezTo>
                    <a:pt x="829" y="1414"/>
                    <a:pt x="781" y="1474"/>
                    <a:pt x="735" y="1535"/>
                  </a:cubicBezTo>
                  <a:cubicBezTo>
                    <a:pt x="713" y="1563"/>
                    <a:pt x="692" y="1591"/>
                    <a:pt x="672" y="1618"/>
                  </a:cubicBezTo>
                  <a:cubicBezTo>
                    <a:pt x="615" y="1697"/>
                    <a:pt x="561" y="1778"/>
                    <a:pt x="510" y="1860"/>
                  </a:cubicBezTo>
                  <a:cubicBezTo>
                    <a:pt x="506" y="1867"/>
                    <a:pt x="499" y="1874"/>
                    <a:pt x="495" y="1883"/>
                  </a:cubicBezTo>
                  <a:cubicBezTo>
                    <a:pt x="442" y="1972"/>
                    <a:pt x="393" y="2063"/>
                    <a:pt x="349" y="2152"/>
                  </a:cubicBezTo>
                  <a:cubicBezTo>
                    <a:pt x="335" y="2178"/>
                    <a:pt x="322" y="2206"/>
                    <a:pt x="310" y="2234"/>
                  </a:cubicBezTo>
                  <a:cubicBezTo>
                    <a:pt x="281" y="2300"/>
                    <a:pt x="252" y="2364"/>
                    <a:pt x="226" y="2429"/>
                  </a:cubicBezTo>
                  <a:cubicBezTo>
                    <a:pt x="215" y="2461"/>
                    <a:pt x="204" y="2490"/>
                    <a:pt x="192" y="2523"/>
                  </a:cubicBezTo>
                  <a:cubicBezTo>
                    <a:pt x="167" y="2590"/>
                    <a:pt x="146" y="2658"/>
                    <a:pt x="127" y="2727"/>
                  </a:cubicBezTo>
                  <a:cubicBezTo>
                    <a:pt x="119" y="2752"/>
                    <a:pt x="110" y="2775"/>
                    <a:pt x="104" y="2801"/>
                  </a:cubicBezTo>
                  <a:cubicBezTo>
                    <a:pt x="81" y="2893"/>
                    <a:pt x="63" y="2986"/>
                    <a:pt x="47" y="3078"/>
                  </a:cubicBezTo>
                  <a:cubicBezTo>
                    <a:pt x="44" y="3096"/>
                    <a:pt x="43" y="3113"/>
                    <a:pt x="41" y="3132"/>
                  </a:cubicBezTo>
                  <a:cubicBezTo>
                    <a:pt x="30" y="3207"/>
                    <a:pt x="21" y="3283"/>
                    <a:pt x="16" y="3359"/>
                  </a:cubicBezTo>
                  <a:cubicBezTo>
                    <a:pt x="15" y="3390"/>
                    <a:pt x="15" y="3421"/>
                    <a:pt x="13" y="3452"/>
                  </a:cubicBezTo>
                  <a:cubicBezTo>
                    <a:pt x="1" y="3842"/>
                    <a:pt x="67" y="4235"/>
                    <a:pt x="213" y="4621"/>
                  </a:cubicBezTo>
                  <a:lnTo>
                    <a:pt x="216" y="5316"/>
                  </a:lnTo>
                  <a:cubicBezTo>
                    <a:pt x="556" y="4407"/>
                    <a:pt x="1333" y="2544"/>
                    <a:pt x="2554" y="1838"/>
                  </a:cubicBezTo>
                  <a:lnTo>
                    <a:pt x="2547" y="0"/>
                  </a:lnTo>
                  <a:close/>
                </a:path>
              </a:pathLst>
            </a:custGeom>
            <a:solidFill>
              <a:srgbClr val="F6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37"/>
            <p:cNvSpPr/>
            <p:nvPr/>
          </p:nvSpPr>
          <p:spPr>
            <a:xfrm>
              <a:off x="3159908" y="841833"/>
              <a:ext cx="224037" cy="265331"/>
            </a:xfrm>
            <a:custGeom>
              <a:rect b="b" l="l" r="r" t="t"/>
              <a:pathLst>
                <a:path extrusionOk="0" h="6072" w="5127">
                  <a:moveTo>
                    <a:pt x="1" y="0"/>
                  </a:moveTo>
                  <a:lnTo>
                    <a:pt x="10" y="2840"/>
                  </a:lnTo>
                  <a:lnTo>
                    <a:pt x="1801" y="4576"/>
                  </a:lnTo>
                  <a:cubicBezTo>
                    <a:pt x="2273" y="5036"/>
                    <a:pt x="2993" y="5595"/>
                    <a:pt x="3643" y="6072"/>
                  </a:cubicBezTo>
                  <a:lnTo>
                    <a:pt x="3640" y="5138"/>
                  </a:lnTo>
                  <a:lnTo>
                    <a:pt x="5126" y="4281"/>
                  </a:lnTo>
                  <a:cubicBezTo>
                    <a:pt x="5011" y="4204"/>
                    <a:pt x="2820" y="2737"/>
                    <a:pt x="1791" y="1738"/>
                  </a:cubicBez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37"/>
            <p:cNvSpPr/>
            <p:nvPr/>
          </p:nvSpPr>
          <p:spPr>
            <a:xfrm>
              <a:off x="3325867" y="1091470"/>
              <a:ext cx="787" cy="4938"/>
            </a:xfrm>
            <a:custGeom>
              <a:rect b="b" l="l" r="r" t="t"/>
              <a:pathLst>
                <a:path extrusionOk="0" h="113" w="18">
                  <a:moveTo>
                    <a:pt x="1" y="0"/>
                  </a:moveTo>
                  <a:cubicBezTo>
                    <a:pt x="7" y="37"/>
                    <a:pt x="13" y="76"/>
                    <a:pt x="18" y="112"/>
                  </a:cubicBezTo>
                  <a:cubicBezTo>
                    <a:pt x="13" y="76"/>
                    <a:pt x="7" y="37"/>
                    <a:pt x="1" y="0"/>
                  </a:cubicBezTo>
                  <a:close/>
                </a:path>
              </a:pathLst>
            </a:custGeom>
            <a:solidFill>
              <a:srgbClr val="F6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37"/>
            <p:cNvSpPr/>
            <p:nvPr/>
          </p:nvSpPr>
          <p:spPr>
            <a:xfrm>
              <a:off x="3327440" y="1104230"/>
              <a:ext cx="350" cy="5156"/>
            </a:xfrm>
            <a:custGeom>
              <a:rect b="b" l="l" r="r" t="t"/>
              <a:pathLst>
                <a:path extrusionOk="0" h="118" w="8">
                  <a:moveTo>
                    <a:pt x="0" y="0"/>
                  </a:moveTo>
                  <a:cubicBezTo>
                    <a:pt x="3" y="39"/>
                    <a:pt x="6" y="77"/>
                    <a:pt x="8" y="117"/>
                  </a:cubicBezTo>
                  <a:cubicBezTo>
                    <a:pt x="6" y="77"/>
                    <a:pt x="5" y="39"/>
                    <a:pt x="0" y="0"/>
                  </a:cubicBezTo>
                  <a:close/>
                </a:path>
              </a:pathLst>
            </a:custGeom>
            <a:solidFill>
              <a:srgbClr val="F6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37"/>
            <p:cNvSpPr/>
            <p:nvPr/>
          </p:nvSpPr>
          <p:spPr>
            <a:xfrm>
              <a:off x="3323071" y="1078842"/>
              <a:ext cx="1049" cy="4195"/>
            </a:xfrm>
            <a:custGeom>
              <a:rect b="b" l="l" r="r" t="t"/>
              <a:pathLst>
                <a:path extrusionOk="0" h="96" w="24">
                  <a:moveTo>
                    <a:pt x="0" y="0"/>
                  </a:moveTo>
                  <a:cubicBezTo>
                    <a:pt x="9" y="32"/>
                    <a:pt x="16" y="65"/>
                    <a:pt x="23" y="95"/>
                  </a:cubicBezTo>
                  <a:cubicBezTo>
                    <a:pt x="16" y="65"/>
                    <a:pt x="9" y="32"/>
                    <a:pt x="0" y="0"/>
                  </a:cubicBezTo>
                  <a:close/>
                </a:path>
              </a:pathLst>
            </a:custGeom>
            <a:solidFill>
              <a:srgbClr val="F6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37"/>
            <p:cNvSpPr/>
            <p:nvPr/>
          </p:nvSpPr>
          <p:spPr>
            <a:xfrm>
              <a:off x="4066915" y="1212990"/>
              <a:ext cx="32249" cy="42780"/>
            </a:xfrm>
            <a:custGeom>
              <a:rect b="b" l="l" r="r" t="t"/>
              <a:pathLst>
                <a:path extrusionOk="0" h="979" w="738">
                  <a:moveTo>
                    <a:pt x="728" y="0"/>
                  </a:moveTo>
                  <a:lnTo>
                    <a:pt x="1" y="420"/>
                  </a:lnTo>
                  <a:lnTo>
                    <a:pt x="8" y="979"/>
                  </a:lnTo>
                  <a:lnTo>
                    <a:pt x="737" y="557"/>
                  </a:lnTo>
                  <a:lnTo>
                    <a:pt x="7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37"/>
            <p:cNvSpPr/>
            <p:nvPr/>
          </p:nvSpPr>
          <p:spPr>
            <a:xfrm>
              <a:off x="3732638" y="1087887"/>
              <a:ext cx="334679" cy="184272"/>
            </a:xfrm>
            <a:custGeom>
              <a:rect b="b" l="l" r="r" t="t"/>
              <a:pathLst>
                <a:path extrusionOk="0" h="4217" w="7659">
                  <a:moveTo>
                    <a:pt x="4230" y="1"/>
                  </a:moveTo>
                  <a:lnTo>
                    <a:pt x="7651" y="3283"/>
                  </a:lnTo>
                  <a:lnTo>
                    <a:pt x="7658" y="3840"/>
                  </a:lnTo>
                  <a:lnTo>
                    <a:pt x="5560" y="3226"/>
                  </a:lnTo>
                  <a:cubicBezTo>
                    <a:pt x="4716" y="2979"/>
                    <a:pt x="3807" y="3088"/>
                    <a:pt x="3044" y="3528"/>
                  </a:cubicBezTo>
                  <a:lnTo>
                    <a:pt x="1850" y="4217"/>
                  </a:lnTo>
                  <a:lnTo>
                    <a:pt x="1" y="2442"/>
                  </a:lnTo>
                  <a:lnTo>
                    <a:pt x="423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37"/>
            <p:cNvSpPr/>
            <p:nvPr/>
          </p:nvSpPr>
          <p:spPr>
            <a:xfrm>
              <a:off x="3565979" y="1172309"/>
              <a:ext cx="65240" cy="124145"/>
            </a:xfrm>
            <a:custGeom>
              <a:rect b="b" l="l" r="r" t="t"/>
              <a:pathLst>
                <a:path extrusionOk="0" h="2841" w="1493">
                  <a:moveTo>
                    <a:pt x="1485" y="1"/>
                  </a:moveTo>
                  <a:lnTo>
                    <a:pt x="0" y="859"/>
                  </a:lnTo>
                  <a:lnTo>
                    <a:pt x="6" y="2654"/>
                  </a:lnTo>
                  <a:lnTo>
                    <a:pt x="1492" y="2840"/>
                  </a:lnTo>
                  <a:lnTo>
                    <a:pt x="148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37"/>
            <p:cNvSpPr/>
            <p:nvPr/>
          </p:nvSpPr>
          <p:spPr>
            <a:xfrm>
              <a:off x="3630825" y="1172309"/>
              <a:ext cx="70353" cy="164740"/>
            </a:xfrm>
            <a:custGeom>
              <a:rect b="b" l="l" r="r" t="t"/>
              <a:pathLst>
                <a:path extrusionOk="0" h="3770" w="1610">
                  <a:moveTo>
                    <a:pt x="1" y="1"/>
                  </a:moveTo>
                  <a:lnTo>
                    <a:pt x="8" y="2840"/>
                  </a:lnTo>
                  <a:lnTo>
                    <a:pt x="1610" y="3769"/>
                  </a:lnTo>
                  <a:lnTo>
                    <a:pt x="1600" y="931"/>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37"/>
            <p:cNvSpPr/>
            <p:nvPr/>
          </p:nvSpPr>
          <p:spPr>
            <a:xfrm>
              <a:off x="3217063" y="1204513"/>
              <a:ext cx="349230" cy="142061"/>
            </a:xfrm>
            <a:custGeom>
              <a:rect b="b" l="l" r="r" t="t"/>
              <a:pathLst>
                <a:path extrusionOk="0" h="3251" w="7992">
                  <a:moveTo>
                    <a:pt x="6088" y="0"/>
                  </a:moveTo>
                  <a:cubicBezTo>
                    <a:pt x="3887" y="0"/>
                    <a:pt x="1685" y="485"/>
                    <a:pt x="0" y="1457"/>
                  </a:cubicBezTo>
                  <a:lnTo>
                    <a:pt x="8" y="3251"/>
                  </a:lnTo>
                  <a:cubicBezTo>
                    <a:pt x="1691" y="2279"/>
                    <a:pt x="3892" y="1794"/>
                    <a:pt x="6090" y="1794"/>
                  </a:cubicBezTo>
                  <a:cubicBezTo>
                    <a:pt x="6728" y="1794"/>
                    <a:pt x="7366" y="1835"/>
                    <a:pt x="7991" y="1917"/>
                  </a:cubicBezTo>
                  <a:lnTo>
                    <a:pt x="7985" y="122"/>
                  </a:lnTo>
                  <a:cubicBezTo>
                    <a:pt x="7361" y="41"/>
                    <a:pt x="6725" y="0"/>
                    <a:pt x="60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37"/>
            <p:cNvSpPr/>
            <p:nvPr/>
          </p:nvSpPr>
          <p:spPr>
            <a:xfrm>
              <a:off x="3850225" y="1338050"/>
              <a:ext cx="32249" cy="42824"/>
            </a:xfrm>
            <a:custGeom>
              <a:rect b="b" l="l" r="r" t="t"/>
              <a:pathLst>
                <a:path extrusionOk="0" h="980" w="738">
                  <a:moveTo>
                    <a:pt x="729" y="1"/>
                  </a:moveTo>
                  <a:lnTo>
                    <a:pt x="0" y="422"/>
                  </a:lnTo>
                  <a:lnTo>
                    <a:pt x="8" y="979"/>
                  </a:lnTo>
                  <a:lnTo>
                    <a:pt x="737" y="558"/>
                  </a:lnTo>
                  <a:lnTo>
                    <a:pt x="72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37"/>
            <p:cNvSpPr/>
            <p:nvPr/>
          </p:nvSpPr>
          <p:spPr>
            <a:xfrm>
              <a:off x="3700739" y="1212990"/>
              <a:ext cx="149839" cy="167886"/>
            </a:xfrm>
            <a:custGeom>
              <a:rect b="b" l="l" r="r" t="t"/>
              <a:pathLst>
                <a:path extrusionOk="0" h="3842" w="3429">
                  <a:moveTo>
                    <a:pt x="0" y="0"/>
                  </a:moveTo>
                  <a:lnTo>
                    <a:pt x="10" y="2838"/>
                  </a:lnTo>
                  <a:lnTo>
                    <a:pt x="3429" y="3841"/>
                  </a:lnTo>
                  <a:lnTo>
                    <a:pt x="3429" y="3841"/>
                  </a:lnTo>
                  <a:lnTo>
                    <a:pt x="3421" y="3284"/>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37"/>
            <p:cNvSpPr/>
            <p:nvPr/>
          </p:nvSpPr>
          <p:spPr>
            <a:xfrm>
              <a:off x="3159908" y="755051"/>
              <a:ext cx="472588" cy="273896"/>
            </a:xfrm>
            <a:custGeom>
              <a:rect b="b" l="l" r="r" t="t"/>
              <a:pathLst>
                <a:path extrusionOk="0" h="6268" w="10815">
                  <a:moveTo>
                    <a:pt x="3443" y="0"/>
                  </a:moveTo>
                  <a:lnTo>
                    <a:pt x="1" y="1986"/>
                  </a:lnTo>
                  <a:lnTo>
                    <a:pt x="1791" y="3724"/>
                  </a:lnTo>
                  <a:cubicBezTo>
                    <a:pt x="2820" y="4723"/>
                    <a:pt x="5011" y="6190"/>
                    <a:pt x="5126" y="6267"/>
                  </a:cubicBezTo>
                  <a:lnTo>
                    <a:pt x="10815" y="2982"/>
                  </a:lnTo>
                  <a:cubicBezTo>
                    <a:pt x="10681" y="2915"/>
                    <a:pt x="8158" y="1642"/>
                    <a:pt x="6437" y="1042"/>
                  </a:cubicBezTo>
                  <a:lnTo>
                    <a:pt x="3443" y="0"/>
                  </a:lnTo>
                  <a:close/>
                </a:path>
              </a:pathLst>
            </a:custGeom>
            <a:gradFill>
              <a:gsLst>
                <a:gs pos="0">
                  <a:schemeClr val="accent6"/>
                </a:gs>
                <a:gs pos="100000">
                  <a:schemeClr val="accent5"/>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37"/>
            <p:cNvSpPr/>
            <p:nvPr/>
          </p:nvSpPr>
          <p:spPr>
            <a:xfrm>
              <a:off x="3217063" y="789484"/>
              <a:ext cx="881728" cy="567062"/>
            </a:xfrm>
            <a:custGeom>
              <a:rect b="b" l="l" r="r" t="t"/>
              <a:pathLst>
                <a:path extrusionOk="0" h="12977" w="20178">
                  <a:moveTo>
                    <a:pt x="18976" y="0"/>
                  </a:moveTo>
                  <a:lnTo>
                    <a:pt x="18976" y="0"/>
                  </a:lnTo>
                  <a:cubicBezTo>
                    <a:pt x="18972" y="2"/>
                    <a:pt x="18969" y="4"/>
                    <a:pt x="18966" y="6"/>
                  </a:cubicBezTo>
                  <a:lnTo>
                    <a:pt x="18966" y="6"/>
                  </a:lnTo>
                  <a:cubicBezTo>
                    <a:pt x="18969" y="4"/>
                    <a:pt x="18972" y="2"/>
                    <a:pt x="18976" y="0"/>
                  </a:cubicBezTo>
                  <a:close/>
                  <a:moveTo>
                    <a:pt x="18966" y="6"/>
                  </a:moveTo>
                  <a:lnTo>
                    <a:pt x="18966" y="6"/>
                  </a:lnTo>
                  <a:cubicBezTo>
                    <a:pt x="17282" y="975"/>
                    <a:pt x="15083" y="1458"/>
                    <a:pt x="12886" y="1458"/>
                  </a:cubicBezTo>
                  <a:cubicBezTo>
                    <a:pt x="12250" y="1458"/>
                    <a:pt x="11614" y="1418"/>
                    <a:pt x="10991" y="1337"/>
                  </a:cubicBezTo>
                  <a:lnTo>
                    <a:pt x="9507" y="2194"/>
                  </a:lnTo>
                  <a:lnTo>
                    <a:pt x="3818" y="5479"/>
                  </a:lnTo>
                  <a:lnTo>
                    <a:pt x="2332" y="6336"/>
                  </a:lnTo>
                  <a:cubicBezTo>
                    <a:pt x="2369" y="6431"/>
                    <a:pt x="2400" y="6527"/>
                    <a:pt x="2426" y="6622"/>
                  </a:cubicBezTo>
                  <a:cubicBezTo>
                    <a:pt x="2435" y="6654"/>
                    <a:pt x="2442" y="6687"/>
                    <a:pt x="2449" y="6717"/>
                  </a:cubicBezTo>
                  <a:cubicBezTo>
                    <a:pt x="2465" y="6782"/>
                    <a:pt x="2480" y="6847"/>
                    <a:pt x="2491" y="6911"/>
                  </a:cubicBezTo>
                  <a:cubicBezTo>
                    <a:pt x="2497" y="6948"/>
                    <a:pt x="2503" y="6987"/>
                    <a:pt x="2508" y="7023"/>
                  </a:cubicBezTo>
                  <a:cubicBezTo>
                    <a:pt x="2515" y="7083"/>
                    <a:pt x="2523" y="7143"/>
                    <a:pt x="2526" y="7203"/>
                  </a:cubicBezTo>
                  <a:cubicBezTo>
                    <a:pt x="2529" y="7242"/>
                    <a:pt x="2532" y="7280"/>
                    <a:pt x="2534" y="7320"/>
                  </a:cubicBezTo>
                  <a:cubicBezTo>
                    <a:pt x="2546" y="7713"/>
                    <a:pt x="2483" y="8102"/>
                    <a:pt x="2338" y="8485"/>
                  </a:cubicBezTo>
                  <a:cubicBezTo>
                    <a:pt x="1999" y="9391"/>
                    <a:pt x="1219" y="10251"/>
                    <a:pt x="0" y="10955"/>
                  </a:cubicBezTo>
                  <a:cubicBezTo>
                    <a:pt x="1684" y="9984"/>
                    <a:pt x="3888" y="9498"/>
                    <a:pt x="6089" y="9498"/>
                  </a:cubicBezTo>
                  <a:cubicBezTo>
                    <a:pt x="6725" y="9498"/>
                    <a:pt x="7361" y="9539"/>
                    <a:pt x="7984" y="9620"/>
                  </a:cubicBezTo>
                  <a:lnTo>
                    <a:pt x="9470" y="8762"/>
                  </a:lnTo>
                  <a:lnTo>
                    <a:pt x="11069" y="9692"/>
                  </a:lnTo>
                  <a:lnTo>
                    <a:pt x="14490" y="12976"/>
                  </a:lnTo>
                  <a:lnTo>
                    <a:pt x="15219" y="12555"/>
                  </a:lnTo>
                  <a:lnTo>
                    <a:pt x="13649" y="11046"/>
                  </a:lnTo>
                  <a:lnTo>
                    <a:pt x="12901" y="10329"/>
                  </a:lnTo>
                  <a:cubicBezTo>
                    <a:pt x="12349" y="9798"/>
                    <a:pt x="12460" y="8889"/>
                    <a:pt x="13121" y="8506"/>
                  </a:cubicBezTo>
                  <a:lnTo>
                    <a:pt x="14576" y="7668"/>
                  </a:lnTo>
                  <a:cubicBezTo>
                    <a:pt x="14925" y="7467"/>
                    <a:pt x="15310" y="7368"/>
                    <a:pt x="15692" y="7368"/>
                  </a:cubicBezTo>
                  <a:cubicBezTo>
                    <a:pt x="16254" y="7368"/>
                    <a:pt x="16810" y="7580"/>
                    <a:pt x="17236" y="7989"/>
                  </a:cubicBezTo>
                  <a:lnTo>
                    <a:pt x="19450" y="10112"/>
                  </a:lnTo>
                  <a:lnTo>
                    <a:pt x="20177" y="9692"/>
                  </a:lnTo>
                  <a:lnTo>
                    <a:pt x="16756" y="6408"/>
                  </a:lnTo>
                  <a:lnTo>
                    <a:pt x="16648" y="6345"/>
                  </a:lnTo>
                  <a:lnTo>
                    <a:pt x="15156" y="5479"/>
                  </a:lnTo>
                  <a:lnTo>
                    <a:pt x="16642" y="4621"/>
                  </a:lnTo>
                  <a:cubicBezTo>
                    <a:pt x="16496" y="4236"/>
                    <a:pt x="16430" y="3842"/>
                    <a:pt x="16442" y="3452"/>
                  </a:cubicBezTo>
                  <a:cubicBezTo>
                    <a:pt x="16442" y="3421"/>
                    <a:pt x="16444" y="3390"/>
                    <a:pt x="16445" y="3359"/>
                  </a:cubicBezTo>
                  <a:cubicBezTo>
                    <a:pt x="16450" y="3283"/>
                    <a:pt x="16458" y="3207"/>
                    <a:pt x="16468" y="3132"/>
                  </a:cubicBezTo>
                  <a:cubicBezTo>
                    <a:pt x="16472" y="3115"/>
                    <a:pt x="16473" y="3096"/>
                    <a:pt x="16476" y="3080"/>
                  </a:cubicBezTo>
                  <a:cubicBezTo>
                    <a:pt x="16490" y="2986"/>
                    <a:pt x="16510" y="2893"/>
                    <a:pt x="16533" y="2801"/>
                  </a:cubicBezTo>
                  <a:cubicBezTo>
                    <a:pt x="16539" y="2775"/>
                    <a:pt x="16548" y="2752"/>
                    <a:pt x="16555" y="2727"/>
                  </a:cubicBezTo>
                  <a:cubicBezTo>
                    <a:pt x="16575" y="2660"/>
                    <a:pt x="16596" y="2590"/>
                    <a:pt x="16621" y="2523"/>
                  </a:cubicBezTo>
                  <a:cubicBezTo>
                    <a:pt x="16632" y="2492"/>
                    <a:pt x="16642" y="2461"/>
                    <a:pt x="16655" y="2430"/>
                  </a:cubicBezTo>
                  <a:cubicBezTo>
                    <a:pt x="16681" y="2364"/>
                    <a:pt x="16710" y="2300"/>
                    <a:pt x="16739" y="2234"/>
                  </a:cubicBezTo>
                  <a:cubicBezTo>
                    <a:pt x="16751" y="2206"/>
                    <a:pt x="16764" y="2178"/>
                    <a:pt x="16778" y="2152"/>
                  </a:cubicBezTo>
                  <a:cubicBezTo>
                    <a:pt x="16822" y="2063"/>
                    <a:pt x="16870" y="1972"/>
                    <a:pt x="16924" y="1883"/>
                  </a:cubicBezTo>
                  <a:cubicBezTo>
                    <a:pt x="16928" y="1875"/>
                    <a:pt x="16935" y="1867"/>
                    <a:pt x="16939" y="1860"/>
                  </a:cubicBezTo>
                  <a:cubicBezTo>
                    <a:pt x="16990" y="1778"/>
                    <a:pt x="17044" y="1698"/>
                    <a:pt x="17101" y="1618"/>
                  </a:cubicBezTo>
                  <a:cubicBezTo>
                    <a:pt x="17121" y="1591"/>
                    <a:pt x="17142" y="1563"/>
                    <a:pt x="17162" y="1537"/>
                  </a:cubicBezTo>
                  <a:cubicBezTo>
                    <a:pt x="17210" y="1474"/>
                    <a:pt x="17258" y="1414"/>
                    <a:pt x="17308" y="1354"/>
                  </a:cubicBezTo>
                  <a:cubicBezTo>
                    <a:pt x="17333" y="1324"/>
                    <a:pt x="17358" y="1297"/>
                    <a:pt x="17382" y="1268"/>
                  </a:cubicBezTo>
                  <a:cubicBezTo>
                    <a:pt x="17441" y="1201"/>
                    <a:pt x="17502" y="1134"/>
                    <a:pt x="17567" y="1069"/>
                  </a:cubicBezTo>
                  <a:cubicBezTo>
                    <a:pt x="17585" y="1051"/>
                    <a:pt x="17602" y="1032"/>
                    <a:pt x="17621" y="1014"/>
                  </a:cubicBezTo>
                  <a:cubicBezTo>
                    <a:pt x="17704" y="931"/>
                    <a:pt x="17793" y="849"/>
                    <a:pt x="17885" y="769"/>
                  </a:cubicBezTo>
                  <a:cubicBezTo>
                    <a:pt x="17910" y="749"/>
                    <a:pt x="17934" y="729"/>
                    <a:pt x="17957" y="709"/>
                  </a:cubicBezTo>
                  <a:cubicBezTo>
                    <a:pt x="18030" y="649"/>
                    <a:pt x="18104" y="588"/>
                    <a:pt x="18182" y="529"/>
                  </a:cubicBezTo>
                  <a:cubicBezTo>
                    <a:pt x="18216" y="502"/>
                    <a:pt x="18250" y="477"/>
                    <a:pt x="18287" y="451"/>
                  </a:cubicBezTo>
                  <a:cubicBezTo>
                    <a:pt x="18360" y="397"/>
                    <a:pt x="18437" y="342"/>
                    <a:pt x="18517" y="289"/>
                  </a:cubicBezTo>
                  <a:cubicBezTo>
                    <a:pt x="18551" y="266"/>
                    <a:pt x="18585" y="242"/>
                    <a:pt x="18620" y="220"/>
                  </a:cubicBezTo>
                  <a:cubicBezTo>
                    <a:pt x="18731" y="147"/>
                    <a:pt x="18846" y="75"/>
                    <a:pt x="18966" y="6"/>
                  </a:cubicBezTo>
                  <a:close/>
                </a:path>
              </a:pathLst>
            </a:custGeom>
            <a:gradFill>
              <a:gsLst>
                <a:gs pos="0">
                  <a:schemeClr val="accent6"/>
                </a:gs>
                <a:gs pos="100000">
                  <a:schemeClr val="accent5"/>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37"/>
            <p:cNvSpPr/>
            <p:nvPr/>
          </p:nvSpPr>
          <p:spPr>
            <a:xfrm>
              <a:off x="3879370" y="991362"/>
              <a:ext cx="65197" cy="75422"/>
            </a:xfrm>
            <a:custGeom>
              <a:rect b="b" l="l" r="r" t="t"/>
              <a:pathLst>
                <a:path extrusionOk="0" h="1726" w="1492">
                  <a:moveTo>
                    <a:pt x="1485" y="1"/>
                  </a:moveTo>
                  <a:lnTo>
                    <a:pt x="1" y="859"/>
                  </a:lnTo>
                  <a:lnTo>
                    <a:pt x="1491" y="1725"/>
                  </a:lnTo>
                  <a:lnTo>
                    <a:pt x="1488" y="696"/>
                  </a:lnTo>
                  <a:lnTo>
                    <a:pt x="148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37"/>
            <p:cNvSpPr/>
            <p:nvPr/>
          </p:nvSpPr>
          <p:spPr>
            <a:xfrm>
              <a:off x="3381012" y="1028897"/>
              <a:ext cx="249862" cy="145687"/>
            </a:xfrm>
            <a:custGeom>
              <a:rect b="b" l="l" r="r" t="t"/>
              <a:pathLst>
                <a:path extrusionOk="0" h="3334" w="5718">
                  <a:moveTo>
                    <a:pt x="66" y="0"/>
                  </a:moveTo>
                  <a:lnTo>
                    <a:pt x="0" y="40"/>
                  </a:lnTo>
                  <a:lnTo>
                    <a:pt x="5662" y="3333"/>
                  </a:lnTo>
                  <a:lnTo>
                    <a:pt x="5718" y="3283"/>
                  </a:lnTo>
                  <a:lnTo>
                    <a:pt x="6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37"/>
            <p:cNvSpPr/>
            <p:nvPr/>
          </p:nvSpPr>
          <p:spPr>
            <a:xfrm>
              <a:off x="3632442" y="883563"/>
              <a:ext cx="250780" cy="145556"/>
            </a:xfrm>
            <a:custGeom>
              <a:rect b="b" l="l" r="r" t="t"/>
              <a:pathLst>
                <a:path extrusionOk="0" h="3331" w="5739">
                  <a:moveTo>
                    <a:pt x="70" y="1"/>
                  </a:moveTo>
                  <a:lnTo>
                    <a:pt x="1" y="41"/>
                  </a:lnTo>
                  <a:lnTo>
                    <a:pt x="5658" y="3331"/>
                  </a:lnTo>
                  <a:lnTo>
                    <a:pt x="5738" y="3295"/>
                  </a:lnTo>
                  <a:lnTo>
                    <a:pt x="7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37"/>
            <p:cNvSpPr/>
            <p:nvPr/>
          </p:nvSpPr>
          <p:spPr>
            <a:xfrm>
              <a:off x="2569788" y="1131977"/>
              <a:ext cx="334723" cy="15600"/>
            </a:xfrm>
            <a:custGeom>
              <a:rect b="b" l="l" r="r" t="t"/>
              <a:pathLst>
                <a:path extrusionOk="0" h="357" w="7660">
                  <a:moveTo>
                    <a:pt x="142" y="1"/>
                  </a:moveTo>
                  <a:cubicBezTo>
                    <a:pt x="64" y="1"/>
                    <a:pt x="0" y="78"/>
                    <a:pt x="0" y="175"/>
                  </a:cubicBezTo>
                  <a:cubicBezTo>
                    <a:pt x="0" y="270"/>
                    <a:pt x="64" y="348"/>
                    <a:pt x="140" y="348"/>
                  </a:cubicBezTo>
                  <a:lnTo>
                    <a:pt x="7659" y="356"/>
                  </a:lnTo>
                  <a:lnTo>
                    <a:pt x="7659" y="356"/>
                  </a:lnTo>
                  <a:cubicBezTo>
                    <a:pt x="7581" y="356"/>
                    <a:pt x="7518" y="278"/>
                    <a:pt x="7518" y="182"/>
                  </a:cubicBezTo>
                  <a:cubicBezTo>
                    <a:pt x="7518" y="87"/>
                    <a:pt x="7582" y="10"/>
                    <a:pt x="7659" y="10"/>
                  </a:cubicBezTo>
                  <a:lnTo>
                    <a:pt x="142" y="1"/>
                  </a:lnTo>
                  <a:close/>
                  <a:moveTo>
                    <a:pt x="7659" y="356"/>
                  </a:moveTo>
                  <a:lnTo>
                    <a:pt x="7659" y="356"/>
                  </a:lnTo>
                  <a:cubicBezTo>
                    <a:pt x="7659" y="356"/>
                    <a:pt x="7659" y="356"/>
                    <a:pt x="7659" y="356"/>
                  </a:cubicBezTo>
                  <a:lnTo>
                    <a:pt x="7659" y="356"/>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37"/>
            <p:cNvSpPr/>
            <p:nvPr/>
          </p:nvSpPr>
          <p:spPr>
            <a:xfrm>
              <a:off x="2898254" y="1132370"/>
              <a:ext cx="12410" cy="15207"/>
            </a:xfrm>
            <a:custGeom>
              <a:rect b="b" l="l" r="r" t="t"/>
              <a:pathLst>
                <a:path extrusionOk="0" h="348" w="284">
                  <a:moveTo>
                    <a:pt x="142" y="1"/>
                  </a:moveTo>
                  <a:cubicBezTo>
                    <a:pt x="65" y="1"/>
                    <a:pt x="2" y="78"/>
                    <a:pt x="1" y="173"/>
                  </a:cubicBezTo>
                  <a:cubicBezTo>
                    <a:pt x="1" y="269"/>
                    <a:pt x="64" y="347"/>
                    <a:pt x="142" y="347"/>
                  </a:cubicBezTo>
                  <a:cubicBezTo>
                    <a:pt x="221" y="347"/>
                    <a:pt x="284" y="270"/>
                    <a:pt x="284" y="175"/>
                  </a:cubicBezTo>
                  <a:cubicBezTo>
                    <a:pt x="284" y="79"/>
                    <a:pt x="221" y="1"/>
                    <a:pt x="142" y="1"/>
                  </a:cubicBezTo>
                  <a:close/>
                </a:path>
              </a:pathLst>
            </a:custGeom>
            <a:solidFill>
              <a:srgbClr val="B8B8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37"/>
            <p:cNvSpPr/>
            <p:nvPr/>
          </p:nvSpPr>
          <p:spPr>
            <a:xfrm>
              <a:off x="2577391" y="884568"/>
              <a:ext cx="717163" cy="265550"/>
            </a:xfrm>
            <a:custGeom>
              <a:rect b="b" l="l" r="r" t="t"/>
              <a:pathLst>
                <a:path extrusionOk="0" h="6077" w="16412">
                  <a:moveTo>
                    <a:pt x="11" y="4991"/>
                  </a:moveTo>
                  <a:cubicBezTo>
                    <a:pt x="13" y="4980"/>
                    <a:pt x="14" y="4969"/>
                    <a:pt x="16" y="4958"/>
                  </a:cubicBezTo>
                  <a:cubicBezTo>
                    <a:pt x="126" y="3826"/>
                    <a:pt x="926" y="2714"/>
                    <a:pt x="2418" y="1853"/>
                  </a:cubicBezTo>
                  <a:cubicBezTo>
                    <a:pt x="5629" y="1"/>
                    <a:pt x="10834" y="1"/>
                    <a:pt x="14023" y="1853"/>
                  </a:cubicBezTo>
                  <a:cubicBezTo>
                    <a:pt x="15512" y="2719"/>
                    <a:pt x="16302" y="3838"/>
                    <a:pt x="16393" y="4977"/>
                  </a:cubicBezTo>
                  <a:cubicBezTo>
                    <a:pt x="16396" y="5011"/>
                    <a:pt x="16396" y="5043"/>
                    <a:pt x="16398" y="5075"/>
                  </a:cubicBezTo>
                  <a:cubicBezTo>
                    <a:pt x="16411" y="5394"/>
                    <a:pt x="16370" y="5714"/>
                    <a:pt x="16275" y="6029"/>
                  </a:cubicBezTo>
                  <a:cubicBezTo>
                    <a:pt x="15990" y="5112"/>
                    <a:pt x="15242" y="4237"/>
                    <a:pt x="14027" y="3531"/>
                  </a:cubicBezTo>
                  <a:cubicBezTo>
                    <a:pt x="10838" y="1677"/>
                    <a:pt x="5633" y="1677"/>
                    <a:pt x="2423" y="3529"/>
                  </a:cubicBezTo>
                  <a:cubicBezTo>
                    <a:pt x="1179" y="4249"/>
                    <a:pt x="416" y="5144"/>
                    <a:pt x="133" y="6077"/>
                  </a:cubicBezTo>
                  <a:cubicBezTo>
                    <a:pt x="45" y="5795"/>
                    <a:pt x="0" y="5509"/>
                    <a:pt x="2" y="5226"/>
                  </a:cubicBezTo>
                  <a:cubicBezTo>
                    <a:pt x="2" y="5191"/>
                    <a:pt x="5" y="5152"/>
                    <a:pt x="5" y="5115"/>
                  </a:cubicBezTo>
                  <a:cubicBezTo>
                    <a:pt x="6" y="5075"/>
                    <a:pt x="8" y="5032"/>
                    <a:pt x="11" y="499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37"/>
            <p:cNvSpPr/>
            <p:nvPr/>
          </p:nvSpPr>
          <p:spPr>
            <a:xfrm>
              <a:off x="2540729" y="884743"/>
              <a:ext cx="788041" cy="455197"/>
            </a:xfrm>
            <a:custGeom>
              <a:rect b="b" l="l" r="r" t="t"/>
              <a:pathLst>
                <a:path extrusionOk="0" h="10417" w="18034">
                  <a:moveTo>
                    <a:pt x="9066" y="459"/>
                  </a:moveTo>
                  <a:cubicBezTo>
                    <a:pt x="11168" y="459"/>
                    <a:pt x="13267" y="922"/>
                    <a:pt x="14862" y="1849"/>
                  </a:cubicBezTo>
                  <a:cubicBezTo>
                    <a:pt x="16351" y="2715"/>
                    <a:pt x="17141" y="3834"/>
                    <a:pt x="17232" y="4971"/>
                  </a:cubicBezTo>
                  <a:cubicBezTo>
                    <a:pt x="17235" y="5005"/>
                    <a:pt x="17235" y="5039"/>
                    <a:pt x="17237" y="5071"/>
                  </a:cubicBezTo>
                  <a:cubicBezTo>
                    <a:pt x="17250" y="5390"/>
                    <a:pt x="17209" y="5710"/>
                    <a:pt x="17114" y="6025"/>
                  </a:cubicBezTo>
                  <a:cubicBezTo>
                    <a:pt x="16830" y="6955"/>
                    <a:pt x="16068" y="7851"/>
                    <a:pt x="14823" y="8569"/>
                  </a:cubicBezTo>
                  <a:cubicBezTo>
                    <a:pt x="13218" y="9496"/>
                    <a:pt x="11114" y="9959"/>
                    <a:pt x="9012" y="9959"/>
                  </a:cubicBezTo>
                  <a:cubicBezTo>
                    <a:pt x="6911" y="9959"/>
                    <a:pt x="4813" y="9496"/>
                    <a:pt x="3219" y="8571"/>
                  </a:cubicBezTo>
                  <a:cubicBezTo>
                    <a:pt x="2004" y="7863"/>
                    <a:pt x="1256" y="6988"/>
                    <a:pt x="972" y="6071"/>
                  </a:cubicBezTo>
                  <a:cubicBezTo>
                    <a:pt x="884" y="5791"/>
                    <a:pt x="839" y="5505"/>
                    <a:pt x="841" y="5222"/>
                  </a:cubicBezTo>
                  <a:cubicBezTo>
                    <a:pt x="841" y="5185"/>
                    <a:pt x="844" y="5148"/>
                    <a:pt x="844" y="5111"/>
                  </a:cubicBezTo>
                  <a:cubicBezTo>
                    <a:pt x="845" y="5071"/>
                    <a:pt x="847" y="5028"/>
                    <a:pt x="850" y="4987"/>
                  </a:cubicBezTo>
                  <a:cubicBezTo>
                    <a:pt x="852" y="4976"/>
                    <a:pt x="853" y="4965"/>
                    <a:pt x="855" y="4954"/>
                  </a:cubicBezTo>
                  <a:cubicBezTo>
                    <a:pt x="965" y="3822"/>
                    <a:pt x="1765" y="2710"/>
                    <a:pt x="3257" y="1847"/>
                  </a:cubicBezTo>
                  <a:cubicBezTo>
                    <a:pt x="4862" y="922"/>
                    <a:pt x="6965" y="459"/>
                    <a:pt x="9066" y="459"/>
                  </a:cubicBezTo>
                  <a:close/>
                  <a:moveTo>
                    <a:pt x="9070" y="0"/>
                  </a:moveTo>
                  <a:cubicBezTo>
                    <a:pt x="6767" y="0"/>
                    <a:pt x="4460" y="509"/>
                    <a:pt x="2700" y="1526"/>
                  </a:cubicBezTo>
                  <a:cubicBezTo>
                    <a:pt x="882" y="2575"/>
                    <a:pt x="1" y="3965"/>
                    <a:pt x="53" y="5345"/>
                  </a:cubicBezTo>
                  <a:cubicBezTo>
                    <a:pt x="56" y="5388"/>
                    <a:pt x="56" y="5430"/>
                    <a:pt x="59" y="5473"/>
                  </a:cubicBezTo>
                  <a:cubicBezTo>
                    <a:pt x="61" y="5491"/>
                    <a:pt x="64" y="5510"/>
                    <a:pt x="66" y="5528"/>
                  </a:cubicBezTo>
                  <a:cubicBezTo>
                    <a:pt x="189" y="6754"/>
                    <a:pt x="1050" y="7958"/>
                    <a:pt x="2659" y="8894"/>
                  </a:cubicBezTo>
                  <a:cubicBezTo>
                    <a:pt x="4406" y="9909"/>
                    <a:pt x="6706" y="10417"/>
                    <a:pt x="9009" y="10417"/>
                  </a:cubicBezTo>
                  <a:cubicBezTo>
                    <a:pt x="11313" y="10417"/>
                    <a:pt x="13620" y="9908"/>
                    <a:pt x="15380" y="8892"/>
                  </a:cubicBezTo>
                  <a:cubicBezTo>
                    <a:pt x="17038" y="7937"/>
                    <a:pt x="17920" y="6697"/>
                    <a:pt x="18021" y="5440"/>
                  </a:cubicBezTo>
                  <a:cubicBezTo>
                    <a:pt x="18024" y="5405"/>
                    <a:pt x="18026" y="5370"/>
                    <a:pt x="18027" y="5333"/>
                  </a:cubicBezTo>
                  <a:cubicBezTo>
                    <a:pt x="18029" y="5288"/>
                    <a:pt x="18032" y="5242"/>
                    <a:pt x="18032" y="5196"/>
                  </a:cubicBezTo>
                  <a:cubicBezTo>
                    <a:pt x="18033" y="3865"/>
                    <a:pt x="17164" y="2536"/>
                    <a:pt x="15423" y="1526"/>
                  </a:cubicBezTo>
                  <a:cubicBezTo>
                    <a:pt x="13675" y="509"/>
                    <a:pt x="11374" y="0"/>
                    <a:pt x="907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37"/>
            <p:cNvSpPr/>
            <p:nvPr/>
          </p:nvSpPr>
          <p:spPr>
            <a:xfrm>
              <a:off x="2925083" y="935605"/>
              <a:ext cx="15556" cy="166269"/>
            </a:xfrm>
            <a:custGeom>
              <a:rect b="b" l="l" r="r" t="t"/>
              <a:pathLst>
                <a:path extrusionOk="0" h="3805" w="356">
                  <a:moveTo>
                    <a:pt x="0" y="3802"/>
                  </a:moveTo>
                  <a:cubicBezTo>
                    <a:pt x="0" y="3802"/>
                    <a:pt x="0" y="3802"/>
                    <a:pt x="0" y="3803"/>
                  </a:cubicBezTo>
                  <a:lnTo>
                    <a:pt x="0" y="3802"/>
                  </a:lnTo>
                  <a:close/>
                  <a:moveTo>
                    <a:pt x="183" y="0"/>
                  </a:moveTo>
                  <a:cubicBezTo>
                    <a:pt x="88" y="0"/>
                    <a:pt x="10" y="62"/>
                    <a:pt x="10" y="140"/>
                  </a:cubicBezTo>
                  <a:lnTo>
                    <a:pt x="0" y="3802"/>
                  </a:lnTo>
                  <a:lnTo>
                    <a:pt x="0" y="3802"/>
                  </a:lnTo>
                  <a:cubicBezTo>
                    <a:pt x="1" y="3725"/>
                    <a:pt x="78" y="3663"/>
                    <a:pt x="174" y="3663"/>
                  </a:cubicBezTo>
                  <a:cubicBezTo>
                    <a:pt x="270" y="3663"/>
                    <a:pt x="347" y="3727"/>
                    <a:pt x="347" y="3804"/>
                  </a:cubicBezTo>
                  <a:lnTo>
                    <a:pt x="356" y="140"/>
                  </a:lnTo>
                  <a:cubicBezTo>
                    <a:pt x="356" y="65"/>
                    <a:pt x="279" y="0"/>
                    <a:pt x="18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37"/>
            <p:cNvSpPr/>
            <p:nvPr/>
          </p:nvSpPr>
          <p:spPr>
            <a:xfrm>
              <a:off x="2925083" y="1095622"/>
              <a:ext cx="15163" cy="12366"/>
            </a:xfrm>
            <a:custGeom>
              <a:rect b="b" l="l" r="r" t="t"/>
              <a:pathLst>
                <a:path extrusionOk="0" h="283" w="347">
                  <a:moveTo>
                    <a:pt x="174" y="1"/>
                  </a:moveTo>
                  <a:cubicBezTo>
                    <a:pt x="79" y="1"/>
                    <a:pt x="0" y="64"/>
                    <a:pt x="0" y="141"/>
                  </a:cubicBezTo>
                  <a:cubicBezTo>
                    <a:pt x="0" y="217"/>
                    <a:pt x="77" y="282"/>
                    <a:pt x="173" y="282"/>
                  </a:cubicBezTo>
                  <a:cubicBezTo>
                    <a:pt x="174" y="282"/>
                    <a:pt x="175" y="282"/>
                    <a:pt x="176" y="282"/>
                  </a:cubicBezTo>
                  <a:cubicBezTo>
                    <a:pt x="271" y="282"/>
                    <a:pt x="345" y="218"/>
                    <a:pt x="345" y="142"/>
                  </a:cubicBezTo>
                  <a:cubicBezTo>
                    <a:pt x="347" y="65"/>
                    <a:pt x="270" y="1"/>
                    <a:pt x="174" y="1"/>
                  </a:cubicBezTo>
                  <a:close/>
                </a:path>
              </a:pathLst>
            </a:custGeom>
            <a:solidFill>
              <a:srgbClr val="B8B8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37"/>
            <p:cNvSpPr/>
            <p:nvPr/>
          </p:nvSpPr>
          <p:spPr>
            <a:xfrm>
              <a:off x="2886412" y="1091907"/>
              <a:ext cx="93163" cy="104918"/>
            </a:xfrm>
            <a:custGeom>
              <a:rect b="b" l="l" r="r" t="t"/>
              <a:pathLst>
                <a:path extrusionOk="0" h="2401" w="2132">
                  <a:moveTo>
                    <a:pt x="1" y="6"/>
                  </a:moveTo>
                  <a:cubicBezTo>
                    <a:pt x="1" y="6"/>
                    <a:pt x="1" y="6"/>
                    <a:pt x="1" y="6"/>
                  </a:cubicBezTo>
                  <a:lnTo>
                    <a:pt x="1" y="6"/>
                  </a:lnTo>
                  <a:lnTo>
                    <a:pt x="1" y="6"/>
                  </a:lnTo>
                  <a:close/>
                  <a:moveTo>
                    <a:pt x="2125" y="1"/>
                  </a:moveTo>
                  <a:lnTo>
                    <a:pt x="2125" y="3"/>
                  </a:lnTo>
                  <a:cubicBezTo>
                    <a:pt x="2125" y="13"/>
                    <a:pt x="2122" y="24"/>
                    <a:pt x="2121" y="35"/>
                  </a:cubicBezTo>
                  <a:cubicBezTo>
                    <a:pt x="2121" y="44"/>
                    <a:pt x="2121" y="53"/>
                    <a:pt x="2119" y="63"/>
                  </a:cubicBezTo>
                  <a:cubicBezTo>
                    <a:pt x="2118" y="73"/>
                    <a:pt x="2114" y="84"/>
                    <a:pt x="2111" y="95"/>
                  </a:cubicBezTo>
                  <a:cubicBezTo>
                    <a:pt x="2108" y="102"/>
                    <a:pt x="2107" y="112"/>
                    <a:pt x="2104" y="121"/>
                  </a:cubicBezTo>
                  <a:cubicBezTo>
                    <a:pt x="2101" y="132"/>
                    <a:pt x="2096" y="142"/>
                    <a:pt x="2091" y="153"/>
                  </a:cubicBezTo>
                  <a:cubicBezTo>
                    <a:pt x="2087" y="162"/>
                    <a:pt x="2084" y="170"/>
                    <a:pt x="2081" y="179"/>
                  </a:cubicBezTo>
                  <a:cubicBezTo>
                    <a:pt x="2074" y="189"/>
                    <a:pt x="2067" y="199"/>
                    <a:pt x="2061" y="209"/>
                  </a:cubicBezTo>
                  <a:cubicBezTo>
                    <a:pt x="2056" y="218"/>
                    <a:pt x="2051" y="227"/>
                    <a:pt x="2047" y="236"/>
                  </a:cubicBezTo>
                  <a:cubicBezTo>
                    <a:pt x="2038" y="246"/>
                    <a:pt x="2030" y="256"/>
                    <a:pt x="2021" y="267"/>
                  </a:cubicBezTo>
                  <a:cubicBezTo>
                    <a:pt x="2014" y="273"/>
                    <a:pt x="2010" y="282"/>
                    <a:pt x="2002" y="290"/>
                  </a:cubicBezTo>
                  <a:cubicBezTo>
                    <a:pt x="1991" y="301"/>
                    <a:pt x="1981" y="312"/>
                    <a:pt x="1970" y="321"/>
                  </a:cubicBezTo>
                  <a:cubicBezTo>
                    <a:pt x="1961" y="329"/>
                    <a:pt x="1956" y="336"/>
                    <a:pt x="1947" y="342"/>
                  </a:cubicBezTo>
                  <a:cubicBezTo>
                    <a:pt x="1936" y="353"/>
                    <a:pt x="1921" y="364"/>
                    <a:pt x="1908" y="373"/>
                  </a:cubicBezTo>
                  <a:cubicBezTo>
                    <a:pt x="1901" y="381"/>
                    <a:pt x="1893" y="387"/>
                    <a:pt x="1885" y="392"/>
                  </a:cubicBezTo>
                  <a:cubicBezTo>
                    <a:pt x="1862" y="410"/>
                    <a:pt x="1838" y="426"/>
                    <a:pt x="1811" y="439"/>
                  </a:cubicBezTo>
                  <a:cubicBezTo>
                    <a:pt x="1603" y="560"/>
                    <a:pt x="1332" y="620"/>
                    <a:pt x="1061" y="620"/>
                  </a:cubicBezTo>
                  <a:cubicBezTo>
                    <a:pt x="789" y="620"/>
                    <a:pt x="517" y="560"/>
                    <a:pt x="310" y="439"/>
                  </a:cubicBezTo>
                  <a:cubicBezTo>
                    <a:pt x="284" y="426"/>
                    <a:pt x="259" y="410"/>
                    <a:pt x="238" y="392"/>
                  </a:cubicBezTo>
                  <a:cubicBezTo>
                    <a:pt x="232" y="389"/>
                    <a:pt x="227" y="386"/>
                    <a:pt x="221" y="379"/>
                  </a:cubicBezTo>
                  <a:cubicBezTo>
                    <a:pt x="206" y="367"/>
                    <a:pt x="189" y="356"/>
                    <a:pt x="175" y="342"/>
                  </a:cubicBezTo>
                  <a:cubicBezTo>
                    <a:pt x="169" y="338"/>
                    <a:pt x="162" y="330"/>
                    <a:pt x="156" y="326"/>
                  </a:cubicBezTo>
                  <a:cubicBezTo>
                    <a:pt x="144" y="315"/>
                    <a:pt x="132" y="302"/>
                    <a:pt x="121" y="290"/>
                  </a:cubicBezTo>
                  <a:cubicBezTo>
                    <a:pt x="115" y="284"/>
                    <a:pt x="110" y="278"/>
                    <a:pt x="106" y="272"/>
                  </a:cubicBezTo>
                  <a:cubicBezTo>
                    <a:pt x="96" y="258"/>
                    <a:pt x="87" y="247"/>
                    <a:pt x="78" y="236"/>
                  </a:cubicBezTo>
                  <a:cubicBezTo>
                    <a:pt x="73" y="229"/>
                    <a:pt x="69" y="221"/>
                    <a:pt x="64" y="213"/>
                  </a:cubicBezTo>
                  <a:cubicBezTo>
                    <a:pt x="56" y="201"/>
                    <a:pt x="50" y="190"/>
                    <a:pt x="44" y="179"/>
                  </a:cubicBezTo>
                  <a:cubicBezTo>
                    <a:pt x="39" y="172"/>
                    <a:pt x="36" y="162"/>
                    <a:pt x="33" y="153"/>
                  </a:cubicBezTo>
                  <a:cubicBezTo>
                    <a:pt x="29" y="142"/>
                    <a:pt x="24" y="133"/>
                    <a:pt x="19" y="122"/>
                  </a:cubicBezTo>
                  <a:cubicBezTo>
                    <a:pt x="18" y="115"/>
                    <a:pt x="15" y="106"/>
                    <a:pt x="13" y="96"/>
                  </a:cubicBezTo>
                  <a:cubicBezTo>
                    <a:pt x="10" y="86"/>
                    <a:pt x="7" y="75"/>
                    <a:pt x="6" y="64"/>
                  </a:cubicBezTo>
                  <a:cubicBezTo>
                    <a:pt x="4" y="55"/>
                    <a:pt x="4" y="46"/>
                    <a:pt x="4" y="36"/>
                  </a:cubicBezTo>
                  <a:cubicBezTo>
                    <a:pt x="3" y="27"/>
                    <a:pt x="1" y="17"/>
                    <a:pt x="1" y="6"/>
                  </a:cubicBezTo>
                  <a:lnTo>
                    <a:pt x="1" y="6"/>
                  </a:lnTo>
                  <a:lnTo>
                    <a:pt x="7" y="1788"/>
                  </a:lnTo>
                  <a:cubicBezTo>
                    <a:pt x="9" y="1944"/>
                    <a:pt x="112" y="2101"/>
                    <a:pt x="318" y="2221"/>
                  </a:cubicBezTo>
                  <a:cubicBezTo>
                    <a:pt x="525" y="2341"/>
                    <a:pt x="796" y="2401"/>
                    <a:pt x="1067" y="2401"/>
                  </a:cubicBezTo>
                  <a:cubicBezTo>
                    <a:pt x="1338" y="2401"/>
                    <a:pt x="1610" y="2341"/>
                    <a:pt x="1818" y="2221"/>
                  </a:cubicBezTo>
                  <a:cubicBezTo>
                    <a:pt x="2027" y="2099"/>
                    <a:pt x="2131" y="1942"/>
                    <a:pt x="2131" y="1784"/>
                  </a:cubicBezTo>
                  <a:lnTo>
                    <a:pt x="2125"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37"/>
            <p:cNvSpPr/>
            <p:nvPr/>
          </p:nvSpPr>
          <p:spPr>
            <a:xfrm>
              <a:off x="2889383" y="1068617"/>
              <a:ext cx="86477" cy="47019"/>
            </a:xfrm>
            <a:custGeom>
              <a:rect b="b" l="l" r="r" t="t"/>
              <a:pathLst>
                <a:path extrusionOk="0" h="1076" w="1979">
                  <a:moveTo>
                    <a:pt x="997" y="0"/>
                  </a:moveTo>
                  <a:cubicBezTo>
                    <a:pt x="727" y="0"/>
                    <a:pt x="474" y="60"/>
                    <a:pt x="285" y="169"/>
                  </a:cubicBezTo>
                  <a:lnTo>
                    <a:pt x="285" y="171"/>
                  </a:lnTo>
                  <a:cubicBezTo>
                    <a:pt x="101" y="277"/>
                    <a:pt x="1" y="422"/>
                    <a:pt x="13" y="563"/>
                  </a:cubicBezTo>
                  <a:lnTo>
                    <a:pt x="14" y="576"/>
                  </a:lnTo>
                  <a:lnTo>
                    <a:pt x="14" y="585"/>
                  </a:lnTo>
                  <a:cubicBezTo>
                    <a:pt x="16" y="589"/>
                    <a:pt x="18" y="594"/>
                    <a:pt x="18" y="600"/>
                  </a:cubicBezTo>
                  <a:lnTo>
                    <a:pt x="21" y="609"/>
                  </a:lnTo>
                  <a:lnTo>
                    <a:pt x="24" y="622"/>
                  </a:lnTo>
                  <a:cubicBezTo>
                    <a:pt x="25" y="625"/>
                    <a:pt x="25" y="628"/>
                    <a:pt x="27" y="632"/>
                  </a:cubicBezTo>
                  <a:cubicBezTo>
                    <a:pt x="28" y="635"/>
                    <a:pt x="30" y="642"/>
                    <a:pt x="31" y="646"/>
                  </a:cubicBezTo>
                  <a:lnTo>
                    <a:pt x="38" y="657"/>
                  </a:lnTo>
                  <a:lnTo>
                    <a:pt x="42" y="668"/>
                  </a:lnTo>
                  <a:cubicBezTo>
                    <a:pt x="42" y="672"/>
                    <a:pt x="44" y="675"/>
                    <a:pt x="45" y="677"/>
                  </a:cubicBezTo>
                  <a:cubicBezTo>
                    <a:pt x="48" y="683"/>
                    <a:pt x="53" y="691"/>
                    <a:pt x="56" y="695"/>
                  </a:cubicBezTo>
                  <a:lnTo>
                    <a:pt x="62" y="705"/>
                  </a:lnTo>
                  <a:lnTo>
                    <a:pt x="68" y="715"/>
                  </a:lnTo>
                  <a:cubicBezTo>
                    <a:pt x="70" y="719"/>
                    <a:pt x="71" y="722"/>
                    <a:pt x="74" y="725"/>
                  </a:cubicBezTo>
                  <a:cubicBezTo>
                    <a:pt x="79" y="734"/>
                    <a:pt x="85" y="739"/>
                    <a:pt x="91" y="748"/>
                  </a:cubicBezTo>
                  <a:lnTo>
                    <a:pt x="98" y="754"/>
                  </a:lnTo>
                  <a:lnTo>
                    <a:pt x="107" y="765"/>
                  </a:lnTo>
                  <a:lnTo>
                    <a:pt x="111" y="771"/>
                  </a:lnTo>
                  <a:cubicBezTo>
                    <a:pt x="119" y="780"/>
                    <a:pt x="128" y="788"/>
                    <a:pt x="136" y="797"/>
                  </a:cubicBezTo>
                  <a:lnTo>
                    <a:pt x="142" y="802"/>
                  </a:lnTo>
                  <a:lnTo>
                    <a:pt x="153" y="812"/>
                  </a:lnTo>
                  <a:lnTo>
                    <a:pt x="159" y="817"/>
                  </a:lnTo>
                  <a:cubicBezTo>
                    <a:pt x="171" y="829"/>
                    <a:pt x="185" y="840"/>
                    <a:pt x="201" y="851"/>
                  </a:cubicBezTo>
                  <a:lnTo>
                    <a:pt x="214" y="863"/>
                  </a:lnTo>
                  <a:cubicBezTo>
                    <a:pt x="236" y="879"/>
                    <a:pt x="258" y="892"/>
                    <a:pt x="282" y="905"/>
                  </a:cubicBezTo>
                  <a:cubicBezTo>
                    <a:pt x="470" y="1014"/>
                    <a:pt x="724" y="1075"/>
                    <a:pt x="993" y="1075"/>
                  </a:cubicBezTo>
                  <a:cubicBezTo>
                    <a:pt x="1262" y="1075"/>
                    <a:pt x="1516" y="1015"/>
                    <a:pt x="1705" y="905"/>
                  </a:cubicBezTo>
                  <a:cubicBezTo>
                    <a:pt x="1728" y="891"/>
                    <a:pt x="1751" y="877"/>
                    <a:pt x="1773" y="863"/>
                  </a:cubicBezTo>
                  <a:cubicBezTo>
                    <a:pt x="1776" y="860"/>
                    <a:pt x="1779" y="857"/>
                    <a:pt x="1782" y="854"/>
                  </a:cubicBezTo>
                  <a:lnTo>
                    <a:pt x="1793" y="845"/>
                  </a:lnTo>
                  <a:lnTo>
                    <a:pt x="1802" y="839"/>
                  </a:lnTo>
                  <a:cubicBezTo>
                    <a:pt x="1811" y="832"/>
                    <a:pt x="1820" y="825"/>
                    <a:pt x="1830" y="819"/>
                  </a:cubicBezTo>
                  <a:cubicBezTo>
                    <a:pt x="1833" y="814"/>
                    <a:pt x="1836" y="812"/>
                    <a:pt x="1839" y="808"/>
                  </a:cubicBezTo>
                  <a:lnTo>
                    <a:pt x="1848" y="799"/>
                  </a:lnTo>
                  <a:lnTo>
                    <a:pt x="1857" y="792"/>
                  </a:lnTo>
                  <a:cubicBezTo>
                    <a:pt x="1863" y="785"/>
                    <a:pt x="1870" y="777"/>
                    <a:pt x="1876" y="771"/>
                  </a:cubicBezTo>
                  <a:cubicBezTo>
                    <a:pt x="1880" y="768"/>
                    <a:pt x="1882" y="765"/>
                    <a:pt x="1885" y="760"/>
                  </a:cubicBezTo>
                  <a:lnTo>
                    <a:pt x="1893" y="749"/>
                  </a:lnTo>
                  <a:lnTo>
                    <a:pt x="1900" y="742"/>
                  </a:lnTo>
                  <a:cubicBezTo>
                    <a:pt x="1906" y="734"/>
                    <a:pt x="1911" y="729"/>
                    <a:pt x="1914" y="723"/>
                  </a:cubicBezTo>
                  <a:cubicBezTo>
                    <a:pt x="1917" y="720"/>
                    <a:pt x="1919" y="717"/>
                    <a:pt x="1922" y="712"/>
                  </a:cubicBezTo>
                  <a:lnTo>
                    <a:pt x="1928" y="702"/>
                  </a:lnTo>
                  <a:lnTo>
                    <a:pt x="1934" y="692"/>
                  </a:lnTo>
                  <a:cubicBezTo>
                    <a:pt x="1937" y="688"/>
                    <a:pt x="1940" y="682"/>
                    <a:pt x="1943" y="675"/>
                  </a:cubicBezTo>
                  <a:cubicBezTo>
                    <a:pt x="1946" y="674"/>
                    <a:pt x="1946" y="671"/>
                    <a:pt x="1948" y="666"/>
                  </a:cubicBezTo>
                  <a:lnTo>
                    <a:pt x="1953" y="655"/>
                  </a:lnTo>
                  <a:lnTo>
                    <a:pt x="1957" y="646"/>
                  </a:lnTo>
                  <a:cubicBezTo>
                    <a:pt x="1959" y="640"/>
                    <a:pt x="1962" y="635"/>
                    <a:pt x="1963" y="629"/>
                  </a:cubicBezTo>
                  <a:cubicBezTo>
                    <a:pt x="1965" y="626"/>
                    <a:pt x="1965" y="623"/>
                    <a:pt x="1965" y="619"/>
                  </a:cubicBezTo>
                  <a:lnTo>
                    <a:pt x="1970" y="608"/>
                  </a:lnTo>
                  <a:lnTo>
                    <a:pt x="1971" y="597"/>
                  </a:lnTo>
                  <a:cubicBezTo>
                    <a:pt x="1973" y="592"/>
                    <a:pt x="1974" y="588"/>
                    <a:pt x="1976" y="582"/>
                  </a:cubicBezTo>
                  <a:cubicBezTo>
                    <a:pt x="1976" y="579"/>
                    <a:pt x="1976" y="576"/>
                    <a:pt x="1976" y="572"/>
                  </a:cubicBezTo>
                  <a:lnTo>
                    <a:pt x="1976" y="560"/>
                  </a:lnTo>
                  <a:lnTo>
                    <a:pt x="1977" y="551"/>
                  </a:lnTo>
                  <a:cubicBezTo>
                    <a:pt x="1979" y="546"/>
                    <a:pt x="1979" y="540"/>
                    <a:pt x="1979" y="536"/>
                  </a:cubicBezTo>
                  <a:cubicBezTo>
                    <a:pt x="1979" y="402"/>
                    <a:pt x="1883" y="271"/>
                    <a:pt x="1710" y="169"/>
                  </a:cubicBezTo>
                  <a:cubicBezTo>
                    <a:pt x="1522" y="60"/>
                    <a:pt x="1267" y="0"/>
                    <a:pt x="99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37"/>
            <p:cNvSpPr/>
            <p:nvPr/>
          </p:nvSpPr>
          <p:spPr>
            <a:xfrm>
              <a:off x="2885844" y="1065165"/>
              <a:ext cx="93469" cy="53835"/>
            </a:xfrm>
            <a:custGeom>
              <a:rect b="b" l="l" r="r" t="t"/>
              <a:pathLst>
                <a:path extrusionOk="0" h="1232" w="2139">
                  <a:moveTo>
                    <a:pt x="1078" y="79"/>
                  </a:moveTo>
                  <a:cubicBezTo>
                    <a:pt x="1348" y="79"/>
                    <a:pt x="1601" y="139"/>
                    <a:pt x="1791" y="248"/>
                  </a:cubicBezTo>
                  <a:cubicBezTo>
                    <a:pt x="1964" y="350"/>
                    <a:pt x="2060" y="481"/>
                    <a:pt x="2060" y="615"/>
                  </a:cubicBezTo>
                  <a:cubicBezTo>
                    <a:pt x="2060" y="619"/>
                    <a:pt x="2060" y="625"/>
                    <a:pt x="2058" y="630"/>
                  </a:cubicBezTo>
                  <a:lnTo>
                    <a:pt x="2057" y="639"/>
                  </a:lnTo>
                  <a:lnTo>
                    <a:pt x="2057" y="651"/>
                  </a:lnTo>
                  <a:cubicBezTo>
                    <a:pt x="2057" y="655"/>
                    <a:pt x="2057" y="658"/>
                    <a:pt x="2055" y="661"/>
                  </a:cubicBezTo>
                  <a:cubicBezTo>
                    <a:pt x="2055" y="667"/>
                    <a:pt x="2054" y="671"/>
                    <a:pt x="2052" y="676"/>
                  </a:cubicBezTo>
                  <a:lnTo>
                    <a:pt x="2051" y="687"/>
                  </a:lnTo>
                  <a:lnTo>
                    <a:pt x="2046" y="698"/>
                  </a:lnTo>
                  <a:cubicBezTo>
                    <a:pt x="2046" y="702"/>
                    <a:pt x="2044" y="705"/>
                    <a:pt x="2044" y="708"/>
                  </a:cubicBezTo>
                  <a:cubicBezTo>
                    <a:pt x="2043" y="714"/>
                    <a:pt x="2040" y="719"/>
                    <a:pt x="2038" y="725"/>
                  </a:cubicBezTo>
                  <a:lnTo>
                    <a:pt x="2034" y="734"/>
                  </a:lnTo>
                  <a:lnTo>
                    <a:pt x="2029" y="745"/>
                  </a:lnTo>
                  <a:cubicBezTo>
                    <a:pt x="2027" y="750"/>
                    <a:pt x="2026" y="753"/>
                    <a:pt x="2024" y="754"/>
                  </a:cubicBezTo>
                  <a:cubicBezTo>
                    <a:pt x="2021" y="761"/>
                    <a:pt x="2018" y="767"/>
                    <a:pt x="2015" y="771"/>
                  </a:cubicBezTo>
                  <a:lnTo>
                    <a:pt x="2007" y="781"/>
                  </a:lnTo>
                  <a:lnTo>
                    <a:pt x="2003" y="791"/>
                  </a:lnTo>
                  <a:cubicBezTo>
                    <a:pt x="2000" y="796"/>
                    <a:pt x="1998" y="799"/>
                    <a:pt x="1995" y="802"/>
                  </a:cubicBezTo>
                  <a:cubicBezTo>
                    <a:pt x="1992" y="808"/>
                    <a:pt x="1987" y="813"/>
                    <a:pt x="1981" y="821"/>
                  </a:cubicBezTo>
                  <a:lnTo>
                    <a:pt x="1974" y="828"/>
                  </a:lnTo>
                  <a:lnTo>
                    <a:pt x="1966" y="839"/>
                  </a:lnTo>
                  <a:cubicBezTo>
                    <a:pt x="1963" y="844"/>
                    <a:pt x="1961" y="847"/>
                    <a:pt x="1957" y="850"/>
                  </a:cubicBezTo>
                  <a:cubicBezTo>
                    <a:pt x="1951" y="856"/>
                    <a:pt x="1944" y="864"/>
                    <a:pt x="1938" y="871"/>
                  </a:cubicBezTo>
                  <a:lnTo>
                    <a:pt x="1929" y="878"/>
                  </a:lnTo>
                  <a:lnTo>
                    <a:pt x="1918" y="887"/>
                  </a:lnTo>
                  <a:cubicBezTo>
                    <a:pt x="1917" y="891"/>
                    <a:pt x="1914" y="893"/>
                    <a:pt x="1911" y="898"/>
                  </a:cubicBezTo>
                  <a:cubicBezTo>
                    <a:pt x="1901" y="904"/>
                    <a:pt x="1892" y="911"/>
                    <a:pt x="1883" y="918"/>
                  </a:cubicBezTo>
                  <a:lnTo>
                    <a:pt x="1874" y="924"/>
                  </a:lnTo>
                  <a:lnTo>
                    <a:pt x="1863" y="933"/>
                  </a:lnTo>
                  <a:cubicBezTo>
                    <a:pt x="1860" y="936"/>
                    <a:pt x="1857" y="939"/>
                    <a:pt x="1854" y="942"/>
                  </a:cubicBezTo>
                  <a:cubicBezTo>
                    <a:pt x="1832" y="956"/>
                    <a:pt x="1809" y="970"/>
                    <a:pt x="1786" y="984"/>
                  </a:cubicBezTo>
                  <a:cubicBezTo>
                    <a:pt x="1595" y="1094"/>
                    <a:pt x="1343" y="1154"/>
                    <a:pt x="1074" y="1154"/>
                  </a:cubicBezTo>
                  <a:cubicBezTo>
                    <a:pt x="803" y="1154"/>
                    <a:pt x="551" y="1093"/>
                    <a:pt x="363" y="984"/>
                  </a:cubicBezTo>
                  <a:cubicBezTo>
                    <a:pt x="339" y="971"/>
                    <a:pt x="317" y="958"/>
                    <a:pt x="295" y="942"/>
                  </a:cubicBezTo>
                  <a:lnTo>
                    <a:pt x="282" y="930"/>
                  </a:lnTo>
                  <a:cubicBezTo>
                    <a:pt x="266" y="919"/>
                    <a:pt x="252" y="908"/>
                    <a:pt x="239" y="896"/>
                  </a:cubicBezTo>
                  <a:lnTo>
                    <a:pt x="232" y="891"/>
                  </a:lnTo>
                  <a:lnTo>
                    <a:pt x="223" y="881"/>
                  </a:lnTo>
                  <a:lnTo>
                    <a:pt x="217" y="876"/>
                  </a:lnTo>
                  <a:cubicBezTo>
                    <a:pt x="208" y="867"/>
                    <a:pt x="200" y="859"/>
                    <a:pt x="192" y="850"/>
                  </a:cubicBezTo>
                  <a:lnTo>
                    <a:pt x="186" y="844"/>
                  </a:lnTo>
                  <a:lnTo>
                    <a:pt x="179" y="833"/>
                  </a:lnTo>
                  <a:lnTo>
                    <a:pt x="172" y="827"/>
                  </a:lnTo>
                  <a:cubicBezTo>
                    <a:pt x="166" y="818"/>
                    <a:pt x="160" y="813"/>
                    <a:pt x="155" y="804"/>
                  </a:cubicBezTo>
                  <a:cubicBezTo>
                    <a:pt x="152" y="801"/>
                    <a:pt x="151" y="798"/>
                    <a:pt x="149" y="794"/>
                  </a:cubicBezTo>
                  <a:lnTo>
                    <a:pt x="143" y="784"/>
                  </a:lnTo>
                  <a:lnTo>
                    <a:pt x="137" y="774"/>
                  </a:lnTo>
                  <a:cubicBezTo>
                    <a:pt x="134" y="770"/>
                    <a:pt x="129" y="762"/>
                    <a:pt x="126" y="756"/>
                  </a:cubicBezTo>
                  <a:cubicBezTo>
                    <a:pt x="125" y="754"/>
                    <a:pt x="123" y="751"/>
                    <a:pt x="123" y="747"/>
                  </a:cubicBezTo>
                  <a:lnTo>
                    <a:pt x="117" y="736"/>
                  </a:lnTo>
                  <a:lnTo>
                    <a:pt x="112" y="725"/>
                  </a:lnTo>
                  <a:cubicBezTo>
                    <a:pt x="111" y="721"/>
                    <a:pt x="109" y="714"/>
                    <a:pt x="106" y="711"/>
                  </a:cubicBezTo>
                  <a:cubicBezTo>
                    <a:pt x="106" y="707"/>
                    <a:pt x="105" y="704"/>
                    <a:pt x="105" y="701"/>
                  </a:cubicBezTo>
                  <a:lnTo>
                    <a:pt x="102" y="688"/>
                  </a:lnTo>
                  <a:lnTo>
                    <a:pt x="99" y="679"/>
                  </a:lnTo>
                  <a:cubicBezTo>
                    <a:pt x="97" y="673"/>
                    <a:pt x="97" y="668"/>
                    <a:pt x="95" y="664"/>
                  </a:cubicBezTo>
                  <a:lnTo>
                    <a:pt x="95" y="655"/>
                  </a:lnTo>
                  <a:lnTo>
                    <a:pt x="94" y="642"/>
                  </a:lnTo>
                  <a:cubicBezTo>
                    <a:pt x="82" y="499"/>
                    <a:pt x="180" y="356"/>
                    <a:pt x="366" y="248"/>
                  </a:cubicBezTo>
                  <a:cubicBezTo>
                    <a:pt x="555" y="139"/>
                    <a:pt x="808" y="79"/>
                    <a:pt x="1078" y="79"/>
                  </a:cubicBezTo>
                  <a:close/>
                  <a:moveTo>
                    <a:pt x="1078" y="1"/>
                  </a:moveTo>
                  <a:cubicBezTo>
                    <a:pt x="806" y="1"/>
                    <a:pt x="534" y="61"/>
                    <a:pt x="326" y="181"/>
                  </a:cubicBezTo>
                  <a:cubicBezTo>
                    <a:pt x="105" y="308"/>
                    <a:pt x="0" y="481"/>
                    <a:pt x="17" y="648"/>
                  </a:cubicBezTo>
                  <a:cubicBezTo>
                    <a:pt x="17" y="658"/>
                    <a:pt x="17" y="667"/>
                    <a:pt x="19" y="676"/>
                  </a:cubicBezTo>
                  <a:cubicBezTo>
                    <a:pt x="20" y="687"/>
                    <a:pt x="23" y="698"/>
                    <a:pt x="26" y="708"/>
                  </a:cubicBezTo>
                  <a:cubicBezTo>
                    <a:pt x="28" y="718"/>
                    <a:pt x="31" y="727"/>
                    <a:pt x="32" y="734"/>
                  </a:cubicBezTo>
                  <a:cubicBezTo>
                    <a:pt x="37" y="745"/>
                    <a:pt x="42" y="754"/>
                    <a:pt x="46" y="765"/>
                  </a:cubicBezTo>
                  <a:cubicBezTo>
                    <a:pt x="49" y="774"/>
                    <a:pt x="52" y="784"/>
                    <a:pt x="57" y="791"/>
                  </a:cubicBezTo>
                  <a:cubicBezTo>
                    <a:pt x="63" y="802"/>
                    <a:pt x="69" y="813"/>
                    <a:pt x="77" y="825"/>
                  </a:cubicBezTo>
                  <a:cubicBezTo>
                    <a:pt x="82" y="833"/>
                    <a:pt x="86" y="841"/>
                    <a:pt x="91" y="848"/>
                  </a:cubicBezTo>
                  <a:cubicBezTo>
                    <a:pt x="100" y="859"/>
                    <a:pt x="109" y="870"/>
                    <a:pt x="119" y="884"/>
                  </a:cubicBezTo>
                  <a:cubicBezTo>
                    <a:pt x="123" y="890"/>
                    <a:pt x="128" y="896"/>
                    <a:pt x="134" y="902"/>
                  </a:cubicBezTo>
                  <a:cubicBezTo>
                    <a:pt x="145" y="914"/>
                    <a:pt x="157" y="927"/>
                    <a:pt x="169" y="938"/>
                  </a:cubicBezTo>
                  <a:cubicBezTo>
                    <a:pt x="175" y="942"/>
                    <a:pt x="182" y="950"/>
                    <a:pt x="188" y="954"/>
                  </a:cubicBezTo>
                  <a:cubicBezTo>
                    <a:pt x="202" y="968"/>
                    <a:pt x="219" y="979"/>
                    <a:pt x="234" y="991"/>
                  </a:cubicBezTo>
                  <a:cubicBezTo>
                    <a:pt x="240" y="998"/>
                    <a:pt x="245" y="1001"/>
                    <a:pt x="251" y="1004"/>
                  </a:cubicBezTo>
                  <a:cubicBezTo>
                    <a:pt x="272" y="1022"/>
                    <a:pt x="297" y="1038"/>
                    <a:pt x="323" y="1051"/>
                  </a:cubicBezTo>
                  <a:cubicBezTo>
                    <a:pt x="529" y="1173"/>
                    <a:pt x="802" y="1231"/>
                    <a:pt x="1074" y="1231"/>
                  </a:cubicBezTo>
                  <a:cubicBezTo>
                    <a:pt x="1344" y="1231"/>
                    <a:pt x="1615" y="1173"/>
                    <a:pt x="1824" y="1051"/>
                  </a:cubicBezTo>
                  <a:cubicBezTo>
                    <a:pt x="1851" y="1038"/>
                    <a:pt x="1875" y="1022"/>
                    <a:pt x="1898" y="1004"/>
                  </a:cubicBezTo>
                  <a:cubicBezTo>
                    <a:pt x="1906" y="999"/>
                    <a:pt x="1914" y="993"/>
                    <a:pt x="1921" y="985"/>
                  </a:cubicBezTo>
                  <a:cubicBezTo>
                    <a:pt x="1935" y="976"/>
                    <a:pt x="1949" y="965"/>
                    <a:pt x="1961" y="954"/>
                  </a:cubicBezTo>
                  <a:cubicBezTo>
                    <a:pt x="1969" y="948"/>
                    <a:pt x="1975" y="941"/>
                    <a:pt x="1983" y="933"/>
                  </a:cubicBezTo>
                  <a:cubicBezTo>
                    <a:pt x="1994" y="924"/>
                    <a:pt x="2006" y="913"/>
                    <a:pt x="2015" y="902"/>
                  </a:cubicBezTo>
                  <a:cubicBezTo>
                    <a:pt x="2023" y="894"/>
                    <a:pt x="2027" y="885"/>
                    <a:pt x="2034" y="879"/>
                  </a:cubicBezTo>
                  <a:cubicBezTo>
                    <a:pt x="2043" y="868"/>
                    <a:pt x="2052" y="858"/>
                    <a:pt x="2060" y="848"/>
                  </a:cubicBezTo>
                  <a:cubicBezTo>
                    <a:pt x="2064" y="839"/>
                    <a:pt x="2069" y="830"/>
                    <a:pt x="2075" y="821"/>
                  </a:cubicBezTo>
                  <a:cubicBezTo>
                    <a:pt x="2080" y="811"/>
                    <a:pt x="2087" y="801"/>
                    <a:pt x="2094" y="791"/>
                  </a:cubicBezTo>
                  <a:cubicBezTo>
                    <a:pt x="2097" y="782"/>
                    <a:pt x="2100" y="774"/>
                    <a:pt x="2104" y="765"/>
                  </a:cubicBezTo>
                  <a:cubicBezTo>
                    <a:pt x="2109" y="754"/>
                    <a:pt x="2114" y="744"/>
                    <a:pt x="2117" y="733"/>
                  </a:cubicBezTo>
                  <a:cubicBezTo>
                    <a:pt x="2121" y="724"/>
                    <a:pt x="2123" y="714"/>
                    <a:pt x="2124" y="707"/>
                  </a:cubicBezTo>
                  <a:cubicBezTo>
                    <a:pt x="2127" y="696"/>
                    <a:pt x="2131" y="685"/>
                    <a:pt x="2134" y="675"/>
                  </a:cubicBezTo>
                  <a:cubicBezTo>
                    <a:pt x="2134" y="665"/>
                    <a:pt x="2134" y="656"/>
                    <a:pt x="2135" y="647"/>
                  </a:cubicBezTo>
                  <a:cubicBezTo>
                    <a:pt x="2135" y="636"/>
                    <a:pt x="2138" y="625"/>
                    <a:pt x="2138" y="615"/>
                  </a:cubicBezTo>
                  <a:cubicBezTo>
                    <a:pt x="2138" y="458"/>
                    <a:pt x="2035" y="301"/>
                    <a:pt x="1829" y="182"/>
                  </a:cubicBezTo>
                  <a:cubicBezTo>
                    <a:pt x="1621" y="62"/>
                    <a:pt x="1351" y="1"/>
                    <a:pt x="107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37"/>
            <p:cNvSpPr/>
            <p:nvPr/>
          </p:nvSpPr>
          <p:spPr>
            <a:xfrm>
              <a:off x="3092834" y="883213"/>
              <a:ext cx="82195" cy="62924"/>
            </a:xfrm>
            <a:custGeom>
              <a:rect b="b" l="l" r="r" t="t"/>
              <a:pathLst>
                <a:path extrusionOk="0" h="1440" w="1881">
                  <a:moveTo>
                    <a:pt x="1880" y="1"/>
                  </a:moveTo>
                  <a:lnTo>
                    <a:pt x="1" y="1313"/>
                  </a:lnTo>
                  <a:lnTo>
                    <a:pt x="1" y="1439"/>
                  </a:lnTo>
                  <a:lnTo>
                    <a:pt x="1880" y="127"/>
                  </a:lnTo>
                  <a:lnTo>
                    <a:pt x="188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37"/>
            <p:cNvSpPr/>
            <p:nvPr/>
          </p:nvSpPr>
          <p:spPr>
            <a:xfrm>
              <a:off x="2951476" y="940499"/>
              <a:ext cx="141493" cy="79136"/>
            </a:xfrm>
            <a:custGeom>
              <a:rect b="b" l="l" r="r" t="t"/>
              <a:pathLst>
                <a:path extrusionOk="0" h="1811" w="3238">
                  <a:moveTo>
                    <a:pt x="3237" y="0"/>
                  </a:moveTo>
                  <a:lnTo>
                    <a:pt x="3237" y="0"/>
                  </a:lnTo>
                  <a:cubicBezTo>
                    <a:pt x="2305" y="651"/>
                    <a:pt x="1216" y="1217"/>
                    <a:pt x="1" y="1685"/>
                  </a:cubicBezTo>
                  <a:lnTo>
                    <a:pt x="1" y="1811"/>
                  </a:lnTo>
                  <a:cubicBezTo>
                    <a:pt x="1216" y="1345"/>
                    <a:pt x="2305" y="779"/>
                    <a:pt x="3236" y="128"/>
                  </a:cubicBezTo>
                  <a:lnTo>
                    <a:pt x="323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37"/>
            <p:cNvSpPr/>
            <p:nvPr/>
          </p:nvSpPr>
          <p:spPr>
            <a:xfrm>
              <a:off x="2940465" y="879717"/>
              <a:ext cx="234568" cy="136293"/>
            </a:xfrm>
            <a:custGeom>
              <a:rect b="b" l="l" r="r" t="t"/>
              <a:pathLst>
                <a:path extrusionOk="0" h="3119" w="5368">
                  <a:moveTo>
                    <a:pt x="5231" y="1"/>
                  </a:moveTo>
                  <a:lnTo>
                    <a:pt x="2972" y="1095"/>
                  </a:lnTo>
                  <a:cubicBezTo>
                    <a:pt x="1854" y="1636"/>
                    <a:pt x="879" y="2270"/>
                    <a:pt x="78" y="2974"/>
                  </a:cubicBezTo>
                  <a:lnTo>
                    <a:pt x="1" y="3040"/>
                  </a:lnTo>
                  <a:lnTo>
                    <a:pt x="138" y="3119"/>
                  </a:lnTo>
                  <a:lnTo>
                    <a:pt x="253" y="3076"/>
                  </a:lnTo>
                  <a:cubicBezTo>
                    <a:pt x="1468" y="2610"/>
                    <a:pt x="2557" y="2042"/>
                    <a:pt x="3489" y="1391"/>
                  </a:cubicBezTo>
                  <a:lnTo>
                    <a:pt x="5367" y="81"/>
                  </a:lnTo>
                  <a:lnTo>
                    <a:pt x="5231" y="1"/>
                  </a:lnTo>
                  <a:close/>
                </a:path>
              </a:pathLst>
            </a:custGeom>
            <a:gradFill>
              <a:gsLst>
                <a:gs pos="0">
                  <a:schemeClr val="accent1"/>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37"/>
            <p:cNvSpPr/>
            <p:nvPr/>
          </p:nvSpPr>
          <p:spPr>
            <a:xfrm>
              <a:off x="2912979" y="1003946"/>
              <a:ext cx="42736" cy="95173"/>
            </a:xfrm>
            <a:custGeom>
              <a:rect b="b" l="l" r="r" t="t"/>
              <a:pathLst>
                <a:path extrusionOk="0" h="2178" w="978">
                  <a:moveTo>
                    <a:pt x="977" y="4"/>
                  </a:moveTo>
                  <a:lnTo>
                    <a:pt x="977" y="4"/>
                  </a:lnTo>
                  <a:lnTo>
                    <a:pt x="977" y="4"/>
                  </a:lnTo>
                  <a:cubicBezTo>
                    <a:pt x="977" y="4"/>
                    <a:pt x="977" y="4"/>
                    <a:pt x="977" y="4"/>
                  </a:cubicBezTo>
                  <a:close/>
                  <a:moveTo>
                    <a:pt x="4" y="0"/>
                  </a:moveTo>
                  <a:lnTo>
                    <a:pt x="1" y="1894"/>
                  </a:lnTo>
                  <a:cubicBezTo>
                    <a:pt x="1" y="1966"/>
                    <a:pt x="48" y="2039"/>
                    <a:pt x="144" y="2094"/>
                  </a:cubicBezTo>
                  <a:cubicBezTo>
                    <a:pt x="240" y="2149"/>
                    <a:pt x="365" y="2177"/>
                    <a:pt x="489" y="2177"/>
                  </a:cubicBezTo>
                  <a:cubicBezTo>
                    <a:pt x="614" y="2177"/>
                    <a:pt x="738" y="2149"/>
                    <a:pt x="833" y="2094"/>
                  </a:cubicBezTo>
                  <a:cubicBezTo>
                    <a:pt x="927" y="2040"/>
                    <a:pt x="973" y="1969"/>
                    <a:pt x="973" y="1897"/>
                  </a:cubicBezTo>
                  <a:lnTo>
                    <a:pt x="977" y="4"/>
                  </a:lnTo>
                  <a:lnTo>
                    <a:pt x="977" y="4"/>
                  </a:lnTo>
                  <a:cubicBezTo>
                    <a:pt x="977" y="8"/>
                    <a:pt x="976" y="13"/>
                    <a:pt x="976" y="17"/>
                  </a:cubicBezTo>
                  <a:cubicBezTo>
                    <a:pt x="974" y="22"/>
                    <a:pt x="974" y="25"/>
                    <a:pt x="974" y="30"/>
                  </a:cubicBezTo>
                  <a:cubicBezTo>
                    <a:pt x="974" y="34"/>
                    <a:pt x="973" y="39"/>
                    <a:pt x="971" y="45"/>
                  </a:cubicBezTo>
                  <a:cubicBezTo>
                    <a:pt x="970" y="48"/>
                    <a:pt x="970" y="53"/>
                    <a:pt x="968" y="56"/>
                  </a:cubicBezTo>
                  <a:cubicBezTo>
                    <a:pt x="967" y="60"/>
                    <a:pt x="963" y="65"/>
                    <a:pt x="962" y="70"/>
                  </a:cubicBezTo>
                  <a:cubicBezTo>
                    <a:pt x="960" y="74"/>
                    <a:pt x="960" y="79"/>
                    <a:pt x="957" y="82"/>
                  </a:cubicBezTo>
                  <a:cubicBezTo>
                    <a:pt x="956" y="87"/>
                    <a:pt x="951" y="93"/>
                    <a:pt x="948" y="97"/>
                  </a:cubicBezTo>
                  <a:cubicBezTo>
                    <a:pt x="947" y="100"/>
                    <a:pt x="945" y="104"/>
                    <a:pt x="942" y="108"/>
                  </a:cubicBezTo>
                  <a:cubicBezTo>
                    <a:pt x="939" y="113"/>
                    <a:pt x="933" y="119"/>
                    <a:pt x="928" y="124"/>
                  </a:cubicBezTo>
                  <a:cubicBezTo>
                    <a:pt x="927" y="127"/>
                    <a:pt x="925" y="130"/>
                    <a:pt x="922" y="133"/>
                  </a:cubicBezTo>
                  <a:cubicBezTo>
                    <a:pt x="917" y="137"/>
                    <a:pt x="911" y="144"/>
                    <a:pt x="907" y="150"/>
                  </a:cubicBezTo>
                  <a:cubicBezTo>
                    <a:pt x="902" y="153"/>
                    <a:pt x="900" y="154"/>
                    <a:pt x="897" y="157"/>
                  </a:cubicBezTo>
                  <a:cubicBezTo>
                    <a:pt x="890" y="164"/>
                    <a:pt x="883" y="168"/>
                    <a:pt x="877" y="174"/>
                  </a:cubicBezTo>
                  <a:cubicBezTo>
                    <a:pt x="874" y="176"/>
                    <a:pt x="871" y="179"/>
                    <a:pt x="868" y="180"/>
                  </a:cubicBezTo>
                  <a:cubicBezTo>
                    <a:pt x="859" y="188"/>
                    <a:pt x="847" y="196"/>
                    <a:pt x="834" y="200"/>
                  </a:cubicBezTo>
                  <a:cubicBezTo>
                    <a:pt x="739" y="255"/>
                    <a:pt x="615" y="283"/>
                    <a:pt x="490" y="283"/>
                  </a:cubicBezTo>
                  <a:cubicBezTo>
                    <a:pt x="366" y="283"/>
                    <a:pt x="242" y="256"/>
                    <a:pt x="148" y="200"/>
                  </a:cubicBezTo>
                  <a:cubicBezTo>
                    <a:pt x="136" y="196"/>
                    <a:pt x="125" y="188"/>
                    <a:pt x="114" y="180"/>
                  </a:cubicBezTo>
                  <a:cubicBezTo>
                    <a:pt x="110" y="177"/>
                    <a:pt x="107" y="174"/>
                    <a:pt x="104" y="171"/>
                  </a:cubicBezTo>
                  <a:cubicBezTo>
                    <a:pt x="97" y="167"/>
                    <a:pt x="91" y="162"/>
                    <a:pt x="85" y="157"/>
                  </a:cubicBezTo>
                  <a:cubicBezTo>
                    <a:pt x="81" y="153"/>
                    <a:pt x="79" y="151"/>
                    <a:pt x="76" y="148"/>
                  </a:cubicBezTo>
                  <a:cubicBezTo>
                    <a:pt x="70" y="142"/>
                    <a:pt x="65" y="137"/>
                    <a:pt x="61" y="133"/>
                  </a:cubicBezTo>
                  <a:cubicBezTo>
                    <a:pt x="57" y="130"/>
                    <a:pt x="54" y="125"/>
                    <a:pt x="51" y="124"/>
                  </a:cubicBezTo>
                  <a:cubicBezTo>
                    <a:pt x="48" y="117"/>
                    <a:pt x="44" y="113"/>
                    <a:pt x="41" y="108"/>
                  </a:cubicBezTo>
                  <a:cubicBezTo>
                    <a:pt x="37" y="104"/>
                    <a:pt x="36" y="99"/>
                    <a:pt x="33" y="96"/>
                  </a:cubicBezTo>
                  <a:cubicBezTo>
                    <a:pt x="31" y="91"/>
                    <a:pt x="27" y="87"/>
                    <a:pt x="25" y="82"/>
                  </a:cubicBezTo>
                  <a:cubicBezTo>
                    <a:pt x="22" y="79"/>
                    <a:pt x="22" y="73"/>
                    <a:pt x="19" y="70"/>
                  </a:cubicBezTo>
                  <a:cubicBezTo>
                    <a:pt x="17" y="65"/>
                    <a:pt x="14" y="60"/>
                    <a:pt x="14" y="54"/>
                  </a:cubicBezTo>
                  <a:cubicBezTo>
                    <a:pt x="13" y="51"/>
                    <a:pt x="11" y="48"/>
                    <a:pt x="10" y="42"/>
                  </a:cubicBezTo>
                  <a:cubicBezTo>
                    <a:pt x="10" y="39"/>
                    <a:pt x="8" y="34"/>
                    <a:pt x="7" y="28"/>
                  </a:cubicBezTo>
                  <a:cubicBezTo>
                    <a:pt x="5" y="24"/>
                    <a:pt x="5" y="20"/>
                    <a:pt x="5" y="17"/>
                  </a:cubicBezTo>
                  <a:cubicBezTo>
                    <a:pt x="5" y="11"/>
                    <a:pt x="4" y="7"/>
                    <a:pt x="4" y="2"/>
                  </a:cubicBezTo>
                  <a:lnTo>
                    <a:pt x="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37"/>
            <p:cNvSpPr/>
            <p:nvPr/>
          </p:nvSpPr>
          <p:spPr>
            <a:xfrm>
              <a:off x="2913111" y="991711"/>
              <a:ext cx="42867" cy="24602"/>
            </a:xfrm>
            <a:custGeom>
              <a:rect b="b" l="l" r="r" t="t"/>
              <a:pathLst>
                <a:path extrusionOk="0" h="563" w="981">
                  <a:moveTo>
                    <a:pt x="487" y="0"/>
                  </a:moveTo>
                  <a:cubicBezTo>
                    <a:pt x="362" y="0"/>
                    <a:pt x="237" y="27"/>
                    <a:pt x="142" y="82"/>
                  </a:cubicBezTo>
                  <a:cubicBezTo>
                    <a:pt x="48" y="137"/>
                    <a:pt x="1" y="210"/>
                    <a:pt x="1" y="282"/>
                  </a:cubicBezTo>
                  <a:cubicBezTo>
                    <a:pt x="1" y="287"/>
                    <a:pt x="2" y="291"/>
                    <a:pt x="2" y="297"/>
                  </a:cubicBezTo>
                  <a:cubicBezTo>
                    <a:pt x="2" y="300"/>
                    <a:pt x="2" y="304"/>
                    <a:pt x="4" y="308"/>
                  </a:cubicBezTo>
                  <a:cubicBezTo>
                    <a:pt x="5" y="314"/>
                    <a:pt x="5" y="319"/>
                    <a:pt x="7" y="322"/>
                  </a:cubicBezTo>
                  <a:cubicBezTo>
                    <a:pt x="8" y="328"/>
                    <a:pt x="10" y="331"/>
                    <a:pt x="11" y="334"/>
                  </a:cubicBezTo>
                  <a:cubicBezTo>
                    <a:pt x="11" y="340"/>
                    <a:pt x="14" y="345"/>
                    <a:pt x="16" y="350"/>
                  </a:cubicBezTo>
                  <a:cubicBezTo>
                    <a:pt x="19" y="354"/>
                    <a:pt x="19" y="359"/>
                    <a:pt x="22" y="362"/>
                  </a:cubicBezTo>
                  <a:cubicBezTo>
                    <a:pt x="24" y="367"/>
                    <a:pt x="28" y="371"/>
                    <a:pt x="30" y="376"/>
                  </a:cubicBezTo>
                  <a:cubicBezTo>
                    <a:pt x="33" y="379"/>
                    <a:pt x="34" y="384"/>
                    <a:pt x="38" y="388"/>
                  </a:cubicBezTo>
                  <a:cubicBezTo>
                    <a:pt x="41" y="393"/>
                    <a:pt x="45" y="397"/>
                    <a:pt x="48" y="402"/>
                  </a:cubicBezTo>
                  <a:cubicBezTo>
                    <a:pt x="51" y="404"/>
                    <a:pt x="54" y="410"/>
                    <a:pt x="58" y="413"/>
                  </a:cubicBezTo>
                  <a:cubicBezTo>
                    <a:pt x="62" y="417"/>
                    <a:pt x="67" y="422"/>
                    <a:pt x="73" y="427"/>
                  </a:cubicBezTo>
                  <a:cubicBezTo>
                    <a:pt x="76" y="431"/>
                    <a:pt x="78" y="433"/>
                    <a:pt x="82" y="437"/>
                  </a:cubicBezTo>
                  <a:cubicBezTo>
                    <a:pt x="88" y="442"/>
                    <a:pt x="94" y="447"/>
                    <a:pt x="101" y="451"/>
                  </a:cubicBezTo>
                  <a:cubicBezTo>
                    <a:pt x="104" y="454"/>
                    <a:pt x="107" y="457"/>
                    <a:pt x="111" y="460"/>
                  </a:cubicBezTo>
                  <a:cubicBezTo>
                    <a:pt x="122" y="468"/>
                    <a:pt x="133" y="474"/>
                    <a:pt x="145" y="480"/>
                  </a:cubicBezTo>
                  <a:cubicBezTo>
                    <a:pt x="239" y="536"/>
                    <a:pt x="363" y="563"/>
                    <a:pt x="487" y="563"/>
                  </a:cubicBezTo>
                  <a:cubicBezTo>
                    <a:pt x="612" y="563"/>
                    <a:pt x="736" y="535"/>
                    <a:pt x="831" y="480"/>
                  </a:cubicBezTo>
                  <a:cubicBezTo>
                    <a:pt x="844" y="474"/>
                    <a:pt x="856" y="468"/>
                    <a:pt x="865" y="460"/>
                  </a:cubicBezTo>
                  <a:cubicBezTo>
                    <a:pt x="868" y="459"/>
                    <a:pt x="871" y="456"/>
                    <a:pt x="874" y="454"/>
                  </a:cubicBezTo>
                  <a:cubicBezTo>
                    <a:pt x="880" y="448"/>
                    <a:pt x="887" y="444"/>
                    <a:pt x="894" y="437"/>
                  </a:cubicBezTo>
                  <a:cubicBezTo>
                    <a:pt x="897" y="434"/>
                    <a:pt x="899" y="433"/>
                    <a:pt x="904" y="430"/>
                  </a:cubicBezTo>
                  <a:cubicBezTo>
                    <a:pt x="908" y="424"/>
                    <a:pt x="914" y="417"/>
                    <a:pt x="919" y="413"/>
                  </a:cubicBezTo>
                  <a:cubicBezTo>
                    <a:pt x="922" y="410"/>
                    <a:pt x="924" y="407"/>
                    <a:pt x="925" y="404"/>
                  </a:cubicBezTo>
                  <a:cubicBezTo>
                    <a:pt x="930" y="399"/>
                    <a:pt x="936" y="393"/>
                    <a:pt x="939" y="388"/>
                  </a:cubicBezTo>
                  <a:cubicBezTo>
                    <a:pt x="940" y="384"/>
                    <a:pt x="944" y="380"/>
                    <a:pt x="945" y="377"/>
                  </a:cubicBezTo>
                  <a:cubicBezTo>
                    <a:pt x="948" y="373"/>
                    <a:pt x="953" y="367"/>
                    <a:pt x="954" y="362"/>
                  </a:cubicBezTo>
                  <a:cubicBezTo>
                    <a:pt x="957" y="359"/>
                    <a:pt x="957" y="354"/>
                    <a:pt x="959" y="350"/>
                  </a:cubicBezTo>
                  <a:cubicBezTo>
                    <a:pt x="960" y="345"/>
                    <a:pt x="964" y="340"/>
                    <a:pt x="965" y="336"/>
                  </a:cubicBezTo>
                  <a:cubicBezTo>
                    <a:pt x="967" y="333"/>
                    <a:pt x="967" y="328"/>
                    <a:pt x="968" y="324"/>
                  </a:cubicBezTo>
                  <a:cubicBezTo>
                    <a:pt x="970" y="319"/>
                    <a:pt x="971" y="314"/>
                    <a:pt x="971" y="310"/>
                  </a:cubicBezTo>
                  <a:cubicBezTo>
                    <a:pt x="973" y="305"/>
                    <a:pt x="973" y="300"/>
                    <a:pt x="973" y="297"/>
                  </a:cubicBezTo>
                  <a:cubicBezTo>
                    <a:pt x="980" y="219"/>
                    <a:pt x="933" y="142"/>
                    <a:pt x="831" y="82"/>
                  </a:cubicBezTo>
                  <a:cubicBezTo>
                    <a:pt x="736" y="27"/>
                    <a:pt x="611" y="0"/>
                    <a:pt x="48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37"/>
            <p:cNvSpPr/>
            <p:nvPr/>
          </p:nvSpPr>
          <p:spPr>
            <a:xfrm>
              <a:off x="2915470" y="993721"/>
              <a:ext cx="38104" cy="20669"/>
            </a:xfrm>
            <a:custGeom>
              <a:rect b="b" l="l" r="r" t="t"/>
              <a:pathLst>
                <a:path extrusionOk="0" h="473" w="872">
                  <a:moveTo>
                    <a:pt x="432" y="1"/>
                  </a:moveTo>
                  <a:cubicBezTo>
                    <a:pt x="321" y="1"/>
                    <a:pt x="210" y="24"/>
                    <a:pt x="125" y="70"/>
                  </a:cubicBezTo>
                  <a:cubicBezTo>
                    <a:pt x="40" y="116"/>
                    <a:pt x="0" y="176"/>
                    <a:pt x="0" y="236"/>
                  </a:cubicBezTo>
                  <a:cubicBezTo>
                    <a:pt x="0" y="241"/>
                    <a:pt x="0" y="244"/>
                    <a:pt x="0" y="248"/>
                  </a:cubicBezTo>
                  <a:cubicBezTo>
                    <a:pt x="2" y="251"/>
                    <a:pt x="2" y="256"/>
                    <a:pt x="2" y="258"/>
                  </a:cubicBezTo>
                  <a:cubicBezTo>
                    <a:pt x="4" y="262"/>
                    <a:pt x="4" y="267"/>
                    <a:pt x="5" y="271"/>
                  </a:cubicBezTo>
                  <a:cubicBezTo>
                    <a:pt x="7" y="273"/>
                    <a:pt x="7" y="279"/>
                    <a:pt x="8" y="281"/>
                  </a:cubicBezTo>
                  <a:cubicBezTo>
                    <a:pt x="10" y="285"/>
                    <a:pt x="11" y="288"/>
                    <a:pt x="14" y="293"/>
                  </a:cubicBezTo>
                  <a:cubicBezTo>
                    <a:pt x="14" y="298"/>
                    <a:pt x="16" y="299"/>
                    <a:pt x="19" y="304"/>
                  </a:cubicBezTo>
                  <a:cubicBezTo>
                    <a:pt x="20" y="307"/>
                    <a:pt x="24" y="311"/>
                    <a:pt x="25" y="314"/>
                  </a:cubicBezTo>
                  <a:cubicBezTo>
                    <a:pt x="28" y="319"/>
                    <a:pt x="30" y="321"/>
                    <a:pt x="31" y="324"/>
                  </a:cubicBezTo>
                  <a:cubicBezTo>
                    <a:pt x="36" y="328"/>
                    <a:pt x="39" y="333"/>
                    <a:pt x="42" y="336"/>
                  </a:cubicBezTo>
                  <a:cubicBezTo>
                    <a:pt x="45" y="339"/>
                    <a:pt x="47" y="342"/>
                    <a:pt x="50" y="345"/>
                  </a:cubicBezTo>
                  <a:cubicBezTo>
                    <a:pt x="54" y="348"/>
                    <a:pt x="59" y="353"/>
                    <a:pt x="64" y="358"/>
                  </a:cubicBezTo>
                  <a:cubicBezTo>
                    <a:pt x="67" y="361"/>
                    <a:pt x="70" y="364"/>
                    <a:pt x="73" y="365"/>
                  </a:cubicBezTo>
                  <a:cubicBezTo>
                    <a:pt x="76" y="371"/>
                    <a:pt x="82" y="373"/>
                    <a:pt x="88" y="378"/>
                  </a:cubicBezTo>
                  <a:cubicBezTo>
                    <a:pt x="91" y="381"/>
                    <a:pt x="94" y="382"/>
                    <a:pt x="97" y="385"/>
                  </a:cubicBezTo>
                  <a:cubicBezTo>
                    <a:pt x="108" y="391"/>
                    <a:pt x="117" y="398"/>
                    <a:pt x="128" y="404"/>
                  </a:cubicBezTo>
                  <a:cubicBezTo>
                    <a:pt x="213" y="450"/>
                    <a:pt x="323" y="473"/>
                    <a:pt x="434" y="473"/>
                  </a:cubicBezTo>
                  <a:cubicBezTo>
                    <a:pt x="545" y="473"/>
                    <a:pt x="656" y="450"/>
                    <a:pt x="740" y="404"/>
                  </a:cubicBezTo>
                  <a:cubicBezTo>
                    <a:pt x="751" y="398"/>
                    <a:pt x="760" y="391"/>
                    <a:pt x="771" y="385"/>
                  </a:cubicBezTo>
                  <a:cubicBezTo>
                    <a:pt x="773" y="384"/>
                    <a:pt x="774" y="382"/>
                    <a:pt x="777" y="381"/>
                  </a:cubicBezTo>
                  <a:cubicBezTo>
                    <a:pt x="783" y="376"/>
                    <a:pt x="790" y="371"/>
                    <a:pt x="796" y="365"/>
                  </a:cubicBezTo>
                  <a:cubicBezTo>
                    <a:pt x="799" y="364"/>
                    <a:pt x="800" y="361"/>
                    <a:pt x="803" y="359"/>
                  </a:cubicBezTo>
                  <a:cubicBezTo>
                    <a:pt x="808" y="356"/>
                    <a:pt x="813" y="350"/>
                    <a:pt x="817" y="345"/>
                  </a:cubicBezTo>
                  <a:cubicBezTo>
                    <a:pt x="820" y="344"/>
                    <a:pt x="822" y="341"/>
                    <a:pt x="823" y="339"/>
                  </a:cubicBezTo>
                  <a:cubicBezTo>
                    <a:pt x="828" y="334"/>
                    <a:pt x="833" y="330"/>
                    <a:pt x="836" y="325"/>
                  </a:cubicBezTo>
                  <a:cubicBezTo>
                    <a:pt x="837" y="322"/>
                    <a:pt x="839" y="319"/>
                    <a:pt x="842" y="316"/>
                  </a:cubicBezTo>
                  <a:cubicBezTo>
                    <a:pt x="843" y="313"/>
                    <a:pt x="846" y="308"/>
                    <a:pt x="848" y="302"/>
                  </a:cubicBezTo>
                  <a:cubicBezTo>
                    <a:pt x="851" y="299"/>
                    <a:pt x="853" y="298"/>
                    <a:pt x="854" y="293"/>
                  </a:cubicBezTo>
                  <a:cubicBezTo>
                    <a:pt x="856" y="288"/>
                    <a:pt x="857" y="285"/>
                    <a:pt x="859" y="282"/>
                  </a:cubicBezTo>
                  <a:cubicBezTo>
                    <a:pt x="860" y="278"/>
                    <a:pt x="860" y="274"/>
                    <a:pt x="862" y="271"/>
                  </a:cubicBezTo>
                  <a:cubicBezTo>
                    <a:pt x="863" y="268"/>
                    <a:pt x="865" y="264"/>
                    <a:pt x="865" y="259"/>
                  </a:cubicBezTo>
                  <a:cubicBezTo>
                    <a:pt x="865" y="256"/>
                    <a:pt x="865" y="253"/>
                    <a:pt x="865" y="248"/>
                  </a:cubicBezTo>
                  <a:cubicBezTo>
                    <a:pt x="871" y="184"/>
                    <a:pt x="830" y="119"/>
                    <a:pt x="739" y="70"/>
                  </a:cubicBezTo>
                  <a:cubicBezTo>
                    <a:pt x="654" y="24"/>
                    <a:pt x="543" y="1"/>
                    <a:pt x="43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37"/>
            <p:cNvSpPr/>
            <p:nvPr/>
          </p:nvSpPr>
          <p:spPr>
            <a:xfrm>
              <a:off x="2908391" y="1032043"/>
              <a:ext cx="39852" cy="46232"/>
            </a:xfrm>
            <a:custGeom>
              <a:rect b="b" l="l" r="r" t="t"/>
              <a:pathLst>
                <a:path extrusionOk="0" h="1058" w="912">
                  <a:moveTo>
                    <a:pt x="912" y="0"/>
                  </a:moveTo>
                  <a:lnTo>
                    <a:pt x="1" y="931"/>
                  </a:lnTo>
                  <a:lnTo>
                    <a:pt x="1" y="1057"/>
                  </a:lnTo>
                  <a:lnTo>
                    <a:pt x="912" y="127"/>
                  </a:lnTo>
                  <a:lnTo>
                    <a:pt x="91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37"/>
            <p:cNvSpPr/>
            <p:nvPr/>
          </p:nvSpPr>
          <p:spPr>
            <a:xfrm>
              <a:off x="2877629" y="1072725"/>
              <a:ext cx="30807" cy="24340"/>
            </a:xfrm>
            <a:custGeom>
              <a:rect b="b" l="l" r="r" t="t"/>
              <a:pathLst>
                <a:path extrusionOk="0" h="557" w="705">
                  <a:moveTo>
                    <a:pt x="705" y="0"/>
                  </a:moveTo>
                  <a:cubicBezTo>
                    <a:pt x="516" y="166"/>
                    <a:pt x="279" y="312"/>
                    <a:pt x="2" y="431"/>
                  </a:cubicBezTo>
                  <a:lnTo>
                    <a:pt x="0" y="557"/>
                  </a:lnTo>
                  <a:cubicBezTo>
                    <a:pt x="279" y="438"/>
                    <a:pt x="516" y="291"/>
                    <a:pt x="705" y="126"/>
                  </a:cubicBezTo>
                  <a:lnTo>
                    <a:pt x="70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37"/>
            <p:cNvSpPr/>
            <p:nvPr/>
          </p:nvSpPr>
          <p:spPr>
            <a:xfrm>
              <a:off x="2713898" y="1091514"/>
              <a:ext cx="163822" cy="75684"/>
            </a:xfrm>
            <a:custGeom>
              <a:rect b="b" l="l" r="r" t="t"/>
              <a:pathLst>
                <a:path extrusionOk="0" h="1732" w="3749">
                  <a:moveTo>
                    <a:pt x="3749" y="1"/>
                  </a:moveTo>
                  <a:lnTo>
                    <a:pt x="0" y="1602"/>
                  </a:lnTo>
                  <a:lnTo>
                    <a:pt x="0" y="1731"/>
                  </a:lnTo>
                  <a:lnTo>
                    <a:pt x="3747" y="127"/>
                  </a:lnTo>
                  <a:lnTo>
                    <a:pt x="374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37"/>
            <p:cNvSpPr/>
            <p:nvPr/>
          </p:nvSpPr>
          <p:spPr>
            <a:xfrm>
              <a:off x="2692181" y="1148975"/>
              <a:ext cx="21761" cy="18222"/>
            </a:xfrm>
            <a:custGeom>
              <a:rect b="b" l="l" r="r" t="t"/>
              <a:pathLst>
                <a:path extrusionOk="0" h="417" w="498">
                  <a:moveTo>
                    <a:pt x="2" y="1"/>
                  </a:moveTo>
                  <a:lnTo>
                    <a:pt x="1" y="129"/>
                  </a:lnTo>
                  <a:lnTo>
                    <a:pt x="497" y="416"/>
                  </a:lnTo>
                  <a:lnTo>
                    <a:pt x="497" y="287"/>
                  </a:lnTo>
                  <a:lnTo>
                    <a:pt x="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37"/>
            <p:cNvSpPr/>
            <p:nvPr/>
          </p:nvSpPr>
          <p:spPr>
            <a:xfrm>
              <a:off x="2692269" y="1011856"/>
              <a:ext cx="255980" cy="149708"/>
            </a:xfrm>
            <a:custGeom>
              <a:rect b="b" l="l" r="r" t="t"/>
              <a:pathLst>
                <a:path extrusionOk="0" h="3426" w="5858">
                  <a:moveTo>
                    <a:pt x="5056" y="1"/>
                  </a:moveTo>
                  <a:lnTo>
                    <a:pt x="3496" y="555"/>
                  </a:lnTo>
                  <a:cubicBezTo>
                    <a:pt x="3210" y="665"/>
                    <a:pt x="2960" y="802"/>
                    <a:pt x="2755" y="964"/>
                  </a:cubicBezTo>
                  <a:lnTo>
                    <a:pt x="0" y="3139"/>
                  </a:lnTo>
                  <a:lnTo>
                    <a:pt x="495" y="3425"/>
                  </a:lnTo>
                  <a:lnTo>
                    <a:pt x="4244" y="1824"/>
                  </a:lnTo>
                  <a:cubicBezTo>
                    <a:pt x="4521" y="1705"/>
                    <a:pt x="4758" y="1559"/>
                    <a:pt x="4947" y="1393"/>
                  </a:cubicBezTo>
                  <a:lnTo>
                    <a:pt x="5858" y="462"/>
                  </a:lnTo>
                  <a:lnTo>
                    <a:pt x="5853" y="459"/>
                  </a:lnTo>
                  <a:cubicBezTo>
                    <a:pt x="5763" y="502"/>
                    <a:pt x="5651" y="524"/>
                    <a:pt x="5540" y="524"/>
                  </a:cubicBezTo>
                  <a:cubicBezTo>
                    <a:pt x="5417" y="524"/>
                    <a:pt x="5294" y="497"/>
                    <a:pt x="5199" y="444"/>
                  </a:cubicBezTo>
                  <a:lnTo>
                    <a:pt x="5201" y="444"/>
                  </a:lnTo>
                  <a:cubicBezTo>
                    <a:pt x="5104" y="387"/>
                    <a:pt x="5056" y="315"/>
                    <a:pt x="5056" y="242"/>
                  </a:cubicBezTo>
                  <a:lnTo>
                    <a:pt x="5058" y="1"/>
                  </a:lnTo>
                  <a:close/>
                </a:path>
              </a:pathLst>
            </a:custGeom>
            <a:gradFill>
              <a:gsLst>
                <a:gs pos="0">
                  <a:schemeClr val="accent1"/>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37"/>
            <p:cNvSpPr/>
            <p:nvPr/>
          </p:nvSpPr>
          <p:spPr>
            <a:xfrm>
              <a:off x="2925083" y="1161647"/>
              <a:ext cx="15556" cy="166269"/>
            </a:xfrm>
            <a:custGeom>
              <a:rect b="b" l="l" r="r" t="t"/>
              <a:pathLst>
                <a:path extrusionOk="0" h="3805" w="356">
                  <a:moveTo>
                    <a:pt x="0" y="3802"/>
                  </a:moveTo>
                  <a:cubicBezTo>
                    <a:pt x="0" y="3802"/>
                    <a:pt x="0" y="3802"/>
                    <a:pt x="0" y="3803"/>
                  </a:cubicBezTo>
                  <a:lnTo>
                    <a:pt x="0" y="3802"/>
                  </a:lnTo>
                  <a:close/>
                  <a:moveTo>
                    <a:pt x="180" y="0"/>
                  </a:moveTo>
                  <a:cubicBezTo>
                    <a:pt x="86" y="0"/>
                    <a:pt x="10" y="63"/>
                    <a:pt x="10" y="140"/>
                  </a:cubicBezTo>
                  <a:lnTo>
                    <a:pt x="0" y="3802"/>
                  </a:lnTo>
                  <a:lnTo>
                    <a:pt x="0" y="3802"/>
                  </a:lnTo>
                  <a:cubicBezTo>
                    <a:pt x="1" y="3725"/>
                    <a:pt x="78" y="3663"/>
                    <a:pt x="174" y="3663"/>
                  </a:cubicBezTo>
                  <a:cubicBezTo>
                    <a:pt x="270" y="3663"/>
                    <a:pt x="347" y="3726"/>
                    <a:pt x="347" y="3804"/>
                  </a:cubicBezTo>
                  <a:lnTo>
                    <a:pt x="356" y="142"/>
                  </a:lnTo>
                  <a:cubicBezTo>
                    <a:pt x="356" y="63"/>
                    <a:pt x="279" y="0"/>
                    <a:pt x="183" y="0"/>
                  </a:cubicBezTo>
                  <a:cubicBezTo>
                    <a:pt x="182" y="0"/>
                    <a:pt x="181" y="0"/>
                    <a:pt x="18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37"/>
            <p:cNvSpPr/>
            <p:nvPr/>
          </p:nvSpPr>
          <p:spPr>
            <a:xfrm>
              <a:off x="2925083" y="1321663"/>
              <a:ext cx="15163" cy="12410"/>
            </a:xfrm>
            <a:custGeom>
              <a:rect b="b" l="l" r="r" t="t"/>
              <a:pathLst>
                <a:path extrusionOk="0" h="284" w="347">
                  <a:moveTo>
                    <a:pt x="174" y="1"/>
                  </a:moveTo>
                  <a:cubicBezTo>
                    <a:pt x="79" y="1"/>
                    <a:pt x="0" y="64"/>
                    <a:pt x="0" y="141"/>
                  </a:cubicBezTo>
                  <a:cubicBezTo>
                    <a:pt x="0" y="219"/>
                    <a:pt x="76" y="284"/>
                    <a:pt x="173" y="284"/>
                  </a:cubicBezTo>
                  <a:cubicBezTo>
                    <a:pt x="270" y="284"/>
                    <a:pt x="345" y="221"/>
                    <a:pt x="345" y="142"/>
                  </a:cubicBezTo>
                  <a:cubicBezTo>
                    <a:pt x="347" y="64"/>
                    <a:pt x="270" y="1"/>
                    <a:pt x="17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37"/>
            <p:cNvSpPr/>
            <p:nvPr/>
          </p:nvSpPr>
          <p:spPr>
            <a:xfrm>
              <a:off x="3808058" y="1132807"/>
              <a:ext cx="157093" cy="284558"/>
            </a:xfrm>
            <a:custGeom>
              <a:rect b="b" l="l" r="r" t="t"/>
              <a:pathLst>
                <a:path extrusionOk="0" h="6512" w="3595">
                  <a:moveTo>
                    <a:pt x="1" y="0"/>
                  </a:moveTo>
                  <a:lnTo>
                    <a:pt x="12" y="4138"/>
                  </a:lnTo>
                  <a:cubicBezTo>
                    <a:pt x="13" y="4333"/>
                    <a:pt x="81" y="4469"/>
                    <a:pt x="192" y="4535"/>
                  </a:cubicBezTo>
                  <a:lnTo>
                    <a:pt x="3594" y="6511"/>
                  </a:lnTo>
                  <a:cubicBezTo>
                    <a:pt x="3579" y="6502"/>
                    <a:pt x="3566" y="6490"/>
                    <a:pt x="3554" y="6478"/>
                  </a:cubicBezTo>
                  <a:cubicBezTo>
                    <a:pt x="3542" y="6468"/>
                    <a:pt x="3530" y="6461"/>
                    <a:pt x="3519" y="6451"/>
                  </a:cubicBezTo>
                  <a:cubicBezTo>
                    <a:pt x="3506" y="6435"/>
                    <a:pt x="3497" y="6416"/>
                    <a:pt x="3486" y="6398"/>
                  </a:cubicBezTo>
                  <a:cubicBezTo>
                    <a:pt x="3479" y="6385"/>
                    <a:pt x="3470" y="6375"/>
                    <a:pt x="3462" y="6362"/>
                  </a:cubicBezTo>
                  <a:cubicBezTo>
                    <a:pt x="3453" y="6339"/>
                    <a:pt x="3446" y="6315"/>
                    <a:pt x="3440" y="6290"/>
                  </a:cubicBezTo>
                  <a:cubicBezTo>
                    <a:pt x="3436" y="6276"/>
                    <a:pt x="3430" y="6264"/>
                    <a:pt x="3426" y="6250"/>
                  </a:cubicBezTo>
                  <a:cubicBezTo>
                    <a:pt x="3419" y="6208"/>
                    <a:pt x="3414" y="6164"/>
                    <a:pt x="3414" y="6113"/>
                  </a:cubicBezTo>
                  <a:lnTo>
                    <a:pt x="3402" y="1977"/>
                  </a:lnTo>
                  <a:lnTo>
                    <a:pt x="1" y="0"/>
                  </a:lnTo>
                  <a:close/>
                </a:path>
              </a:pathLst>
            </a:custGeom>
            <a:gradFill>
              <a:gsLst>
                <a:gs pos="0">
                  <a:schemeClr val="accent1"/>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37"/>
            <p:cNvSpPr/>
            <p:nvPr/>
          </p:nvSpPr>
          <p:spPr>
            <a:xfrm>
              <a:off x="3808014" y="1058480"/>
              <a:ext cx="236447" cy="160719"/>
            </a:xfrm>
            <a:custGeom>
              <a:rect b="b" l="l" r="r" t="t"/>
              <a:pathLst>
                <a:path extrusionOk="0" h="3678" w="5411">
                  <a:moveTo>
                    <a:pt x="1847" y="0"/>
                  </a:moveTo>
                  <a:cubicBezTo>
                    <a:pt x="1763" y="0"/>
                    <a:pt x="1668" y="27"/>
                    <a:pt x="1569" y="85"/>
                  </a:cubicBezTo>
                  <a:lnTo>
                    <a:pt x="617" y="634"/>
                  </a:lnTo>
                  <a:lnTo>
                    <a:pt x="617" y="635"/>
                  </a:lnTo>
                  <a:cubicBezTo>
                    <a:pt x="276" y="832"/>
                    <a:pt x="0" y="1307"/>
                    <a:pt x="2" y="1701"/>
                  </a:cubicBezTo>
                  <a:lnTo>
                    <a:pt x="3403" y="3678"/>
                  </a:lnTo>
                  <a:cubicBezTo>
                    <a:pt x="3401" y="3286"/>
                    <a:pt x="3677" y="2809"/>
                    <a:pt x="4018" y="2612"/>
                  </a:cubicBezTo>
                  <a:lnTo>
                    <a:pt x="4970" y="2061"/>
                  </a:lnTo>
                  <a:cubicBezTo>
                    <a:pt x="5013" y="2037"/>
                    <a:pt x="5055" y="2018"/>
                    <a:pt x="5096" y="2004"/>
                  </a:cubicBezTo>
                  <a:cubicBezTo>
                    <a:pt x="5109" y="2000"/>
                    <a:pt x="5121" y="2000"/>
                    <a:pt x="5133" y="1995"/>
                  </a:cubicBezTo>
                  <a:cubicBezTo>
                    <a:pt x="5159" y="1989"/>
                    <a:pt x="5187" y="1981"/>
                    <a:pt x="5212" y="1978"/>
                  </a:cubicBezTo>
                  <a:cubicBezTo>
                    <a:pt x="5227" y="1978"/>
                    <a:pt x="5241" y="1980"/>
                    <a:pt x="5255" y="1980"/>
                  </a:cubicBezTo>
                  <a:cubicBezTo>
                    <a:pt x="5276" y="1981"/>
                    <a:pt x="5298" y="1980"/>
                    <a:pt x="5316" y="1983"/>
                  </a:cubicBezTo>
                  <a:cubicBezTo>
                    <a:pt x="5332" y="1987"/>
                    <a:pt x="5344" y="1993"/>
                    <a:pt x="5356" y="2000"/>
                  </a:cubicBezTo>
                  <a:cubicBezTo>
                    <a:pt x="5375" y="2004"/>
                    <a:pt x="5393" y="2009"/>
                    <a:pt x="5410" y="2018"/>
                  </a:cubicBezTo>
                  <a:lnTo>
                    <a:pt x="2009" y="41"/>
                  </a:lnTo>
                  <a:cubicBezTo>
                    <a:pt x="1962" y="14"/>
                    <a:pt x="1907" y="0"/>
                    <a:pt x="1847" y="0"/>
                  </a:cubicBezTo>
                  <a:close/>
                </a:path>
              </a:pathLst>
            </a:custGeom>
            <a:gradFill>
              <a:gsLst>
                <a:gs pos="0">
                  <a:schemeClr val="accent1"/>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37"/>
            <p:cNvSpPr/>
            <p:nvPr/>
          </p:nvSpPr>
          <p:spPr>
            <a:xfrm>
              <a:off x="3956626" y="1144868"/>
              <a:ext cx="96309" cy="274202"/>
            </a:xfrm>
            <a:custGeom>
              <a:rect b="b" l="l" r="r" t="t"/>
              <a:pathLst>
                <a:path extrusionOk="0" h="6275" w="2204">
                  <a:moveTo>
                    <a:pt x="1820" y="1"/>
                  </a:moveTo>
                  <a:cubicBezTo>
                    <a:pt x="1817" y="1"/>
                    <a:pt x="1814" y="1"/>
                    <a:pt x="1811" y="1"/>
                  </a:cubicBezTo>
                  <a:cubicBezTo>
                    <a:pt x="1786" y="4"/>
                    <a:pt x="1758" y="10"/>
                    <a:pt x="1732" y="18"/>
                  </a:cubicBezTo>
                  <a:cubicBezTo>
                    <a:pt x="1720" y="21"/>
                    <a:pt x="1708" y="23"/>
                    <a:pt x="1695" y="26"/>
                  </a:cubicBezTo>
                  <a:cubicBezTo>
                    <a:pt x="1654" y="40"/>
                    <a:pt x="1614" y="60"/>
                    <a:pt x="1571" y="84"/>
                  </a:cubicBezTo>
                  <a:lnTo>
                    <a:pt x="617" y="633"/>
                  </a:lnTo>
                  <a:cubicBezTo>
                    <a:pt x="276" y="830"/>
                    <a:pt x="0" y="1307"/>
                    <a:pt x="2" y="1701"/>
                  </a:cubicBezTo>
                  <a:lnTo>
                    <a:pt x="14" y="5837"/>
                  </a:lnTo>
                  <a:cubicBezTo>
                    <a:pt x="14" y="5888"/>
                    <a:pt x="19" y="5932"/>
                    <a:pt x="26" y="5972"/>
                  </a:cubicBezTo>
                  <a:cubicBezTo>
                    <a:pt x="30" y="5988"/>
                    <a:pt x="36" y="5999"/>
                    <a:pt x="40" y="6014"/>
                  </a:cubicBezTo>
                  <a:cubicBezTo>
                    <a:pt x="46" y="6039"/>
                    <a:pt x="53" y="6063"/>
                    <a:pt x="62" y="6086"/>
                  </a:cubicBezTo>
                  <a:cubicBezTo>
                    <a:pt x="70" y="6099"/>
                    <a:pt x="79" y="6109"/>
                    <a:pt x="86" y="6122"/>
                  </a:cubicBezTo>
                  <a:cubicBezTo>
                    <a:pt x="97" y="6139"/>
                    <a:pt x="106" y="6159"/>
                    <a:pt x="119" y="6174"/>
                  </a:cubicBezTo>
                  <a:cubicBezTo>
                    <a:pt x="130" y="6185"/>
                    <a:pt x="142" y="6192"/>
                    <a:pt x="154" y="6200"/>
                  </a:cubicBezTo>
                  <a:cubicBezTo>
                    <a:pt x="211" y="6248"/>
                    <a:pt x="282" y="6275"/>
                    <a:pt x="364" y="6275"/>
                  </a:cubicBezTo>
                  <a:cubicBezTo>
                    <a:pt x="445" y="6275"/>
                    <a:pt x="536" y="6248"/>
                    <a:pt x="634" y="6192"/>
                  </a:cubicBezTo>
                  <a:lnTo>
                    <a:pt x="1586" y="5642"/>
                  </a:lnTo>
                  <a:cubicBezTo>
                    <a:pt x="1926" y="5443"/>
                    <a:pt x="2203" y="4966"/>
                    <a:pt x="2201" y="4574"/>
                  </a:cubicBezTo>
                  <a:lnTo>
                    <a:pt x="2189" y="438"/>
                  </a:lnTo>
                  <a:cubicBezTo>
                    <a:pt x="2189" y="241"/>
                    <a:pt x="2120" y="104"/>
                    <a:pt x="2009" y="40"/>
                  </a:cubicBezTo>
                  <a:cubicBezTo>
                    <a:pt x="1992" y="30"/>
                    <a:pt x="1974" y="27"/>
                    <a:pt x="1957" y="21"/>
                  </a:cubicBezTo>
                  <a:cubicBezTo>
                    <a:pt x="1943" y="16"/>
                    <a:pt x="1931" y="10"/>
                    <a:pt x="1915" y="6"/>
                  </a:cubicBezTo>
                  <a:cubicBezTo>
                    <a:pt x="1897" y="3"/>
                    <a:pt x="1875" y="4"/>
                    <a:pt x="1854" y="3"/>
                  </a:cubicBezTo>
                  <a:cubicBezTo>
                    <a:pt x="1843" y="3"/>
                    <a:pt x="1832" y="1"/>
                    <a:pt x="1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37"/>
            <p:cNvSpPr/>
            <p:nvPr/>
          </p:nvSpPr>
          <p:spPr>
            <a:xfrm>
              <a:off x="4005959" y="1174537"/>
              <a:ext cx="30282" cy="8390"/>
            </a:xfrm>
            <a:custGeom>
              <a:rect b="b" l="l" r="r" t="t"/>
              <a:pathLst>
                <a:path extrusionOk="0" h="192" w="693">
                  <a:moveTo>
                    <a:pt x="682" y="133"/>
                  </a:moveTo>
                  <a:lnTo>
                    <a:pt x="693" y="139"/>
                  </a:lnTo>
                  <a:cubicBezTo>
                    <a:pt x="693" y="137"/>
                    <a:pt x="691" y="137"/>
                    <a:pt x="691" y="137"/>
                  </a:cubicBezTo>
                  <a:cubicBezTo>
                    <a:pt x="688" y="136"/>
                    <a:pt x="685" y="134"/>
                    <a:pt x="682" y="133"/>
                  </a:cubicBezTo>
                  <a:close/>
                  <a:moveTo>
                    <a:pt x="343" y="0"/>
                  </a:moveTo>
                  <a:cubicBezTo>
                    <a:pt x="240" y="0"/>
                    <a:pt x="124" y="34"/>
                    <a:pt x="0" y="105"/>
                  </a:cubicBezTo>
                  <a:lnTo>
                    <a:pt x="151" y="191"/>
                  </a:lnTo>
                  <a:cubicBezTo>
                    <a:pt x="203" y="162"/>
                    <a:pt x="256" y="137"/>
                    <a:pt x="305" y="122"/>
                  </a:cubicBezTo>
                  <a:cubicBezTo>
                    <a:pt x="322" y="116"/>
                    <a:pt x="336" y="114"/>
                    <a:pt x="353" y="111"/>
                  </a:cubicBezTo>
                  <a:cubicBezTo>
                    <a:pt x="385" y="102"/>
                    <a:pt x="419" y="93"/>
                    <a:pt x="448" y="90"/>
                  </a:cubicBezTo>
                  <a:cubicBezTo>
                    <a:pt x="452" y="89"/>
                    <a:pt x="456" y="89"/>
                    <a:pt x="459" y="89"/>
                  </a:cubicBezTo>
                  <a:cubicBezTo>
                    <a:pt x="474" y="89"/>
                    <a:pt x="487" y="91"/>
                    <a:pt x="500" y="91"/>
                  </a:cubicBezTo>
                  <a:cubicBezTo>
                    <a:pt x="526" y="93"/>
                    <a:pt x="554" y="91"/>
                    <a:pt x="579" y="96"/>
                  </a:cubicBezTo>
                  <a:cubicBezTo>
                    <a:pt x="596" y="100"/>
                    <a:pt x="609" y="108"/>
                    <a:pt x="626" y="114"/>
                  </a:cubicBezTo>
                  <a:cubicBezTo>
                    <a:pt x="646" y="121"/>
                    <a:pt x="665" y="125"/>
                    <a:pt x="682" y="133"/>
                  </a:cubicBezTo>
                  <a:lnTo>
                    <a:pt x="682" y="133"/>
                  </a:lnTo>
                  <a:lnTo>
                    <a:pt x="543" y="51"/>
                  </a:lnTo>
                  <a:cubicBezTo>
                    <a:pt x="485" y="18"/>
                    <a:pt x="418" y="0"/>
                    <a:pt x="343" y="0"/>
                  </a:cubicBezTo>
                  <a:close/>
                </a:path>
              </a:pathLst>
            </a:custGeom>
            <a:solidFill>
              <a:srgbClr val="B8B8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37"/>
            <p:cNvSpPr/>
            <p:nvPr/>
          </p:nvSpPr>
          <p:spPr>
            <a:xfrm>
              <a:off x="3972837" y="1179126"/>
              <a:ext cx="39765" cy="82632"/>
            </a:xfrm>
            <a:custGeom>
              <a:rect b="b" l="l" r="r" t="t"/>
              <a:pathLst>
                <a:path extrusionOk="0" h="1891" w="910">
                  <a:moveTo>
                    <a:pt x="758" y="0"/>
                  </a:moveTo>
                  <a:cubicBezTo>
                    <a:pt x="338" y="242"/>
                    <a:pt x="0" y="832"/>
                    <a:pt x="2" y="1314"/>
                  </a:cubicBezTo>
                  <a:cubicBezTo>
                    <a:pt x="2" y="1555"/>
                    <a:pt x="86" y="1723"/>
                    <a:pt x="223" y="1803"/>
                  </a:cubicBezTo>
                  <a:lnTo>
                    <a:pt x="372" y="1890"/>
                  </a:lnTo>
                  <a:cubicBezTo>
                    <a:pt x="354" y="1878"/>
                    <a:pt x="338" y="1863"/>
                    <a:pt x="321" y="1847"/>
                  </a:cubicBezTo>
                  <a:cubicBezTo>
                    <a:pt x="308" y="1837"/>
                    <a:pt x="294" y="1827"/>
                    <a:pt x="282" y="1815"/>
                  </a:cubicBezTo>
                  <a:cubicBezTo>
                    <a:pt x="265" y="1797"/>
                    <a:pt x="254" y="1774"/>
                    <a:pt x="240" y="1752"/>
                  </a:cubicBezTo>
                  <a:cubicBezTo>
                    <a:pt x="231" y="1737"/>
                    <a:pt x="218" y="1723"/>
                    <a:pt x="211" y="1706"/>
                  </a:cubicBezTo>
                  <a:cubicBezTo>
                    <a:pt x="198" y="1680"/>
                    <a:pt x="191" y="1646"/>
                    <a:pt x="182" y="1614"/>
                  </a:cubicBezTo>
                  <a:cubicBezTo>
                    <a:pt x="177" y="1598"/>
                    <a:pt x="171" y="1586"/>
                    <a:pt x="166" y="1569"/>
                  </a:cubicBezTo>
                  <a:cubicBezTo>
                    <a:pt x="155" y="1518"/>
                    <a:pt x="151" y="1461"/>
                    <a:pt x="151" y="1401"/>
                  </a:cubicBezTo>
                  <a:cubicBezTo>
                    <a:pt x="149" y="918"/>
                    <a:pt x="489" y="331"/>
                    <a:pt x="909" y="86"/>
                  </a:cubicBezTo>
                  <a:lnTo>
                    <a:pt x="76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37"/>
            <p:cNvSpPr/>
            <p:nvPr/>
          </p:nvSpPr>
          <p:spPr>
            <a:xfrm>
              <a:off x="3990490" y="1189525"/>
              <a:ext cx="44484" cy="63230"/>
            </a:xfrm>
            <a:custGeom>
              <a:rect b="b" l="l" r="r" t="t"/>
              <a:pathLst>
                <a:path extrusionOk="0" h="1447" w="1018">
                  <a:moveTo>
                    <a:pt x="817" y="0"/>
                  </a:moveTo>
                  <a:cubicBezTo>
                    <a:pt x="807" y="2"/>
                    <a:pt x="797" y="7"/>
                    <a:pt x="787" y="8"/>
                  </a:cubicBezTo>
                  <a:lnTo>
                    <a:pt x="771" y="13"/>
                  </a:lnTo>
                  <a:cubicBezTo>
                    <a:pt x="759" y="16"/>
                    <a:pt x="748" y="17"/>
                    <a:pt x="733" y="22"/>
                  </a:cubicBezTo>
                  <a:cubicBezTo>
                    <a:pt x="700" y="33"/>
                    <a:pt x="667" y="50"/>
                    <a:pt x="633" y="68"/>
                  </a:cubicBezTo>
                  <a:cubicBezTo>
                    <a:pt x="290" y="267"/>
                    <a:pt x="1" y="768"/>
                    <a:pt x="1" y="1162"/>
                  </a:cubicBezTo>
                  <a:cubicBezTo>
                    <a:pt x="1" y="1202"/>
                    <a:pt x="4" y="1237"/>
                    <a:pt x="10" y="1271"/>
                  </a:cubicBezTo>
                  <a:cubicBezTo>
                    <a:pt x="14" y="1283"/>
                    <a:pt x="17" y="1294"/>
                    <a:pt x="22" y="1308"/>
                  </a:cubicBezTo>
                  <a:lnTo>
                    <a:pt x="27" y="1323"/>
                  </a:lnTo>
                  <a:cubicBezTo>
                    <a:pt x="28" y="1334"/>
                    <a:pt x="31" y="1343"/>
                    <a:pt x="34" y="1353"/>
                  </a:cubicBezTo>
                  <a:cubicBezTo>
                    <a:pt x="41" y="1362"/>
                    <a:pt x="47" y="1371"/>
                    <a:pt x="53" y="1380"/>
                  </a:cubicBezTo>
                  <a:lnTo>
                    <a:pt x="65" y="1402"/>
                  </a:lnTo>
                  <a:lnTo>
                    <a:pt x="65" y="1403"/>
                  </a:lnTo>
                  <a:cubicBezTo>
                    <a:pt x="71" y="1408"/>
                    <a:pt x="77" y="1413"/>
                    <a:pt x="82" y="1416"/>
                  </a:cubicBezTo>
                  <a:cubicBezTo>
                    <a:pt x="97" y="1429"/>
                    <a:pt x="124" y="1446"/>
                    <a:pt x="174" y="1446"/>
                  </a:cubicBezTo>
                  <a:cubicBezTo>
                    <a:pt x="216" y="1446"/>
                    <a:pt x="285" y="1434"/>
                    <a:pt x="384" y="1379"/>
                  </a:cubicBezTo>
                  <a:cubicBezTo>
                    <a:pt x="728" y="1180"/>
                    <a:pt x="1017" y="679"/>
                    <a:pt x="1016" y="283"/>
                  </a:cubicBezTo>
                  <a:cubicBezTo>
                    <a:pt x="1016" y="154"/>
                    <a:pt x="982" y="56"/>
                    <a:pt x="925" y="17"/>
                  </a:cubicBezTo>
                  <a:lnTo>
                    <a:pt x="925" y="19"/>
                  </a:lnTo>
                  <a:cubicBezTo>
                    <a:pt x="923" y="19"/>
                    <a:pt x="923" y="19"/>
                    <a:pt x="922" y="17"/>
                  </a:cubicBezTo>
                  <a:lnTo>
                    <a:pt x="897" y="11"/>
                  </a:lnTo>
                  <a:cubicBezTo>
                    <a:pt x="891" y="8"/>
                    <a:pt x="885" y="7"/>
                    <a:pt x="877" y="2"/>
                  </a:cubicBezTo>
                  <a:lnTo>
                    <a:pt x="850" y="2"/>
                  </a:lnTo>
                  <a:cubicBezTo>
                    <a:pt x="839" y="2"/>
                    <a:pt x="830" y="2"/>
                    <a:pt x="81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37"/>
            <p:cNvSpPr/>
            <p:nvPr/>
          </p:nvSpPr>
          <p:spPr>
            <a:xfrm>
              <a:off x="3979348" y="1178426"/>
              <a:ext cx="66726" cy="85472"/>
            </a:xfrm>
            <a:custGeom>
              <a:rect b="b" l="l" r="r" t="t"/>
              <a:pathLst>
                <a:path extrusionOk="0" h="1956" w="1527">
                  <a:moveTo>
                    <a:pt x="1072" y="254"/>
                  </a:moveTo>
                  <a:cubicBezTo>
                    <a:pt x="1085" y="256"/>
                    <a:pt x="1094" y="256"/>
                    <a:pt x="1105" y="256"/>
                  </a:cubicBezTo>
                  <a:lnTo>
                    <a:pt x="1132" y="256"/>
                  </a:lnTo>
                  <a:cubicBezTo>
                    <a:pt x="1140" y="261"/>
                    <a:pt x="1146" y="262"/>
                    <a:pt x="1152" y="265"/>
                  </a:cubicBezTo>
                  <a:lnTo>
                    <a:pt x="1177" y="271"/>
                  </a:lnTo>
                  <a:cubicBezTo>
                    <a:pt x="1178" y="273"/>
                    <a:pt x="1180" y="273"/>
                    <a:pt x="1180" y="273"/>
                  </a:cubicBezTo>
                  <a:lnTo>
                    <a:pt x="1180" y="271"/>
                  </a:lnTo>
                  <a:cubicBezTo>
                    <a:pt x="1237" y="310"/>
                    <a:pt x="1271" y="408"/>
                    <a:pt x="1271" y="537"/>
                  </a:cubicBezTo>
                  <a:cubicBezTo>
                    <a:pt x="1272" y="933"/>
                    <a:pt x="983" y="1434"/>
                    <a:pt x="639" y="1633"/>
                  </a:cubicBezTo>
                  <a:cubicBezTo>
                    <a:pt x="542" y="1690"/>
                    <a:pt x="471" y="1700"/>
                    <a:pt x="431" y="1700"/>
                  </a:cubicBezTo>
                  <a:cubicBezTo>
                    <a:pt x="379" y="1700"/>
                    <a:pt x="352" y="1683"/>
                    <a:pt x="337" y="1670"/>
                  </a:cubicBezTo>
                  <a:cubicBezTo>
                    <a:pt x="332" y="1667"/>
                    <a:pt x="326" y="1662"/>
                    <a:pt x="320" y="1657"/>
                  </a:cubicBezTo>
                  <a:lnTo>
                    <a:pt x="320" y="1656"/>
                  </a:lnTo>
                  <a:lnTo>
                    <a:pt x="308" y="1634"/>
                  </a:lnTo>
                  <a:cubicBezTo>
                    <a:pt x="302" y="1625"/>
                    <a:pt x="296" y="1617"/>
                    <a:pt x="291" y="1607"/>
                  </a:cubicBezTo>
                  <a:cubicBezTo>
                    <a:pt x="286" y="1597"/>
                    <a:pt x="285" y="1588"/>
                    <a:pt x="282" y="1577"/>
                  </a:cubicBezTo>
                  <a:lnTo>
                    <a:pt x="277" y="1562"/>
                  </a:lnTo>
                  <a:cubicBezTo>
                    <a:pt x="274" y="1548"/>
                    <a:pt x="269" y="1537"/>
                    <a:pt x="265" y="1525"/>
                  </a:cubicBezTo>
                  <a:cubicBezTo>
                    <a:pt x="259" y="1491"/>
                    <a:pt x="256" y="1456"/>
                    <a:pt x="256" y="1417"/>
                  </a:cubicBezTo>
                  <a:lnTo>
                    <a:pt x="256" y="1417"/>
                  </a:lnTo>
                  <a:cubicBezTo>
                    <a:pt x="256" y="1021"/>
                    <a:pt x="545" y="520"/>
                    <a:pt x="888" y="322"/>
                  </a:cubicBezTo>
                  <a:cubicBezTo>
                    <a:pt x="922" y="304"/>
                    <a:pt x="955" y="287"/>
                    <a:pt x="988" y="276"/>
                  </a:cubicBezTo>
                  <a:cubicBezTo>
                    <a:pt x="1003" y="271"/>
                    <a:pt x="1014" y="270"/>
                    <a:pt x="1026" y="267"/>
                  </a:cubicBezTo>
                  <a:lnTo>
                    <a:pt x="1043" y="262"/>
                  </a:lnTo>
                  <a:cubicBezTo>
                    <a:pt x="1052" y="261"/>
                    <a:pt x="1062" y="256"/>
                    <a:pt x="1072" y="254"/>
                  </a:cubicBezTo>
                  <a:close/>
                  <a:moveTo>
                    <a:pt x="1057" y="1"/>
                  </a:moveTo>
                  <a:cubicBezTo>
                    <a:pt x="1026" y="4"/>
                    <a:pt x="994" y="13"/>
                    <a:pt x="962" y="22"/>
                  </a:cubicBezTo>
                  <a:cubicBezTo>
                    <a:pt x="945" y="25"/>
                    <a:pt x="931" y="27"/>
                    <a:pt x="914" y="33"/>
                  </a:cubicBezTo>
                  <a:cubicBezTo>
                    <a:pt x="865" y="48"/>
                    <a:pt x="812" y="73"/>
                    <a:pt x="760" y="102"/>
                  </a:cubicBezTo>
                  <a:cubicBezTo>
                    <a:pt x="339" y="347"/>
                    <a:pt x="0" y="934"/>
                    <a:pt x="2" y="1417"/>
                  </a:cubicBezTo>
                  <a:cubicBezTo>
                    <a:pt x="2" y="1477"/>
                    <a:pt x="6" y="1533"/>
                    <a:pt x="17" y="1585"/>
                  </a:cubicBezTo>
                  <a:cubicBezTo>
                    <a:pt x="22" y="1602"/>
                    <a:pt x="28" y="1614"/>
                    <a:pt x="33" y="1630"/>
                  </a:cubicBezTo>
                  <a:cubicBezTo>
                    <a:pt x="42" y="1662"/>
                    <a:pt x="49" y="1694"/>
                    <a:pt x="62" y="1722"/>
                  </a:cubicBezTo>
                  <a:cubicBezTo>
                    <a:pt x="69" y="1739"/>
                    <a:pt x="82" y="1753"/>
                    <a:pt x="91" y="1768"/>
                  </a:cubicBezTo>
                  <a:cubicBezTo>
                    <a:pt x="105" y="1790"/>
                    <a:pt x="116" y="1813"/>
                    <a:pt x="133" y="1830"/>
                  </a:cubicBezTo>
                  <a:cubicBezTo>
                    <a:pt x="145" y="1843"/>
                    <a:pt x="159" y="1853"/>
                    <a:pt x="172" y="1863"/>
                  </a:cubicBezTo>
                  <a:cubicBezTo>
                    <a:pt x="242" y="1923"/>
                    <a:pt x="329" y="1956"/>
                    <a:pt x="429" y="1956"/>
                  </a:cubicBezTo>
                  <a:cubicBezTo>
                    <a:pt x="529" y="1956"/>
                    <a:pt x="643" y="1922"/>
                    <a:pt x="765" y="1853"/>
                  </a:cubicBezTo>
                  <a:cubicBezTo>
                    <a:pt x="1185" y="1610"/>
                    <a:pt x="1526" y="1022"/>
                    <a:pt x="1525" y="537"/>
                  </a:cubicBezTo>
                  <a:cubicBezTo>
                    <a:pt x="1525" y="298"/>
                    <a:pt x="1438" y="128"/>
                    <a:pt x="1300" y="48"/>
                  </a:cubicBezTo>
                  <a:cubicBezTo>
                    <a:pt x="1282" y="39"/>
                    <a:pt x="1258" y="33"/>
                    <a:pt x="1235" y="25"/>
                  </a:cubicBezTo>
                  <a:cubicBezTo>
                    <a:pt x="1218" y="19"/>
                    <a:pt x="1205" y="11"/>
                    <a:pt x="1188" y="7"/>
                  </a:cubicBezTo>
                  <a:cubicBezTo>
                    <a:pt x="1163" y="2"/>
                    <a:pt x="1135" y="4"/>
                    <a:pt x="1109" y="2"/>
                  </a:cubicBezTo>
                  <a:cubicBezTo>
                    <a:pt x="1095" y="2"/>
                    <a:pt x="1082" y="1"/>
                    <a:pt x="106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37"/>
            <p:cNvSpPr/>
            <p:nvPr/>
          </p:nvSpPr>
          <p:spPr>
            <a:xfrm>
              <a:off x="4005959" y="1287930"/>
              <a:ext cx="30282" cy="8434"/>
            </a:xfrm>
            <a:custGeom>
              <a:rect b="b" l="l" r="r" t="t"/>
              <a:pathLst>
                <a:path extrusionOk="0" h="193" w="693">
                  <a:moveTo>
                    <a:pt x="342" y="0"/>
                  </a:moveTo>
                  <a:cubicBezTo>
                    <a:pt x="239" y="0"/>
                    <a:pt x="123" y="34"/>
                    <a:pt x="0" y="105"/>
                  </a:cubicBezTo>
                  <a:lnTo>
                    <a:pt x="151" y="193"/>
                  </a:lnTo>
                  <a:cubicBezTo>
                    <a:pt x="203" y="162"/>
                    <a:pt x="256" y="139"/>
                    <a:pt x="305" y="122"/>
                  </a:cubicBezTo>
                  <a:cubicBezTo>
                    <a:pt x="322" y="116"/>
                    <a:pt x="336" y="114"/>
                    <a:pt x="353" y="111"/>
                  </a:cubicBezTo>
                  <a:cubicBezTo>
                    <a:pt x="385" y="103"/>
                    <a:pt x="419" y="93"/>
                    <a:pt x="448" y="90"/>
                  </a:cubicBezTo>
                  <a:cubicBezTo>
                    <a:pt x="451" y="89"/>
                    <a:pt x="454" y="89"/>
                    <a:pt x="456" y="89"/>
                  </a:cubicBezTo>
                  <a:cubicBezTo>
                    <a:pt x="472" y="89"/>
                    <a:pt x="486" y="93"/>
                    <a:pt x="500" y="93"/>
                  </a:cubicBezTo>
                  <a:cubicBezTo>
                    <a:pt x="526" y="93"/>
                    <a:pt x="554" y="93"/>
                    <a:pt x="579" y="97"/>
                  </a:cubicBezTo>
                  <a:cubicBezTo>
                    <a:pt x="596" y="100"/>
                    <a:pt x="609" y="108"/>
                    <a:pt x="626" y="114"/>
                  </a:cubicBezTo>
                  <a:cubicBezTo>
                    <a:pt x="649" y="122"/>
                    <a:pt x="673" y="128"/>
                    <a:pt x="691" y="139"/>
                  </a:cubicBezTo>
                  <a:lnTo>
                    <a:pt x="693" y="139"/>
                  </a:lnTo>
                  <a:lnTo>
                    <a:pt x="543" y="53"/>
                  </a:lnTo>
                  <a:cubicBezTo>
                    <a:pt x="485" y="18"/>
                    <a:pt x="417" y="0"/>
                    <a:pt x="34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37"/>
            <p:cNvSpPr/>
            <p:nvPr/>
          </p:nvSpPr>
          <p:spPr>
            <a:xfrm>
              <a:off x="3972837" y="1292474"/>
              <a:ext cx="39765" cy="82676"/>
            </a:xfrm>
            <a:custGeom>
              <a:rect b="b" l="l" r="r" t="t"/>
              <a:pathLst>
                <a:path extrusionOk="0" h="1892" w="910">
                  <a:moveTo>
                    <a:pt x="758" y="1"/>
                  </a:moveTo>
                  <a:cubicBezTo>
                    <a:pt x="338" y="244"/>
                    <a:pt x="0" y="833"/>
                    <a:pt x="2" y="1316"/>
                  </a:cubicBezTo>
                  <a:cubicBezTo>
                    <a:pt x="2" y="1556"/>
                    <a:pt x="86" y="1725"/>
                    <a:pt x="223" y="1805"/>
                  </a:cubicBezTo>
                  <a:lnTo>
                    <a:pt x="372" y="1891"/>
                  </a:lnTo>
                  <a:cubicBezTo>
                    <a:pt x="354" y="1881"/>
                    <a:pt x="338" y="1864"/>
                    <a:pt x="321" y="1850"/>
                  </a:cubicBezTo>
                  <a:cubicBezTo>
                    <a:pt x="308" y="1839"/>
                    <a:pt x="294" y="1830"/>
                    <a:pt x="282" y="1816"/>
                  </a:cubicBezTo>
                  <a:cubicBezTo>
                    <a:pt x="265" y="1799"/>
                    <a:pt x="254" y="1775"/>
                    <a:pt x="240" y="1755"/>
                  </a:cubicBezTo>
                  <a:cubicBezTo>
                    <a:pt x="231" y="1739"/>
                    <a:pt x="218" y="1725"/>
                    <a:pt x="211" y="1708"/>
                  </a:cubicBezTo>
                  <a:cubicBezTo>
                    <a:pt x="198" y="1681"/>
                    <a:pt x="191" y="1648"/>
                    <a:pt x="182" y="1616"/>
                  </a:cubicBezTo>
                  <a:cubicBezTo>
                    <a:pt x="177" y="1601"/>
                    <a:pt x="171" y="1588"/>
                    <a:pt x="166" y="1571"/>
                  </a:cubicBezTo>
                  <a:cubicBezTo>
                    <a:pt x="155" y="1519"/>
                    <a:pt x="151" y="1464"/>
                    <a:pt x="151" y="1404"/>
                  </a:cubicBezTo>
                  <a:cubicBezTo>
                    <a:pt x="149" y="921"/>
                    <a:pt x="489" y="332"/>
                    <a:pt x="909" y="89"/>
                  </a:cubicBezTo>
                  <a:lnTo>
                    <a:pt x="76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37"/>
            <p:cNvSpPr/>
            <p:nvPr/>
          </p:nvSpPr>
          <p:spPr>
            <a:xfrm>
              <a:off x="3990490" y="1302918"/>
              <a:ext cx="44484" cy="63361"/>
            </a:xfrm>
            <a:custGeom>
              <a:rect b="b" l="l" r="r" t="t"/>
              <a:pathLst>
                <a:path extrusionOk="0" h="1450" w="1018">
                  <a:moveTo>
                    <a:pt x="817" y="0"/>
                  </a:moveTo>
                  <a:cubicBezTo>
                    <a:pt x="807" y="3"/>
                    <a:pt x="797" y="7"/>
                    <a:pt x="787" y="10"/>
                  </a:cubicBezTo>
                  <a:lnTo>
                    <a:pt x="771" y="13"/>
                  </a:lnTo>
                  <a:cubicBezTo>
                    <a:pt x="759" y="17"/>
                    <a:pt x="748" y="19"/>
                    <a:pt x="733" y="22"/>
                  </a:cubicBezTo>
                  <a:cubicBezTo>
                    <a:pt x="700" y="33"/>
                    <a:pt x="667" y="50"/>
                    <a:pt x="633" y="70"/>
                  </a:cubicBezTo>
                  <a:cubicBezTo>
                    <a:pt x="290" y="268"/>
                    <a:pt x="1" y="768"/>
                    <a:pt x="1" y="1165"/>
                  </a:cubicBezTo>
                  <a:cubicBezTo>
                    <a:pt x="1" y="1203"/>
                    <a:pt x="4" y="1239"/>
                    <a:pt x="10" y="1272"/>
                  </a:cubicBezTo>
                  <a:cubicBezTo>
                    <a:pt x="14" y="1285"/>
                    <a:pt x="17" y="1296"/>
                    <a:pt x="22" y="1308"/>
                  </a:cubicBezTo>
                  <a:lnTo>
                    <a:pt x="27" y="1323"/>
                  </a:lnTo>
                  <a:cubicBezTo>
                    <a:pt x="28" y="1336"/>
                    <a:pt x="31" y="1345"/>
                    <a:pt x="34" y="1354"/>
                  </a:cubicBezTo>
                  <a:cubicBezTo>
                    <a:pt x="41" y="1362"/>
                    <a:pt x="47" y="1372"/>
                    <a:pt x="53" y="1380"/>
                  </a:cubicBezTo>
                  <a:lnTo>
                    <a:pt x="65" y="1403"/>
                  </a:lnTo>
                  <a:lnTo>
                    <a:pt x="65" y="1405"/>
                  </a:lnTo>
                  <a:cubicBezTo>
                    <a:pt x="71" y="1408"/>
                    <a:pt x="77" y="1412"/>
                    <a:pt x="82" y="1417"/>
                  </a:cubicBezTo>
                  <a:cubicBezTo>
                    <a:pt x="97" y="1429"/>
                    <a:pt x="124" y="1449"/>
                    <a:pt x="174" y="1449"/>
                  </a:cubicBezTo>
                  <a:cubicBezTo>
                    <a:pt x="216" y="1449"/>
                    <a:pt x="285" y="1437"/>
                    <a:pt x="384" y="1379"/>
                  </a:cubicBezTo>
                  <a:cubicBezTo>
                    <a:pt x="728" y="1182"/>
                    <a:pt x="1017" y="680"/>
                    <a:pt x="1016" y="287"/>
                  </a:cubicBezTo>
                  <a:cubicBezTo>
                    <a:pt x="1016" y="156"/>
                    <a:pt x="982" y="57"/>
                    <a:pt x="925" y="20"/>
                  </a:cubicBezTo>
                  <a:cubicBezTo>
                    <a:pt x="923" y="20"/>
                    <a:pt x="923" y="20"/>
                    <a:pt x="922" y="19"/>
                  </a:cubicBezTo>
                  <a:lnTo>
                    <a:pt x="897" y="13"/>
                  </a:lnTo>
                  <a:cubicBezTo>
                    <a:pt x="891" y="10"/>
                    <a:pt x="885" y="7"/>
                    <a:pt x="877" y="3"/>
                  </a:cubicBezTo>
                  <a:lnTo>
                    <a:pt x="850" y="3"/>
                  </a:lnTo>
                  <a:cubicBezTo>
                    <a:pt x="839" y="3"/>
                    <a:pt x="830" y="2"/>
                    <a:pt x="81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37"/>
            <p:cNvSpPr/>
            <p:nvPr/>
          </p:nvSpPr>
          <p:spPr>
            <a:xfrm>
              <a:off x="3979348" y="1291819"/>
              <a:ext cx="66726" cy="85472"/>
            </a:xfrm>
            <a:custGeom>
              <a:rect b="b" l="l" r="r" t="t"/>
              <a:pathLst>
                <a:path extrusionOk="0" h="1956" w="1527">
                  <a:moveTo>
                    <a:pt x="1072" y="254"/>
                  </a:moveTo>
                  <a:cubicBezTo>
                    <a:pt x="1085" y="256"/>
                    <a:pt x="1094" y="257"/>
                    <a:pt x="1105" y="257"/>
                  </a:cubicBezTo>
                  <a:lnTo>
                    <a:pt x="1132" y="257"/>
                  </a:lnTo>
                  <a:cubicBezTo>
                    <a:pt x="1140" y="261"/>
                    <a:pt x="1146" y="264"/>
                    <a:pt x="1152" y="267"/>
                  </a:cubicBezTo>
                  <a:lnTo>
                    <a:pt x="1177" y="273"/>
                  </a:lnTo>
                  <a:cubicBezTo>
                    <a:pt x="1178" y="274"/>
                    <a:pt x="1180" y="274"/>
                    <a:pt x="1180" y="274"/>
                  </a:cubicBezTo>
                  <a:cubicBezTo>
                    <a:pt x="1237" y="311"/>
                    <a:pt x="1271" y="410"/>
                    <a:pt x="1271" y="541"/>
                  </a:cubicBezTo>
                  <a:cubicBezTo>
                    <a:pt x="1272" y="934"/>
                    <a:pt x="983" y="1436"/>
                    <a:pt x="639" y="1633"/>
                  </a:cubicBezTo>
                  <a:cubicBezTo>
                    <a:pt x="542" y="1691"/>
                    <a:pt x="471" y="1703"/>
                    <a:pt x="431" y="1703"/>
                  </a:cubicBezTo>
                  <a:cubicBezTo>
                    <a:pt x="379" y="1703"/>
                    <a:pt x="352" y="1683"/>
                    <a:pt x="337" y="1671"/>
                  </a:cubicBezTo>
                  <a:cubicBezTo>
                    <a:pt x="332" y="1666"/>
                    <a:pt x="326" y="1662"/>
                    <a:pt x="320" y="1659"/>
                  </a:cubicBezTo>
                  <a:lnTo>
                    <a:pt x="320" y="1657"/>
                  </a:lnTo>
                  <a:lnTo>
                    <a:pt x="308" y="1634"/>
                  </a:lnTo>
                  <a:cubicBezTo>
                    <a:pt x="302" y="1626"/>
                    <a:pt x="296" y="1616"/>
                    <a:pt x="291" y="1608"/>
                  </a:cubicBezTo>
                  <a:cubicBezTo>
                    <a:pt x="286" y="1599"/>
                    <a:pt x="285" y="1590"/>
                    <a:pt x="282" y="1577"/>
                  </a:cubicBezTo>
                  <a:lnTo>
                    <a:pt x="277" y="1562"/>
                  </a:lnTo>
                  <a:cubicBezTo>
                    <a:pt x="274" y="1550"/>
                    <a:pt x="269" y="1539"/>
                    <a:pt x="265" y="1526"/>
                  </a:cubicBezTo>
                  <a:cubicBezTo>
                    <a:pt x="259" y="1493"/>
                    <a:pt x="256" y="1457"/>
                    <a:pt x="256" y="1419"/>
                  </a:cubicBezTo>
                  <a:cubicBezTo>
                    <a:pt x="256" y="1022"/>
                    <a:pt x="545" y="521"/>
                    <a:pt x="888" y="324"/>
                  </a:cubicBezTo>
                  <a:cubicBezTo>
                    <a:pt x="922" y="304"/>
                    <a:pt x="955" y="287"/>
                    <a:pt x="988" y="276"/>
                  </a:cubicBezTo>
                  <a:cubicBezTo>
                    <a:pt x="1003" y="273"/>
                    <a:pt x="1014" y="271"/>
                    <a:pt x="1026" y="267"/>
                  </a:cubicBezTo>
                  <a:lnTo>
                    <a:pt x="1043" y="264"/>
                  </a:lnTo>
                  <a:cubicBezTo>
                    <a:pt x="1052" y="261"/>
                    <a:pt x="1062" y="257"/>
                    <a:pt x="1072" y="254"/>
                  </a:cubicBezTo>
                  <a:close/>
                  <a:moveTo>
                    <a:pt x="1057" y="1"/>
                  </a:moveTo>
                  <a:cubicBezTo>
                    <a:pt x="1026" y="4"/>
                    <a:pt x="994" y="14"/>
                    <a:pt x="962" y="22"/>
                  </a:cubicBezTo>
                  <a:cubicBezTo>
                    <a:pt x="945" y="25"/>
                    <a:pt x="931" y="27"/>
                    <a:pt x="914" y="33"/>
                  </a:cubicBezTo>
                  <a:cubicBezTo>
                    <a:pt x="865" y="50"/>
                    <a:pt x="812" y="73"/>
                    <a:pt x="760" y="104"/>
                  </a:cubicBezTo>
                  <a:cubicBezTo>
                    <a:pt x="339" y="347"/>
                    <a:pt x="0" y="936"/>
                    <a:pt x="2" y="1419"/>
                  </a:cubicBezTo>
                  <a:cubicBezTo>
                    <a:pt x="2" y="1479"/>
                    <a:pt x="6" y="1534"/>
                    <a:pt x="17" y="1586"/>
                  </a:cubicBezTo>
                  <a:cubicBezTo>
                    <a:pt x="22" y="1603"/>
                    <a:pt x="28" y="1616"/>
                    <a:pt x="33" y="1631"/>
                  </a:cubicBezTo>
                  <a:cubicBezTo>
                    <a:pt x="42" y="1663"/>
                    <a:pt x="49" y="1696"/>
                    <a:pt x="62" y="1723"/>
                  </a:cubicBezTo>
                  <a:cubicBezTo>
                    <a:pt x="69" y="1740"/>
                    <a:pt x="82" y="1754"/>
                    <a:pt x="91" y="1770"/>
                  </a:cubicBezTo>
                  <a:cubicBezTo>
                    <a:pt x="105" y="1790"/>
                    <a:pt x="116" y="1814"/>
                    <a:pt x="133" y="1831"/>
                  </a:cubicBezTo>
                  <a:cubicBezTo>
                    <a:pt x="145" y="1845"/>
                    <a:pt x="159" y="1854"/>
                    <a:pt x="172" y="1865"/>
                  </a:cubicBezTo>
                  <a:cubicBezTo>
                    <a:pt x="242" y="1923"/>
                    <a:pt x="329" y="1956"/>
                    <a:pt x="429" y="1956"/>
                  </a:cubicBezTo>
                  <a:cubicBezTo>
                    <a:pt x="529" y="1956"/>
                    <a:pt x="643" y="1923"/>
                    <a:pt x="765" y="1854"/>
                  </a:cubicBezTo>
                  <a:cubicBezTo>
                    <a:pt x="1185" y="1611"/>
                    <a:pt x="1526" y="1022"/>
                    <a:pt x="1525" y="539"/>
                  </a:cubicBezTo>
                  <a:cubicBezTo>
                    <a:pt x="1525" y="297"/>
                    <a:pt x="1438" y="128"/>
                    <a:pt x="1300" y="50"/>
                  </a:cubicBezTo>
                  <a:cubicBezTo>
                    <a:pt x="1282" y="39"/>
                    <a:pt x="1258" y="33"/>
                    <a:pt x="1235" y="25"/>
                  </a:cubicBezTo>
                  <a:cubicBezTo>
                    <a:pt x="1218" y="19"/>
                    <a:pt x="1205" y="11"/>
                    <a:pt x="1188" y="8"/>
                  </a:cubicBezTo>
                  <a:cubicBezTo>
                    <a:pt x="1163" y="4"/>
                    <a:pt x="1135" y="4"/>
                    <a:pt x="1109" y="4"/>
                  </a:cubicBezTo>
                  <a:cubicBezTo>
                    <a:pt x="1095" y="4"/>
                    <a:pt x="1082" y="1"/>
                    <a:pt x="10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37"/>
            <p:cNvSpPr/>
            <p:nvPr/>
          </p:nvSpPr>
          <p:spPr>
            <a:xfrm>
              <a:off x="3796172" y="1320658"/>
              <a:ext cx="27136" cy="34783"/>
            </a:xfrm>
            <a:custGeom>
              <a:rect b="b" l="l" r="r" t="t"/>
              <a:pathLst>
                <a:path extrusionOk="0" h="796" w="621">
                  <a:moveTo>
                    <a:pt x="191" y="0"/>
                  </a:moveTo>
                  <a:cubicBezTo>
                    <a:pt x="184" y="0"/>
                    <a:pt x="177" y="2"/>
                    <a:pt x="170" y="2"/>
                  </a:cubicBezTo>
                  <a:cubicBezTo>
                    <a:pt x="159" y="2"/>
                    <a:pt x="148" y="2"/>
                    <a:pt x="139" y="4"/>
                  </a:cubicBezTo>
                  <a:cubicBezTo>
                    <a:pt x="131" y="5"/>
                    <a:pt x="125" y="10"/>
                    <a:pt x="119" y="11"/>
                  </a:cubicBezTo>
                  <a:cubicBezTo>
                    <a:pt x="111" y="14"/>
                    <a:pt x="101" y="17"/>
                    <a:pt x="93" y="22"/>
                  </a:cubicBezTo>
                  <a:cubicBezTo>
                    <a:pt x="36" y="53"/>
                    <a:pt x="2" y="122"/>
                    <a:pt x="2" y="220"/>
                  </a:cubicBezTo>
                  <a:cubicBezTo>
                    <a:pt x="1" y="417"/>
                    <a:pt x="139" y="657"/>
                    <a:pt x="308" y="754"/>
                  </a:cubicBezTo>
                  <a:cubicBezTo>
                    <a:pt x="357" y="783"/>
                    <a:pt x="404" y="796"/>
                    <a:pt x="445" y="796"/>
                  </a:cubicBezTo>
                  <a:cubicBezTo>
                    <a:pt x="486" y="796"/>
                    <a:pt x="522" y="783"/>
                    <a:pt x="551" y="759"/>
                  </a:cubicBezTo>
                  <a:cubicBezTo>
                    <a:pt x="556" y="754"/>
                    <a:pt x="562" y="751"/>
                    <a:pt x="567" y="745"/>
                  </a:cubicBezTo>
                  <a:cubicBezTo>
                    <a:pt x="574" y="739"/>
                    <a:pt x="579" y="728"/>
                    <a:pt x="584" y="719"/>
                  </a:cubicBezTo>
                  <a:cubicBezTo>
                    <a:pt x="588" y="714"/>
                    <a:pt x="593" y="708"/>
                    <a:pt x="596" y="702"/>
                  </a:cubicBezTo>
                  <a:cubicBezTo>
                    <a:pt x="602" y="691"/>
                    <a:pt x="604" y="676"/>
                    <a:pt x="608" y="663"/>
                  </a:cubicBezTo>
                  <a:cubicBezTo>
                    <a:pt x="610" y="657"/>
                    <a:pt x="613" y="651"/>
                    <a:pt x="614" y="645"/>
                  </a:cubicBezTo>
                  <a:cubicBezTo>
                    <a:pt x="617" y="623"/>
                    <a:pt x="620" y="602"/>
                    <a:pt x="620" y="577"/>
                  </a:cubicBezTo>
                  <a:cubicBezTo>
                    <a:pt x="620" y="380"/>
                    <a:pt x="482" y="140"/>
                    <a:pt x="311" y="40"/>
                  </a:cubicBezTo>
                  <a:cubicBezTo>
                    <a:pt x="290" y="30"/>
                    <a:pt x="270" y="20"/>
                    <a:pt x="250" y="13"/>
                  </a:cubicBezTo>
                  <a:cubicBezTo>
                    <a:pt x="242" y="11"/>
                    <a:pt x="236" y="11"/>
                    <a:pt x="230" y="10"/>
                  </a:cubicBezTo>
                  <a:cubicBezTo>
                    <a:pt x="216" y="5"/>
                    <a:pt x="202" y="2"/>
                    <a:pt x="191" y="0"/>
                  </a:cubicBezTo>
                  <a:close/>
                </a:path>
              </a:pathLst>
            </a:custGeom>
            <a:solidFill>
              <a:srgbClr val="F6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37"/>
            <p:cNvSpPr/>
            <p:nvPr/>
          </p:nvSpPr>
          <p:spPr>
            <a:xfrm rot="-5400000">
              <a:off x="3353950" y="1319338"/>
              <a:ext cx="237781" cy="51732"/>
            </a:xfrm>
            <a:custGeom>
              <a:rect b="b" l="l" r="r" t="t"/>
              <a:pathLst>
                <a:path extrusionOk="0" h="1184" w="9367">
                  <a:moveTo>
                    <a:pt x="5" y="1"/>
                  </a:moveTo>
                  <a:cubicBezTo>
                    <a:pt x="5" y="1"/>
                    <a:pt x="5" y="35"/>
                    <a:pt x="4" y="106"/>
                  </a:cubicBezTo>
                  <a:cubicBezTo>
                    <a:pt x="2" y="286"/>
                    <a:pt x="1" y="642"/>
                    <a:pt x="1" y="902"/>
                  </a:cubicBezTo>
                  <a:cubicBezTo>
                    <a:pt x="1" y="1059"/>
                    <a:pt x="1" y="1144"/>
                    <a:pt x="2" y="1144"/>
                  </a:cubicBezTo>
                  <a:lnTo>
                    <a:pt x="9362" y="1184"/>
                  </a:lnTo>
                  <a:cubicBezTo>
                    <a:pt x="9362" y="1184"/>
                    <a:pt x="9362" y="1181"/>
                    <a:pt x="9362" y="1181"/>
                  </a:cubicBezTo>
                  <a:cubicBezTo>
                    <a:pt x="9362" y="1181"/>
                    <a:pt x="9362" y="1181"/>
                    <a:pt x="9362" y="1181"/>
                  </a:cubicBezTo>
                  <a:cubicBezTo>
                    <a:pt x="9362" y="1181"/>
                    <a:pt x="9364" y="1148"/>
                    <a:pt x="9364" y="1079"/>
                  </a:cubicBezTo>
                  <a:cubicBezTo>
                    <a:pt x="9365" y="898"/>
                    <a:pt x="9367" y="545"/>
                    <a:pt x="9367" y="286"/>
                  </a:cubicBezTo>
                  <a:cubicBezTo>
                    <a:pt x="9367" y="127"/>
                    <a:pt x="9367" y="44"/>
                    <a:pt x="9365" y="44"/>
                  </a:cubicBezTo>
                  <a:cubicBezTo>
                    <a:pt x="9365" y="44"/>
                    <a:pt x="9365" y="44"/>
                    <a:pt x="9365" y="44"/>
                  </a:cubicBezTo>
                  <a:lnTo>
                    <a:pt x="9365" y="42"/>
                  </a:lnTo>
                  <a:lnTo>
                    <a:pt x="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37"/>
            <p:cNvSpPr/>
            <p:nvPr/>
          </p:nvSpPr>
          <p:spPr>
            <a:xfrm>
              <a:off x="3079604" y="1429847"/>
              <a:ext cx="786293" cy="324279"/>
            </a:xfrm>
            <a:custGeom>
              <a:rect b="b" l="l" r="r" t="t"/>
              <a:pathLst>
                <a:path extrusionOk="0" h="7421" w="17994">
                  <a:moveTo>
                    <a:pt x="5" y="162"/>
                  </a:moveTo>
                  <a:cubicBezTo>
                    <a:pt x="8" y="205"/>
                    <a:pt x="8" y="247"/>
                    <a:pt x="11" y="291"/>
                  </a:cubicBezTo>
                  <a:cubicBezTo>
                    <a:pt x="13" y="308"/>
                    <a:pt x="16" y="328"/>
                    <a:pt x="18" y="345"/>
                  </a:cubicBezTo>
                  <a:cubicBezTo>
                    <a:pt x="141" y="1571"/>
                    <a:pt x="1002" y="2775"/>
                    <a:pt x="2611" y="3711"/>
                  </a:cubicBezTo>
                  <a:cubicBezTo>
                    <a:pt x="6107" y="5743"/>
                    <a:pt x="11814" y="5741"/>
                    <a:pt x="15332" y="3709"/>
                  </a:cubicBezTo>
                  <a:cubicBezTo>
                    <a:pt x="16990" y="2754"/>
                    <a:pt x="17872" y="1514"/>
                    <a:pt x="17973" y="257"/>
                  </a:cubicBezTo>
                  <a:cubicBezTo>
                    <a:pt x="17976" y="222"/>
                    <a:pt x="17978" y="187"/>
                    <a:pt x="17979" y="150"/>
                  </a:cubicBezTo>
                  <a:cubicBezTo>
                    <a:pt x="17981" y="105"/>
                    <a:pt x="17984" y="59"/>
                    <a:pt x="17984" y="13"/>
                  </a:cubicBezTo>
                  <a:cubicBezTo>
                    <a:pt x="17984" y="10"/>
                    <a:pt x="17985" y="5"/>
                    <a:pt x="17985" y="0"/>
                  </a:cubicBezTo>
                  <a:lnTo>
                    <a:pt x="17990" y="1677"/>
                  </a:lnTo>
                  <a:cubicBezTo>
                    <a:pt x="17993" y="3020"/>
                    <a:pt x="17109" y="4366"/>
                    <a:pt x="15337" y="5387"/>
                  </a:cubicBezTo>
                  <a:cubicBezTo>
                    <a:pt x="11819" y="7419"/>
                    <a:pt x="6112" y="7421"/>
                    <a:pt x="2617" y="5389"/>
                  </a:cubicBezTo>
                  <a:cubicBezTo>
                    <a:pt x="879" y="4378"/>
                    <a:pt x="10" y="3054"/>
                    <a:pt x="5" y="1729"/>
                  </a:cubicBezTo>
                  <a:lnTo>
                    <a:pt x="1" y="53"/>
                  </a:lnTo>
                  <a:cubicBezTo>
                    <a:pt x="1" y="90"/>
                    <a:pt x="5" y="125"/>
                    <a:pt x="5" y="162"/>
                  </a:cubicBezTo>
                  <a:close/>
                </a:path>
              </a:pathLst>
            </a:custGeom>
            <a:gradFill>
              <a:gsLst>
                <a:gs pos="0">
                  <a:schemeClr val="accent1"/>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37"/>
            <p:cNvSpPr/>
            <p:nvPr/>
          </p:nvSpPr>
          <p:spPr>
            <a:xfrm>
              <a:off x="3435031" y="1450996"/>
              <a:ext cx="12410" cy="15207"/>
            </a:xfrm>
            <a:custGeom>
              <a:rect b="b" l="l" r="r" t="t"/>
              <a:pathLst>
                <a:path extrusionOk="0" h="348" w="284">
                  <a:moveTo>
                    <a:pt x="142" y="1"/>
                  </a:moveTo>
                  <a:cubicBezTo>
                    <a:pt x="65" y="1"/>
                    <a:pt x="2" y="78"/>
                    <a:pt x="1" y="173"/>
                  </a:cubicBezTo>
                  <a:cubicBezTo>
                    <a:pt x="1" y="269"/>
                    <a:pt x="64" y="347"/>
                    <a:pt x="142" y="347"/>
                  </a:cubicBezTo>
                  <a:cubicBezTo>
                    <a:pt x="221" y="347"/>
                    <a:pt x="284" y="270"/>
                    <a:pt x="284" y="175"/>
                  </a:cubicBezTo>
                  <a:cubicBezTo>
                    <a:pt x="284" y="79"/>
                    <a:pt x="221" y="1"/>
                    <a:pt x="142" y="1"/>
                  </a:cubicBezTo>
                  <a:close/>
                </a:path>
              </a:pathLst>
            </a:custGeom>
            <a:solidFill>
              <a:srgbClr val="B8B8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37"/>
            <p:cNvSpPr/>
            <p:nvPr/>
          </p:nvSpPr>
          <p:spPr>
            <a:xfrm>
              <a:off x="3114168" y="1203193"/>
              <a:ext cx="717163" cy="265550"/>
            </a:xfrm>
            <a:custGeom>
              <a:rect b="b" l="l" r="r" t="t"/>
              <a:pathLst>
                <a:path extrusionOk="0" h="6077" w="16412">
                  <a:moveTo>
                    <a:pt x="11" y="4991"/>
                  </a:moveTo>
                  <a:cubicBezTo>
                    <a:pt x="13" y="4980"/>
                    <a:pt x="14" y="4969"/>
                    <a:pt x="16" y="4958"/>
                  </a:cubicBezTo>
                  <a:cubicBezTo>
                    <a:pt x="126" y="3826"/>
                    <a:pt x="926" y="2714"/>
                    <a:pt x="2418" y="1853"/>
                  </a:cubicBezTo>
                  <a:cubicBezTo>
                    <a:pt x="5629" y="1"/>
                    <a:pt x="10834" y="1"/>
                    <a:pt x="14023" y="1853"/>
                  </a:cubicBezTo>
                  <a:cubicBezTo>
                    <a:pt x="15512" y="2719"/>
                    <a:pt x="16302" y="3838"/>
                    <a:pt x="16393" y="4977"/>
                  </a:cubicBezTo>
                  <a:cubicBezTo>
                    <a:pt x="16396" y="5011"/>
                    <a:pt x="16396" y="5043"/>
                    <a:pt x="16398" y="5075"/>
                  </a:cubicBezTo>
                  <a:cubicBezTo>
                    <a:pt x="16411" y="5394"/>
                    <a:pt x="16370" y="5714"/>
                    <a:pt x="16275" y="6029"/>
                  </a:cubicBezTo>
                  <a:cubicBezTo>
                    <a:pt x="15990" y="5112"/>
                    <a:pt x="15242" y="4237"/>
                    <a:pt x="14027" y="3531"/>
                  </a:cubicBezTo>
                  <a:cubicBezTo>
                    <a:pt x="10838" y="1677"/>
                    <a:pt x="5633" y="1677"/>
                    <a:pt x="2423" y="3529"/>
                  </a:cubicBezTo>
                  <a:cubicBezTo>
                    <a:pt x="1179" y="4249"/>
                    <a:pt x="416" y="5144"/>
                    <a:pt x="133" y="6077"/>
                  </a:cubicBezTo>
                  <a:cubicBezTo>
                    <a:pt x="45" y="5795"/>
                    <a:pt x="0" y="5509"/>
                    <a:pt x="2" y="5226"/>
                  </a:cubicBezTo>
                  <a:cubicBezTo>
                    <a:pt x="2" y="5191"/>
                    <a:pt x="5" y="5152"/>
                    <a:pt x="5" y="5115"/>
                  </a:cubicBezTo>
                  <a:cubicBezTo>
                    <a:pt x="6" y="5075"/>
                    <a:pt x="8" y="5032"/>
                    <a:pt x="11" y="499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37"/>
            <p:cNvSpPr/>
            <p:nvPr/>
          </p:nvSpPr>
          <p:spPr>
            <a:xfrm>
              <a:off x="3077506" y="1203368"/>
              <a:ext cx="788041" cy="455197"/>
            </a:xfrm>
            <a:custGeom>
              <a:rect b="b" l="l" r="r" t="t"/>
              <a:pathLst>
                <a:path extrusionOk="0" h="10417" w="18034">
                  <a:moveTo>
                    <a:pt x="9066" y="459"/>
                  </a:moveTo>
                  <a:cubicBezTo>
                    <a:pt x="11168" y="459"/>
                    <a:pt x="13267" y="922"/>
                    <a:pt x="14862" y="1849"/>
                  </a:cubicBezTo>
                  <a:cubicBezTo>
                    <a:pt x="16351" y="2715"/>
                    <a:pt x="17141" y="3834"/>
                    <a:pt x="17232" y="4971"/>
                  </a:cubicBezTo>
                  <a:cubicBezTo>
                    <a:pt x="17235" y="5005"/>
                    <a:pt x="17235" y="5039"/>
                    <a:pt x="17237" y="5071"/>
                  </a:cubicBezTo>
                  <a:cubicBezTo>
                    <a:pt x="17250" y="5390"/>
                    <a:pt x="17209" y="5710"/>
                    <a:pt x="17114" y="6025"/>
                  </a:cubicBezTo>
                  <a:cubicBezTo>
                    <a:pt x="16830" y="6955"/>
                    <a:pt x="16068" y="7851"/>
                    <a:pt x="14823" y="8569"/>
                  </a:cubicBezTo>
                  <a:cubicBezTo>
                    <a:pt x="13218" y="9496"/>
                    <a:pt x="11114" y="9959"/>
                    <a:pt x="9012" y="9959"/>
                  </a:cubicBezTo>
                  <a:cubicBezTo>
                    <a:pt x="6911" y="9959"/>
                    <a:pt x="4813" y="9496"/>
                    <a:pt x="3219" y="8571"/>
                  </a:cubicBezTo>
                  <a:cubicBezTo>
                    <a:pt x="2004" y="7863"/>
                    <a:pt x="1256" y="6988"/>
                    <a:pt x="972" y="6071"/>
                  </a:cubicBezTo>
                  <a:cubicBezTo>
                    <a:pt x="884" y="5791"/>
                    <a:pt x="839" y="5505"/>
                    <a:pt x="841" y="5222"/>
                  </a:cubicBezTo>
                  <a:cubicBezTo>
                    <a:pt x="841" y="5185"/>
                    <a:pt x="844" y="5148"/>
                    <a:pt x="844" y="5111"/>
                  </a:cubicBezTo>
                  <a:cubicBezTo>
                    <a:pt x="845" y="5071"/>
                    <a:pt x="847" y="5028"/>
                    <a:pt x="850" y="4987"/>
                  </a:cubicBezTo>
                  <a:cubicBezTo>
                    <a:pt x="852" y="4976"/>
                    <a:pt x="853" y="4965"/>
                    <a:pt x="855" y="4954"/>
                  </a:cubicBezTo>
                  <a:cubicBezTo>
                    <a:pt x="965" y="3822"/>
                    <a:pt x="1765" y="2710"/>
                    <a:pt x="3257" y="1847"/>
                  </a:cubicBezTo>
                  <a:cubicBezTo>
                    <a:pt x="4862" y="922"/>
                    <a:pt x="6965" y="459"/>
                    <a:pt x="9066" y="459"/>
                  </a:cubicBezTo>
                  <a:close/>
                  <a:moveTo>
                    <a:pt x="9070" y="0"/>
                  </a:moveTo>
                  <a:cubicBezTo>
                    <a:pt x="6767" y="0"/>
                    <a:pt x="4460" y="509"/>
                    <a:pt x="2700" y="1526"/>
                  </a:cubicBezTo>
                  <a:cubicBezTo>
                    <a:pt x="882" y="2575"/>
                    <a:pt x="1" y="3965"/>
                    <a:pt x="53" y="5345"/>
                  </a:cubicBezTo>
                  <a:cubicBezTo>
                    <a:pt x="56" y="5388"/>
                    <a:pt x="56" y="5430"/>
                    <a:pt x="59" y="5473"/>
                  </a:cubicBezTo>
                  <a:cubicBezTo>
                    <a:pt x="61" y="5491"/>
                    <a:pt x="64" y="5510"/>
                    <a:pt x="66" y="5528"/>
                  </a:cubicBezTo>
                  <a:cubicBezTo>
                    <a:pt x="189" y="6754"/>
                    <a:pt x="1050" y="7958"/>
                    <a:pt x="2659" y="8894"/>
                  </a:cubicBezTo>
                  <a:cubicBezTo>
                    <a:pt x="4406" y="9909"/>
                    <a:pt x="6706" y="10417"/>
                    <a:pt x="9009" y="10417"/>
                  </a:cubicBezTo>
                  <a:cubicBezTo>
                    <a:pt x="11313" y="10417"/>
                    <a:pt x="13620" y="9908"/>
                    <a:pt x="15380" y="8892"/>
                  </a:cubicBezTo>
                  <a:cubicBezTo>
                    <a:pt x="17038" y="7937"/>
                    <a:pt x="17920" y="6697"/>
                    <a:pt x="18021" y="5440"/>
                  </a:cubicBezTo>
                  <a:cubicBezTo>
                    <a:pt x="18024" y="5405"/>
                    <a:pt x="18026" y="5370"/>
                    <a:pt x="18027" y="5333"/>
                  </a:cubicBezTo>
                  <a:cubicBezTo>
                    <a:pt x="18029" y="5288"/>
                    <a:pt x="18032" y="5242"/>
                    <a:pt x="18032" y="5196"/>
                  </a:cubicBezTo>
                  <a:cubicBezTo>
                    <a:pt x="18033" y="3865"/>
                    <a:pt x="17164" y="2536"/>
                    <a:pt x="15423" y="1526"/>
                  </a:cubicBezTo>
                  <a:cubicBezTo>
                    <a:pt x="13675" y="509"/>
                    <a:pt x="11374" y="0"/>
                    <a:pt x="907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37"/>
            <p:cNvSpPr/>
            <p:nvPr/>
          </p:nvSpPr>
          <p:spPr>
            <a:xfrm>
              <a:off x="3461860" y="1414247"/>
              <a:ext cx="15163" cy="12366"/>
            </a:xfrm>
            <a:custGeom>
              <a:rect b="b" l="l" r="r" t="t"/>
              <a:pathLst>
                <a:path extrusionOk="0" h="283" w="347">
                  <a:moveTo>
                    <a:pt x="174" y="1"/>
                  </a:moveTo>
                  <a:cubicBezTo>
                    <a:pt x="79" y="1"/>
                    <a:pt x="0" y="64"/>
                    <a:pt x="0" y="141"/>
                  </a:cubicBezTo>
                  <a:cubicBezTo>
                    <a:pt x="0" y="217"/>
                    <a:pt x="77" y="282"/>
                    <a:pt x="173" y="282"/>
                  </a:cubicBezTo>
                  <a:cubicBezTo>
                    <a:pt x="174" y="282"/>
                    <a:pt x="175" y="282"/>
                    <a:pt x="176" y="282"/>
                  </a:cubicBezTo>
                  <a:cubicBezTo>
                    <a:pt x="271" y="282"/>
                    <a:pt x="345" y="218"/>
                    <a:pt x="345" y="142"/>
                  </a:cubicBezTo>
                  <a:cubicBezTo>
                    <a:pt x="347" y="65"/>
                    <a:pt x="270" y="1"/>
                    <a:pt x="174" y="1"/>
                  </a:cubicBezTo>
                  <a:close/>
                </a:path>
              </a:pathLst>
            </a:custGeom>
            <a:solidFill>
              <a:srgbClr val="B8B8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37"/>
            <p:cNvSpPr/>
            <p:nvPr/>
          </p:nvSpPr>
          <p:spPr>
            <a:xfrm>
              <a:off x="3423189" y="1410533"/>
              <a:ext cx="93163" cy="104918"/>
            </a:xfrm>
            <a:custGeom>
              <a:rect b="b" l="l" r="r" t="t"/>
              <a:pathLst>
                <a:path extrusionOk="0" h="2401" w="2132">
                  <a:moveTo>
                    <a:pt x="1" y="6"/>
                  </a:moveTo>
                  <a:cubicBezTo>
                    <a:pt x="1" y="6"/>
                    <a:pt x="1" y="6"/>
                    <a:pt x="1" y="6"/>
                  </a:cubicBezTo>
                  <a:lnTo>
                    <a:pt x="1" y="6"/>
                  </a:lnTo>
                  <a:lnTo>
                    <a:pt x="1" y="6"/>
                  </a:lnTo>
                  <a:close/>
                  <a:moveTo>
                    <a:pt x="2125" y="1"/>
                  </a:moveTo>
                  <a:lnTo>
                    <a:pt x="2125" y="3"/>
                  </a:lnTo>
                  <a:cubicBezTo>
                    <a:pt x="2125" y="13"/>
                    <a:pt x="2122" y="24"/>
                    <a:pt x="2121" y="35"/>
                  </a:cubicBezTo>
                  <a:cubicBezTo>
                    <a:pt x="2121" y="44"/>
                    <a:pt x="2121" y="53"/>
                    <a:pt x="2119" y="63"/>
                  </a:cubicBezTo>
                  <a:cubicBezTo>
                    <a:pt x="2118" y="73"/>
                    <a:pt x="2114" y="84"/>
                    <a:pt x="2111" y="95"/>
                  </a:cubicBezTo>
                  <a:cubicBezTo>
                    <a:pt x="2108" y="102"/>
                    <a:pt x="2107" y="112"/>
                    <a:pt x="2104" y="121"/>
                  </a:cubicBezTo>
                  <a:cubicBezTo>
                    <a:pt x="2101" y="132"/>
                    <a:pt x="2096" y="142"/>
                    <a:pt x="2091" y="153"/>
                  </a:cubicBezTo>
                  <a:cubicBezTo>
                    <a:pt x="2087" y="162"/>
                    <a:pt x="2084" y="170"/>
                    <a:pt x="2081" y="179"/>
                  </a:cubicBezTo>
                  <a:cubicBezTo>
                    <a:pt x="2074" y="189"/>
                    <a:pt x="2067" y="199"/>
                    <a:pt x="2061" y="209"/>
                  </a:cubicBezTo>
                  <a:cubicBezTo>
                    <a:pt x="2056" y="218"/>
                    <a:pt x="2051" y="227"/>
                    <a:pt x="2047" y="236"/>
                  </a:cubicBezTo>
                  <a:cubicBezTo>
                    <a:pt x="2038" y="246"/>
                    <a:pt x="2030" y="256"/>
                    <a:pt x="2021" y="267"/>
                  </a:cubicBezTo>
                  <a:cubicBezTo>
                    <a:pt x="2014" y="273"/>
                    <a:pt x="2010" y="282"/>
                    <a:pt x="2002" y="290"/>
                  </a:cubicBezTo>
                  <a:cubicBezTo>
                    <a:pt x="1991" y="301"/>
                    <a:pt x="1981" y="312"/>
                    <a:pt x="1970" y="321"/>
                  </a:cubicBezTo>
                  <a:cubicBezTo>
                    <a:pt x="1961" y="329"/>
                    <a:pt x="1956" y="336"/>
                    <a:pt x="1947" y="342"/>
                  </a:cubicBezTo>
                  <a:cubicBezTo>
                    <a:pt x="1936" y="353"/>
                    <a:pt x="1921" y="364"/>
                    <a:pt x="1908" y="373"/>
                  </a:cubicBezTo>
                  <a:cubicBezTo>
                    <a:pt x="1901" y="381"/>
                    <a:pt x="1893" y="387"/>
                    <a:pt x="1885" y="392"/>
                  </a:cubicBezTo>
                  <a:cubicBezTo>
                    <a:pt x="1862" y="410"/>
                    <a:pt x="1838" y="426"/>
                    <a:pt x="1811" y="439"/>
                  </a:cubicBezTo>
                  <a:cubicBezTo>
                    <a:pt x="1603" y="560"/>
                    <a:pt x="1332" y="620"/>
                    <a:pt x="1061" y="620"/>
                  </a:cubicBezTo>
                  <a:cubicBezTo>
                    <a:pt x="789" y="620"/>
                    <a:pt x="517" y="560"/>
                    <a:pt x="310" y="439"/>
                  </a:cubicBezTo>
                  <a:cubicBezTo>
                    <a:pt x="284" y="426"/>
                    <a:pt x="259" y="410"/>
                    <a:pt x="238" y="392"/>
                  </a:cubicBezTo>
                  <a:cubicBezTo>
                    <a:pt x="232" y="389"/>
                    <a:pt x="227" y="386"/>
                    <a:pt x="221" y="379"/>
                  </a:cubicBezTo>
                  <a:cubicBezTo>
                    <a:pt x="206" y="367"/>
                    <a:pt x="189" y="356"/>
                    <a:pt x="175" y="342"/>
                  </a:cubicBezTo>
                  <a:cubicBezTo>
                    <a:pt x="169" y="338"/>
                    <a:pt x="162" y="330"/>
                    <a:pt x="156" y="326"/>
                  </a:cubicBezTo>
                  <a:cubicBezTo>
                    <a:pt x="144" y="315"/>
                    <a:pt x="132" y="302"/>
                    <a:pt x="121" y="290"/>
                  </a:cubicBezTo>
                  <a:cubicBezTo>
                    <a:pt x="115" y="284"/>
                    <a:pt x="110" y="278"/>
                    <a:pt x="106" y="272"/>
                  </a:cubicBezTo>
                  <a:cubicBezTo>
                    <a:pt x="96" y="258"/>
                    <a:pt x="87" y="247"/>
                    <a:pt x="78" y="236"/>
                  </a:cubicBezTo>
                  <a:cubicBezTo>
                    <a:pt x="73" y="229"/>
                    <a:pt x="69" y="221"/>
                    <a:pt x="64" y="213"/>
                  </a:cubicBezTo>
                  <a:cubicBezTo>
                    <a:pt x="56" y="201"/>
                    <a:pt x="50" y="190"/>
                    <a:pt x="44" y="179"/>
                  </a:cubicBezTo>
                  <a:cubicBezTo>
                    <a:pt x="39" y="172"/>
                    <a:pt x="36" y="162"/>
                    <a:pt x="33" y="153"/>
                  </a:cubicBezTo>
                  <a:cubicBezTo>
                    <a:pt x="29" y="142"/>
                    <a:pt x="24" y="133"/>
                    <a:pt x="19" y="122"/>
                  </a:cubicBezTo>
                  <a:cubicBezTo>
                    <a:pt x="18" y="115"/>
                    <a:pt x="15" y="106"/>
                    <a:pt x="13" y="96"/>
                  </a:cubicBezTo>
                  <a:cubicBezTo>
                    <a:pt x="10" y="86"/>
                    <a:pt x="7" y="75"/>
                    <a:pt x="6" y="64"/>
                  </a:cubicBezTo>
                  <a:cubicBezTo>
                    <a:pt x="4" y="55"/>
                    <a:pt x="4" y="46"/>
                    <a:pt x="4" y="36"/>
                  </a:cubicBezTo>
                  <a:cubicBezTo>
                    <a:pt x="3" y="27"/>
                    <a:pt x="1" y="17"/>
                    <a:pt x="1" y="6"/>
                  </a:cubicBezTo>
                  <a:lnTo>
                    <a:pt x="1" y="6"/>
                  </a:lnTo>
                  <a:lnTo>
                    <a:pt x="7" y="1788"/>
                  </a:lnTo>
                  <a:cubicBezTo>
                    <a:pt x="9" y="1944"/>
                    <a:pt x="112" y="2101"/>
                    <a:pt x="318" y="2221"/>
                  </a:cubicBezTo>
                  <a:cubicBezTo>
                    <a:pt x="525" y="2341"/>
                    <a:pt x="796" y="2401"/>
                    <a:pt x="1067" y="2401"/>
                  </a:cubicBezTo>
                  <a:cubicBezTo>
                    <a:pt x="1338" y="2401"/>
                    <a:pt x="1610" y="2341"/>
                    <a:pt x="1818" y="2221"/>
                  </a:cubicBezTo>
                  <a:cubicBezTo>
                    <a:pt x="2027" y="2099"/>
                    <a:pt x="2131" y="1942"/>
                    <a:pt x="2131" y="1784"/>
                  </a:cubicBezTo>
                  <a:lnTo>
                    <a:pt x="2125"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37"/>
            <p:cNvSpPr/>
            <p:nvPr/>
          </p:nvSpPr>
          <p:spPr>
            <a:xfrm>
              <a:off x="3426160" y="1387243"/>
              <a:ext cx="86477" cy="47019"/>
            </a:xfrm>
            <a:custGeom>
              <a:rect b="b" l="l" r="r" t="t"/>
              <a:pathLst>
                <a:path extrusionOk="0" h="1076" w="1979">
                  <a:moveTo>
                    <a:pt x="997" y="0"/>
                  </a:moveTo>
                  <a:cubicBezTo>
                    <a:pt x="727" y="0"/>
                    <a:pt x="474" y="60"/>
                    <a:pt x="285" y="169"/>
                  </a:cubicBezTo>
                  <a:lnTo>
                    <a:pt x="285" y="171"/>
                  </a:lnTo>
                  <a:cubicBezTo>
                    <a:pt x="101" y="277"/>
                    <a:pt x="1" y="422"/>
                    <a:pt x="13" y="563"/>
                  </a:cubicBezTo>
                  <a:lnTo>
                    <a:pt x="14" y="576"/>
                  </a:lnTo>
                  <a:lnTo>
                    <a:pt x="14" y="585"/>
                  </a:lnTo>
                  <a:cubicBezTo>
                    <a:pt x="16" y="589"/>
                    <a:pt x="18" y="594"/>
                    <a:pt x="18" y="600"/>
                  </a:cubicBezTo>
                  <a:lnTo>
                    <a:pt x="21" y="609"/>
                  </a:lnTo>
                  <a:lnTo>
                    <a:pt x="24" y="622"/>
                  </a:lnTo>
                  <a:cubicBezTo>
                    <a:pt x="25" y="625"/>
                    <a:pt x="25" y="628"/>
                    <a:pt x="27" y="632"/>
                  </a:cubicBezTo>
                  <a:cubicBezTo>
                    <a:pt x="28" y="635"/>
                    <a:pt x="30" y="642"/>
                    <a:pt x="31" y="646"/>
                  </a:cubicBezTo>
                  <a:lnTo>
                    <a:pt x="38" y="657"/>
                  </a:lnTo>
                  <a:lnTo>
                    <a:pt x="42" y="668"/>
                  </a:lnTo>
                  <a:cubicBezTo>
                    <a:pt x="42" y="672"/>
                    <a:pt x="44" y="675"/>
                    <a:pt x="45" y="677"/>
                  </a:cubicBezTo>
                  <a:cubicBezTo>
                    <a:pt x="48" y="683"/>
                    <a:pt x="53" y="691"/>
                    <a:pt x="56" y="695"/>
                  </a:cubicBezTo>
                  <a:lnTo>
                    <a:pt x="62" y="705"/>
                  </a:lnTo>
                  <a:lnTo>
                    <a:pt x="68" y="715"/>
                  </a:lnTo>
                  <a:cubicBezTo>
                    <a:pt x="70" y="719"/>
                    <a:pt x="71" y="722"/>
                    <a:pt x="74" y="725"/>
                  </a:cubicBezTo>
                  <a:cubicBezTo>
                    <a:pt x="79" y="734"/>
                    <a:pt x="85" y="739"/>
                    <a:pt x="91" y="748"/>
                  </a:cubicBezTo>
                  <a:lnTo>
                    <a:pt x="98" y="754"/>
                  </a:lnTo>
                  <a:lnTo>
                    <a:pt x="107" y="765"/>
                  </a:lnTo>
                  <a:lnTo>
                    <a:pt x="111" y="771"/>
                  </a:lnTo>
                  <a:cubicBezTo>
                    <a:pt x="119" y="780"/>
                    <a:pt x="128" y="788"/>
                    <a:pt x="136" y="797"/>
                  </a:cubicBezTo>
                  <a:lnTo>
                    <a:pt x="142" y="802"/>
                  </a:lnTo>
                  <a:lnTo>
                    <a:pt x="153" y="812"/>
                  </a:lnTo>
                  <a:lnTo>
                    <a:pt x="159" y="817"/>
                  </a:lnTo>
                  <a:cubicBezTo>
                    <a:pt x="171" y="829"/>
                    <a:pt x="185" y="840"/>
                    <a:pt x="201" y="851"/>
                  </a:cubicBezTo>
                  <a:lnTo>
                    <a:pt x="214" y="863"/>
                  </a:lnTo>
                  <a:cubicBezTo>
                    <a:pt x="236" y="879"/>
                    <a:pt x="258" y="892"/>
                    <a:pt x="282" y="905"/>
                  </a:cubicBezTo>
                  <a:cubicBezTo>
                    <a:pt x="470" y="1014"/>
                    <a:pt x="724" y="1075"/>
                    <a:pt x="993" y="1075"/>
                  </a:cubicBezTo>
                  <a:cubicBezTo>
                    <a:pt x="1262" y="1075"/>
                    <a:pt x="1516" y="1015"/>
                    <a:pt x="1705" y="905"/>
                  </a:cubicBezTo>
                  <a:cubicBezTo>
                    <a:pt x="1728" y="891"/>
                    <a:pt x="1751" y="877"/>
                    <a:pt x="1773" y="863"/>
                  </a:cubicBezTo>
                  <a:cubicBezTo>
                    <a:pt x="1776" y="860"/>
                    <a:pt x="1779" y="857"/>
                    <a:pt x="1782" y="854"/>
                  </a:cubicBezTo>
                  <a:lnTo>
                    <a:pt x="1793" y="845"/>
                  </a:lnTo>
                  <a:lnTo>
                    <a:pt x="1802" y="839"/>
                  </a:lnTo>
                  <a:cubicBezTo>
                    <a:pt x="1811" y="832"/>
                    <a:pt x="1820" y="825"/>
                    <a:pt x="1830" y="819"/>
                  </a:cubicBezTo>
                  <a:cubicBezTo>
                    <a:pt x="1833" y="814"/>
                    <a:pt x="1836" y="812"/>
                    <a:pt x="1839" y="808"/>
                  </a:cubicBezTo>
                  <a:lnTo>
                    <a:pt x="1848" y="799"/>
                  </a:lnTo>
                  <a:lnTo>
                    <a:pt x="1857" y="792"/>
                  </a:lnTo>
                  <a:cubicBezTo>
                    <a:pt x="1863" y="785"/>
                    <a:pt x="1870" y="777"/>
                    <a:pt x="1876" y="771"/>
                  </a:cubicBezTo>
                  <a:cubicBezTo>
                    <a:pt x="1880" y="768"/>
                    <a:pt x="1882" y="765"/>
                    <a:pt x="1885" y="760"/>
                  </a:cubicBezTo>
                  <a:lnTo>
                    <a:pt x="1893" y="749"/>
                  </a:lnTo>
                  <a:lnTo>
                    <a:pt x="1900" y="742"/>
                  </a:lnTo>
                  <a:cubicBezTo>
                    <a:pt x="1906" y="734"/>
                    <a:pt x="1911" y="729"/>
                    <a:pt x="1914" y="723"/>
                  </a:cubicBezTo>
                  <a:cubicBezTo>
                    <a:pt x="1917" y="720"/>
                    <a:pt x="1919" y="717"/>
                    <a:pt x="1922" y="712"/>
                  </a:cubicBezTo>
                  <a:lnTo>
                    <a:pt x="1928" y="702"/>
                  </a:lnTo>
                  <a:lnTo>
                    <a:pt x="1934" y="692"/>
                  </a:lnTo>
                  <a:cubicBezTo>
                    <a:pt x="1937" y="688"/>
                    <a:pt x="1940" y="682"/>
                    <a:pt x="1943" y="675"/>
                  </a:cubicBezTo>
                  <a:cubicBezTo>
                    <a:pt x="1946" y="674"/>
                    <a:pt x="1946" y="671"/>
                    <a:pt x="1948" y="666"/>
                  </a:cubicBezTo>
                  <a:lnTo>
                    <a:pt x="1953" y="655"/>
                  </a:lnTo>
                  <a:lnTo>
                    <a:pt x="1957" y="646"/>
                  </a:lnTo>
                  <a:cubicBezTo>
                    <a:pt x="1959" y="640"/>
                    <a:pt x="1962" y="635"/>
                    <a:pt x="1963" y="629"/>
                  </a:cubicBezTo>
                  <a:cubicBezTo>
                    <a:pt x="1965" y="626"/>
                    <a:pt x="1965" y="623"/>
                    <a:pt x="1965" y="619"/>
                  </a:cubicBezTo>
                  <a:lnTo>
                    <a:pt x="1970" y="608"/>
                  </a:lnTo>
                  <a:lnTo>
                    <a:pt x="1971" y="597"/>
                  </a:lnTo>
                  <a:cubicBezTo>
                    <a:pt x="1973" y="592"/>
                    <a:pt x="1974" y="588"/>
                    <a:pt x="1976" y="582"/>
                  </a:cubicBezTo>
                  <a:cubicBezTo>
                    <a:pt x="1976" y="579"/>
                    <a:pt x="1976" y="576"/>
                    <a:pt x="1976" y="572"/>
                  </a:cubicBezTo>
                  <a:lnTo>
                    <a:pt x="1976" y="560"/>
                  </a:lnTo>
                  <a:lnTo>
                    <a:pt x="1977" y="551"/>
                  </a:lnTo>
                  <a:cubicBezTo>
                    <a:pt x="1979" y="546"/>
                    <a:pt x="1979" y="540"/>
                    <a:pt x="1979" y="536"/>
                  </a:cubicBezTo>
                  <a:cubicBezTo>
                    <a:pt x="1979" y="402"/>
                    <a:pt x="1883" y="271"/>
                    <a:pt x="1710" y="169"/>
                  </a:cubicBezTo>
                  <a:cubicBezTo>
                    <a:pt x="1522" y="60"/>
                    <a:pt x="1267" y="0"/>
                    <a:pt x="99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37"/>
            <p:cNvSpPr/>
            <p:nvPr/>
          </p:nvSpPr>
          <p:spPr>
            <a:xfrm>
              <a:off x="3422621" y="1383791"/>
              <a:ext cx="93469" cy="53835"/>
            </a:xfrm>
            <a:custGeom>
              <a:rect b="b" l="l" r="r" t="t"/>
              <a:pathLst>
                <a:path extrusionOk="0" h="1232" w="2139">
                  <a:moveTo>
                    <a:pt x="1078" y="79"/>
                  </a:moveTo>
                  <a:cubicBezTo>
                    <a:pt x="1348" y="79"/>
                    <a:pt x="1601" y="139"/>
                    <a:pt x="1791" y="248"/>
                  </a:cubicBezTo>
                  <a:cubicBezTo>
                    <a:pt x="1964" y="350"/>
                    <a:pt x="2060" y="481"/>
                    <a:pt x="2060" y="615"/>
                  </a:cubicBezTo>
                  <a:cubicBezTo>
                    <a:pt x="2060" y="619"/>
                    <a:pt x="2060" y="625"/>
                    <a:pt x="2058" y="630"/>
                  </a:cubicBezTo>
                  <a:lnTo>
                    <a:pt x="2057" y="639"/>
                  </a:lnTo>
                  <a:lnTo>
                    <a:pt x="2057" y="651"/>
                  </a:lnTo>
                  <a:cubicBezTo>
                    <a:pt x="2057" y="655"/>
                    <a:pt x="2057" y="658"/>
                    <a:pt x="2055" y="661"/>
                  </a:cubicBezTo>
                  <a:cubicBezTo>
                    <a:pt x="2055" y="667"/>
                    <a:pt x="2054" y="671"/>
                    <a:pt x="2052" y="676"/>
                  </a:cubicBezTo>
                  <a:lnTo>
                    <a:pt x="2051" y="687"/>
                  </a:lnTo>
                  <a:lnTo>
                    <a:pt x="2046" y="698"/>
                  </a:lnTo>
                  <a:cubicBezTo>
                    <a:pt x="2046" y="702"/>
                    <a:pt x="2044" y="705"/>
                    <a:pt x="2044" y="708"/>
                  </a:cubicBezTo>
                  <a:cubicBezTo>
                    <a:pt x="2043" y="714"/>
                    <a:pt x="2040" y="719"/>
                    <a:pt x="2038" y="725"/>
                  </a:cubicBezTo>
                  <a:lnTo>
                    <a:pt x="2034" y="734"/>
                  </a:lnTo>
                  <a:lnTo>
                    <a:pt x="2029" y="745"/>
                  </a:lnTo>
                  <a:cubicBezTo>
                    <a:pt x="2027" y="750"/>
                    <a:pt x="2026" y="753"/>
                    <a:pt x="2024" y="754"/>
                  </a:cubicBezTo>
                  <a:cubicBezTo>
                    <a:pt x="2021" y="761"/>
                    <a:pt x="2018" y="767"/>
                    <a:pt x="2015" y="771"/>
                  </a:cubicBezTo>
                  <a:lnTo>
                    <a:pt x="2007" y="781"/>
                  </a:lnTo>
                  <a:lnTo>
                    <a:pt x="2003" y="791"/>
                  </a:lnTo>
                  <a:cubicBezTo>
                    <a:pt x="2000" y="796"/>
                    <a:pt x="1998" y="799"/>
                    <a:pt x="1995" y="802"/>
                  </a:cubicBezTo>
                  <a:cubicBezTo>
                    <a:pt x="1992" y="808"/>
                    <a:pt x="1987" y="813"/>
                    <a:pt x="1981" y="821"/>
                  </a:cubicBezTo>
                  <a:lnTo>
                    <a:pt x="1974" y="828"/>
                  </a:lnTo>
                  <a:lnTo>
                    <a:pt x="1966" y="839"/>
                  </a:lnTo>
                  <a:cubicBezTo>
                    <a:pt x="1963" y="844"/>
                    <a:pt x="1961" y="847"/>
                    <a:pt x="1957" y="850"/>
                  </a:cubicBezTo>
                  <a:cubicBezTo>
                    <a:pt x="1951" y="856"/>
                    <a:pt x="1944" y="864"/>
                    <a:pt x="1938" y="871"/>
                  </a:cubicBezTo>
                  <a:lnTo>
                    <a:pt x="1929" y="878"/>
                  </a:lnTo>
                  <a:lnTo>
                    <a:pt x="1918" y="887"/>
                  </a:lnTo>
                  <a:cubicBezTo>
                    <a:pt x="1917" y="891"/>
                    <a:pt x="1914" y="893"/>
                    <a:pt x="1911" y="898"/>
                  </a:cubicBezTo>
                  <a:cubicBezTo>
                    <a:pt x="1901" y="904"/>
                    <a:pt x="1892" y="911"/>
                    <a:pt x="1883" y="918"/>
                  </a:cubicBezTo>
                  <a:lnTo>
                    <a:pt x="1874" y="924"/>
                  </a:lnTo>
                  <a:lnTo>
                    <a:pt x="1863" y="933"/>
                  </a:lnTo>
                  <a:cubicBezTo>
                    <a:pt x="1860" y="936"/>
                    <a:pt x="1857" y="939"/>
                    <a:pt x="1854" y="942"/>
                  </a:cubicBezTo>
                  <a:cubicBezTo>
                    <a:pt x="1832" y="956"/>
                    <a:pt x="1809" y="970"/>
                    <a:pt x="1786" y="984"/>
                  </a:cubicBezTo>
                  <a:cubicBezTo>
                    <a:pt x="1595" y="1094"/>
                    <a:pt x="1343" y="1154"/>
                    <a:pt x="1074" y="1154"/>
                  </a:cubicBezTo>
                  <a:cubicBezTo>
                    <a:pt x="803" y="1154"/>
                    <a:pt x="551" y="1093"/>
                    <a:pt x="363" y="984"/>
                  </a:cubicBezTo>
                  <a:cubicBezTo>
                    <a:pt x="339" y="971"/>
                    <a:pt x="317" y="958"/>
                    <a:pt x="295" y="942"/>
                  </a:cubicBezTo>
                  <a:lnTo>
                    <a:pt x="282" y="930"/>
                  </a:lnTo>
                  <a:cubicBezTo>
                    <a:pt x="266" y="919"/>
                    <a:pt x="252" y="908"/>
                    <a:pt x="239" y="896"/>
                  </a:cubicBezTo>
                  <a:lnTo>
                    <a:pt x="232" y="891"/>
                  </a:lnTo>
                  <a:lnTo>
                    <a:pt x="223" y="881"/>
                  </a:lnTo>
                  <a:lnTo>
                    <a:pt x="217" y="876"/>
                  </a:lnTo>
                  <a:cubicBezTo>
                    <a:pt x="208" y="867"/>
                    <a:pt x="200" y="859"/>
                    <a:pt x="192" y="850"/>
                  </a:cubicBezTo>
                  <a:lnTo>
                    <a:pt x="186" y="844"/>
                  </a:lnTo>
                  <a:lnTo>
                    <a:pt x="179" y="833"/>
                  </a:lnTo>
                  <a:lnTo>
                    <a:pt x="172" y="827"/>
                  </a:lnTo>
                  <a:cubicBezTo>
                    <a:pt x="166" y="818"/>
                    <a:pt x="160" y="813"/>
                    <a:pt x="155" y="804"/>
                  </a:cubicBezTo>
                  <a:cubicBezTo>
                    <a:pt x="152" y="801"/>
                    <a:pt x="151" y="798"/>
                    <a:pt x="149" y="794"/>
                  </a:cubicBezTo>
                  <a:lnTo>
                    <a:pt x="143" y="784"/>
                  </a:lnTo>
                  <a:lnTo>
                    <a:pt x="137" y="774"/>
                  </a:lnTo>
                  <a:cubicBezTo>
                    <a:pt x="134" y="770"/>
                    <a:pt x="129" y="762"/>
                    <a:pt x="126" y="756"/>
                  </a:cubicBezTo>
                  <a:cubicBezTo>
                    <a:pt x="125" y="754"/>
                    <a:pt x="123" y="751"/>
                    <a:pt x="123" y="747"/>
                  </a:cubicBezTo>
                  <a:lnTo>
                    <a:pt x="117" y="736"/>
                  </a:lnTo>
                  <a:lnTo>
                    <a:pt x="112" y="725"/>
                  </a:lnTo>
                  <a:cubicBezTo>
                    <a:pt x="111" y="721"/>
                    <a:pt x="109" y="714"/>
                    <a:pt x="106" y="711"/>
                  </a:cubicBezTo>
                  <a:cubicBezTo>
                    <a:pt x="106" y="707"/>
                    <a:pt x="105" y="704"/>
                    <a:pt x="105" y="701"/>
                  </a:cubicBezTo>
                  <a:lnTo>
                    <a:pt x="102" y="688"/>
                  </a:lnTo>
                  <a:lnTo>
                    <a:pt x="99" y="679"/>
                  </a:lnTo>
                  <a:cubicBezTo>
                    <a:pt x="97" y="673"/>
                    <a:pt x="97" y="668"/>
                    <a:pt x="95" y="664"/>
                  </a:cubicBezTo>
                  <a:lnTo>
                    <a:pt x="95" y="655"/>
                  </a:lnTo>
                  <a:lnTo>
                    <a:pt x="94" y="642"/>
                  </a:lnTo>
                  <a:cubicBezTo>
                    <a:pt x="82" y="499"/>
                    <a:pt x="180" y="356"/>
                    <a:pt x="366" y="248"/>
                  </a:cubicBezTo>
                  <a:cubicBezTo>
                    <a:pt x="555" y="139"/>
                    <a:pt x="808" y="79"/>
                    <a:pt x="1078" y="79"/>
                  </a:cubicBezTo>
                  <a:close/>
                  <a:moveTo>
                    <a:pt x="1078" y="1"/>
                  </a:moveTo>
                  <a:cubicBezTo>
                    <a:pt x="806" y="1"/>
                    <a:pt x="534" y="61"/>
                    <a:pt x="326" y="181"/>
                  </a:cubicBezTo>
                  <a:cubicBezTo>
                    <a:pt x="105" y="308"/>
                    <a:pt x="0" y="481"/>
                    <a:pt x="17" y="648"/>
                  </a:cubicBezTo>
                  <a:cubicBezTo>
                    <a:pt x="17" y="658"/>
                    <a:pt x="17" y="667"/>
                    <a:pt x="19" y="676"/>
                  </a:cubicBezTo>
                  <a:cubicBezTo>
                    <a:pt x="20" y="687"/>
                    <a:pt x="23" y="698"/>
                    <a:pt x="26" y="708"/>
                  </a:cubicBezTo>
                  <a:cubicBezTo>
                    <a:pt x="28" y="718"/>
                    <a:pt x="31" y="727"/>
                    <a:pt x="32" y="734"/>
                  </a:cubicBezTo>
                  <a:cubicBezTo>
                    <a:pt x="37" y="745"/>
                    <a:pt x="42" y="754"/>
                    <a:pt x="46" y="765"/>
                  </a:cubicBezTo>
                  <a:cubicBezTo>
                    <a:pt x="49" y="774"/>
                    <a:pt x="52" y="784"/>
                    <a:pt x="57" y="791"/>
                  </a:cubicBezTo>
                  <a:cubicBezTo>
                    <a:pt x="63" y="802"/>
                    <a:pt x="69" y="813"/>
                    <a:pt x="77" y="825"/>
                  </a:cubicBezTo>
                  <a:cubicBezTo>
                    <a:pt x="82" y="833"/>
                    <a:pt x="86" y="841"/>
                    <a:pt x="91" y="848"/>
                  </a:cubicBezTo>
                  <a:cubicBezTo>
                    <a:pt x="100" y="859"/>
                    <a:pt x="109" y="870"/>
                    <a:pt x="119" y="884"/>
                  </a:cubicBezTo>
                  <a:cubicBezTo>
                    <a:pt x="123" y="890"/>
                    <a:pt x="128" y="896"/>
                    <a:pt x="134" y="902"/>
                  </a:cubicBezTo>
                  <a:cubicBezTo>
                    <a:pt x="145" y="914"/>
                    <a:pt x="157" y="927"/>
                    <a:pt x="169" y="938"/>
                  </a:cubicBezTo>
                  <a:cubicBezTo>
                    <a:pt x="175" y="942"/>
                    <a:pt x="182" y="950"/>
                    <a:pt x="188" y="954"/>
                  </a:cubicBezTo>
                  <a:cubicBezTo>
                    <a:pt x="202" y="968"/>
                    <a:pt x="219" y="979"/>
                    <a:pt x="234" y="991"/>
                  </a:cubicBezTo>
                  <a:cubicBezTo>
                    <a:pt x="240" y="998"/>
                    <a:pt x="245" y="1001"/>
                    <a:pt x="251" y="1004"/>
                  </a:cubicBezTo>
                  <a:cubicBezTo>
                    <a:pt x="272" y="1022"/>
                    <a:pt x="297" y="1038"/>
                    <a:pt x="323" y="1051"/>
                  </a:cubicBezTo>
                  <a:cubicBezTo>
                    <a:pt x="529" y="1173"/>
                    <a:pt x="802" y="1231"/>
                    <a:pt x="1074" y="1231"/>
                  </a:cubicBezTo>
                  <a:cubicBezTo>
                    <a:pt x="1344" y="1231"/>
                    <a:pt x="1615" y="1173"/>
                    <a:pt x="1824" y="1051"/>
                  </a:cubicBezTo>
                  <a:cubicBezTo>
                    <a:pt x="1851" y="1038"/>
                    <a:pt x="1875" y="1022"/>
                    <a:pt x="1898" y="1004"/>
                  </a:cubicBezTo>
                  <a:cubicBezTo>
                    <a:pt x="1906" y="999"/>
                    <a:pt x="1914" y="993"/>
                    <a:pt x="1921" y="985"/>
                  </a:cubicBezTo>
                  <a:cubicBezTo>
                    <a:pt x="1935" y="976"/>
                    <a:pt x="1949" y="965"/>
                    <a:pt x="1961" y="954"/>
                  </a:cubicBezTo>
                  <a:cubicBezTo>
                    <a:pt x="1969" y="948"/>
                    <a:pt x="1975" y="941"/>
                    <a:pt x="1983" y="933"/>
                  </a:cubicBezTo>
                  <a:cubicBezTo>
                    <a:pt x="1994" y="924"/>
                    <a:pt x="2006" y="913"/>
                    <a:pt x="2015" y="902"/>
                  </a:cubicBezTo>
                  <a:cubicBezTo>
                    <a:pt x="2023" y="894"/>
                    <a:pt x="2027" y="885"/>
                    <a:pt x="2034" y="879"/>
                  </a:cubicBezTo>
                  <a:cubicBezTo>
                    <a:pt x="2043" y="868"/>
                    <a:pt x="2052" y="858"/>
                    <a:pt x="2060" y="848"/>
                  </a:cubicBezTo>
                  <a:cubicBezTo>
                    <a:pt x="2064" y="839"/>
                    <a:pt x="2069" y="830"/>
                    <a:pt x="2075" y="821"/>
                  </a:cubicBezTo>
                  <a:cubicBezTo>
                    <a:pt x="2080" y="811"/>
                    <a:pt x="2087" y="801"/>
                    <a:pt x="2094" y="791"/>
                  </a:cubicBezTo>
                  <a:cubicBezTo>
                    <a:pt x="2097" y="782"/>
                    <a:pt x="2100" y="774"/>
                    <a:pt x="2104" y="765"/>
                  </a:cubicBezTo>
                  <a:cubicBezTo>
                    <a:pt x="2109" y="754"/>
                    <a:pt x="2114" y="744"/>
                    <a:pt x="2117" y="733"/>
                  </a:cubicBezTo>
                  <a:cubicBezTo>
                    <a:pt x="2121" y="724"/>
                    <a:pt x="2123" y="714"/>
                    <a:pt x="2124" y="707"/>
                  </a:cubicBezTo>
                  <a:cubicBezTo>
                    <a:pt x="2127" y="696"/>
                    <a:pt x="2131" y="685"/>
                    <a:pt x="2134" y="675"/>
                  </a:cubicBezTo>
                  <a:cubicBezTo>
                    <a:pt x="2134" y="665"/>
                    <a:pt x="2134" y="656"/>
                    <a:pt x="2135" y="647"/>
                  </a:cubicBezTo>
                  <a:cubicBezTo>
                    <a:pt x="2135" y="636"/>
                    <a:pt x="2138" y="625"/>
                    <a:pt x="2138" y="615"/>
                  </a:cubicBezTo>
                  <a:cubicBezTo>
                    <a:pt x="2138" y="458"/>
                    <a:pt x="2035" y="301"/>
                    <a:pt x="1829" y="182"/>
                  </a:cubicBezTo>
                  <a:cubicBezTo>
                    <a:pt x="1621" y="62"/>
                    <a:pt x="1351" y="1"/>
                    <a:pt x="107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37"/>
            <p:cNvSpPr/>
            <p:nvPr/>
          </p:nvSpPr>
          <p:spPr>
            <a:xfrm>
              <a:off x="3488253" y="1259125"/>
              <a:ext cx="141493" cy="79136"/>
            </a:xfrm>
            <a:custGeom>
              <a:rect b="b" l="l" r="r" t="t"/>
              <a:pathLst>
                <a:path extrusionOk="0" h="1811" w="3238">
                  <a:moveTo>
                    <a:pt x="3237" y="0"/>
                  </a:moveTo>
                  <a:lnTo>
                    <a:pt x="3237" y="0"/>
                  </a:lnTo>
                  <a:cubicBezTo>
                    <a:pt x="2305" y="651"/>
                    <a:pt x="1216" y="1217"/>
                    <a:pt x="1" y="1685"/>
                  </a:cubicBezTo>
                  <a:lnTo>
                    <a:pt x="1" y="1811"/>
                  </a:lnTo>
                  <a:cubicBezTo>
                    <a:pt x="1216" y="1345"/>
                    <a:pt x="2305" y="779"/>
                    <a:pt x="3236" y="128"/>
                  </a:cubicBezTo>
                  <a:lnTo>
                    <a:pt x="323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37"/>
            <p:cNvSpPr/>
            <p:nvPr/>
          </p:nvSpPr>
          <p:spPr>
            <a:xfrm>
              <a:off x="3477241" y="1198343"/>
              <a:ext cx="234568" cy="136293"/>
            </a:xfrm>
            <a:custGeom>
              <a:rect b="b" l="l" r="r" t="t"/>
              <a:pathLst>
                <a:path extrusionOk="0" h="3119" w="5368">
                  <a:moveTo>
                    <a:pt x="5231" y="1"/>
                  </a:moveTo>
                  <a:lnTo>
                    <a:pt x="2972" y="1095"/>
                  </a:lnTo>
                  <a:cubicBezTo>
                    <a:pt x="1854" y="1636"/>
                    <a:pt x="879" y="2270"/>
                    <a:pt x="78" y="2974"/>
                  </a:cubicBezTo>
                  <a:lnTo>
                    <a:pt x="1" y="3040"/>
                  </a:lnTo>
                  <a:lnTo>
                    <a:pt x="138" y="3119"/>
                  </a:lnTo>
                  <a:lnTo>
                    <a:pt x="253" y="3076"/>
                  </a:lnTo>
                  <a:cubicBezTo>
                    <a:pt x="1468" y="2610"/>
                    <a:pt x="2557" y="2042"/>
                    <a:pt x="3489" y="1391"/>
                  </a:cubicBezTo>
                  <a:lnTo>
                    <a:pt x="5367" y="81"/>
                  </a:lnTo>
                  <a:lnTo>
                    <a:pt x="5231" y="1"/>
                  </a:lnTo>
                  <a:close/>
                </a:path>
              </a:pathLst>
            </a:custGeom>
            <a:gradFill>
              <a:gsLst>
                <a:gs pos="0">
                  <a:schemeClr val="accent1"/>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37"/>
            <p:cNvSpPr/>
            <p:nvPr/>
          </p:nvSpPr>
          <p:spPr>
            <a:xfrm>
              <a:off x="3449756" y="1322572"/>
              <a:ext cx="42736" cy="95173"/>
            </a:xfrm>
            <a:custGeom>
              <a:rect b="b" l="l" r="r" t="t"/>
              <a:pathLst>
                <a:path extrusionOk="0" h="2178" w="978">
                  <a:moveTo>
                    <a:pt x="977" y="4"/>
                  </a:moveTo>
                  <a:lnTo>
                    <a:pt x="977" y="4"/>
                  </a:lnTo>
                  <a:lnTo>
                    <a:pt x="977" y="4"/>
                  </a:lnTo>
                  <a:cubicBezTo>
                    <a:pt x="977" y="4"/>
                    <a:pt x="977" y="4"/>
                    <a:pt x="977" y="4"/>
                  </a:cubicBezTo>
                  <a:close/>
                  <a:moveTo>
                    <a:pt x="4" y="0"/>
                  </a:moveTo>
                  <a:lnTo>
                    <a:pt x="1" y="1894"/>
                  </a:lnTo>
                  <a:cubicBezTo>
                    <a:pt x="1" y="1966"/>
                    <a:pt x="48" y="2039"/>
                    <a:pt x="144" y="2094"/>
                  </a:cubicBezTo>
                  <a:cubicBezTo>
                    <a:pt x="240" y="2149"/>
                    <a:pt x="365" y="2177"/>
                    <a:pt x="489" y="2177"/>
                  </a:cubicBezTo>
                  <a:cubicBezTo>
                    <a:pt x="614" y="2177"/>
                    <a:pt x="738" y="2149"/>
                    <a:pt x="833" y="2094"/>
                  </a:cubicBezTo>
                  <a:cubicBezTo>
                    <a:pt x="927" y="2040"/>
                    <a:pt x="973" y="1969"/>
                    <a:pt x="973" y="1897"/>
                  </a:cubicBezTo>
                  <a:lnTo>
                    <a:pt x="977" y="4"/>
                  </a:lnTo>
                  <a:lnTo>
                    <a:pt x="977" y="4"/>
                  </a:lnTo>
                  <a:cubicBezTo>
                    <a:pt x="977" y="8"/>
                    <a:pt x="976" y="13"/>
                    <a:pt x="976" y="17"/>
                  </a:cubicBezTo>
                  <a:cubicBezTo>
                    <a:pt x="974" y="22"/>
                    <a:pt x="974" y="25"/>
                    <a:pt x="974" y="30"/>
                  </a:cubicBezTo>
                  <a:cubicBezTo>
                    <a:pt x="974" y="34"/>
                    <a:pt x="973" y="39"/>
                    <a:pt x="971" y="45"/>
                  </a:cubicBezTo>
                  <a:cubicBezTo>
                    <a:pt x="970" y="48"/>
                    <a:pt x="970" y="53"/>
                    <a:pt x="968" y="56"/>
                  </a:cubicBezTo>
                  <a:cubicBezTo>
                    <a:pt x="967" y="60"/>
                    <a:pt x="963" y="65"/>
                    <a:pt x="962" y="70"/>
                  </a:cubicBezTo>
                  <a:cubicBezTo>
                    <a:pt x="960" y="74"/>
                    <a:pt x="960" y="79"/>
                    <a:pt x="957" y="82"/>
                  </a:cubicBezTo>
                  <a:cubicBezTo>
                    <a:pt x="956" y="87"/>
                    <a:pt x="951" y="93"/>
                    <a:pt x="948" y="97"/>
                  </a:cubicBezTo>
                  <a:cubicBezTo>
                    <a:pt x="947" y="100"/>
                    <a:pt x="945" y="104"/>
                    <a:pt x="942" y="108"/>
                  </a:cubicBezTo>
                  <a:cubicBezTo>
                    <a:pt x="939" y="113"/>
                    <a:pt x="933" y="119"/>
                    <a:pt x="928" y="124"/>
                  </a:cubicBezTo>
                  <a:cubicBezTo>
                    <a:pt x="927" y="127"/>
                    <a:pt x="925" y="130"/>
                    <a:pt x="922" y="133"/>
                  </a:cubicBezTo>
                  <a:cubicBezTo>
                    <a:pt x="917" y="137"/>
                    <a:pt x="911" y="144"/>
                    <a:pt x="907" y="150"/>
                  </a:cubicBezTo>
                  <a:cubicBezTo>
                    <a:pt x="902" y="153"/>
                    <a:pt x="900" y="154"/>
                    <a:pt x="897" y="157"/>
                  </a:cubicBezTo>
                  <a:cubicBezTo>
                    <a:pt x="890" y="164"/>
                    <a:pt x="883" y="168"/>
                    <a:pt x="877" y="174"/>
                  </a:cubicBezTo>
                  <a:cubicBezTo>
                    <a:pt x="874" y="176"/>
                    <a:pt x="871" y="179"/>
                    <a:pt x="868" y="180"/>
                  </a:cubicBezTo>
                  <a:cubicBezTo>
                    <a:pt x="859" y="188"/>
                    <a:pt x="847" y="196"/>
                    <a:pt x="834" y="200"/>
                  </a:cubicBezTo>
                  <a:cubicBezTo>
                    <a:pt x="739" y="255"/>
                    <a:pt x="615" y="283"/>
                    <a:pt x="490" y="283"/>
                  </a:cubicBezTo>
                  <a:cubicBezTo>
                    <a:pt x="366" y="283"/>
                    <a:pt x="242" y="256"/>
                    <a:pt x="148" y="200"/>
                  </a:cubicBezTo>
                  <a:cubicBezTo>
                    <a:pt x="136" y="196"/>
                    <a:pt x="125" y="188"/>
                    <a:pt x="114" y="180"/>
                  </a:cubicBezTo>
                  <a:cubicBezTo>
                    <a:pt x="110" y="177"/>
                    <a:pt x="107" y="174"/>
                    <a:pt x="104" y="171"/>
                  </a:cubicBezTo>
                  <a:cubicBezTo>
                    <a:pt x="97" y="167"/>
                    <a:pt x="91" y="162"/>
                    <a:pt x="85" y="157"/>
                  </a:cubicBezTo>
                  <a:cubicBezTo>
                    <a:pt x="81" y="153"/>
                    <a:pt x="79" y="151"/>
                    <a:pt x="76" y="148"/>
                  </a:cubicBezTo>
                  <a:cubicBezTo>
                    <a:pt x="70" y="142"/>
                    <a:pt x="65" y="137"/>
                    <a:pt x="61" y="133"/>
                  </a:cubicBezTo>
                  <a:cubicBezTo>
                    <a:pt x="57" y="130"/>
                    <a:pt x="54" y="125"/>
                    <a:pt x="51" y="124"/>
                  </a:cubicBezTo>
                  <a:cubicBezTo>
                    <a:pt x="48" y="117"/>
                    <a:pt x="44" y="113"/>
                    <a:pt x="41" y="108"/>
                  </a:cubicBezTo>
                  <a:cubicBezTo>
                    <a:pt x="37" y="104"/>
                    <a:pt x="36" y="99"/>
                    <a:pt x="33" y="96"/>
                  </a:cubicBezTo>
                  <a:cubicBezTo>
                    <a:pt x="31" y="91"/>
                    <a:pt x="27" y="87"/>
                    <a:pt x="25" y="82"/>
                  </a:cubicBezTo>
                  <a:cubicBezTo>
                    <a:pt x="22" y="79"/>
                    <a:pt x="22" y="73"/>
                    <a:pt x="19" y="70"/>
                  </a:cubicBezTo>
                  <a:cubicBezTo>
                    <a:pt x="17" y="65"/>
                    <a:pt x="14" y="60"/>
                    <a:pt x="14" y="54"/>
                  </a:cubicBezTo>
                  <a:cubicBezTo>
                    <a:pt x="13" y="51"/>
                    <a:pt x="11" y="48"/>
                    <a:pt x="10" y="42"/>
                  </a:cubicBezTo>
                  <a:cubicBezTo>
                    <a:pt x="10" y="39"/>
                    <a:pt x="8" y="34"/>
                    <a:pt x="7" y="28"/>
                  </a:cubicBezTo>
                  <a:cubicBezTo>
                    <a:pt x="5" y="24"/>
                    <a:pt x="5" y="20"/>
                    <a:pt x="5" y="17"/>
                  </a:cubicBezTo>
                  <a:cubicBezTo>
                    <a:pt x="5" y="11"/>
                    <a:pt x="4" y="7"/>
                    <a:pt x="4" y="2"/>
                  </a:cubicBezTo>
                  <a:lnTo>
                    <a:pt x="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37"/>
            <p:cNvSpPr/>
            <p:nvPr/>
          </p:nvSpPr>
          <p:spPr>
            <a:xfrm>
              <a:off x="3449887" y="1310337"/>
              <a:ext cx="42867" cy="24602"/>
            </a:xfrm>
            <a:custGeom>
              <a:rect b="b" l="l" r="r" t="t"/>
              <a:pathLst>
                <a:path extrusionOk="0" h="563" w="981">
                  <a:moveTo>
                    <a:pt x="487" y="0"/>
                  </a:moveTo>
                  <a:cubicBezTo>
                    <a:pt x="362" y="0"/>
                    <a:pt x="237" y="27"/>
                    <a:pt x="142" y="82"/>
                  </a:cubicBezTo>
                  <a:cubicBezTo>
                    <a:pt x="48" y="137"/>
                    <a:pt x="1" y="210"/>
                    <a:pt x="1" y="282"/>
                  </a:cubicBezTo>
                  <a:cubicBezTo>
                    <a:pt x="1" y="287"/>
                    <a:pt x="2" y="291"/>
                    <a:pt x="2" y="297"/>
                  </a:cubicBezTo>
                  <a:cubicBezTo>
                    <a:pt x="2" y="300"/>
                    <a:pt x="2" y="304"/>
                    <a:pt x="4" y="308"/>
                  </a:cubicBezTo>
                  <a:cubicBezTo>
                    <a:pt x="5" y="314"/>
                    <a:pt x="5" y="319"/>
                    <a:pt x="7" y="322"/>
                  </a:cubicBezTo>
                  <a:cubicBezTo>
                    <a:pt x="8" y="328"/>
                    <a:pt x="10" y="331"/>
                    <a:pt x="11" y="334"/>
                  </a:cubicBezTo>
                  <a:cubicBezTo>
                    <a:pt x="11" y="340"/>
                    <a:pt x="14" y="345"/>
                    <a:pt x="16" y="350"/>
                  </a:cubicBezTo>
                  <a:cubicBezTo>
                    <a:pt x="19" y="354"/>
                    <a:pt x="19" y="359"/>
                    <a:pt x="22" y="362"/>
                  </a:cubicBezTo>
                  <a:cubicBezTo>
                    <a:pt x="24" y="367"/>
                    <a:pt x="28" y="371"/>
                    <a:pt x="30" y="376"/>
                  </a:cubicBezTo>
                  <a:cubicBezTo>
                    <a:pt x="33" y="379"/>
                    <a:pt x="34" y="384"/>
                    <a:pt x="38" y="388"/>
                  </a:cubicBezTo>
                  <a:cubicBezTo>
                    <a:pt x="41" y="393"/>
                    <a:pt x="45" y="397"/>
                    <a:pt x="48" y="402"/>
                  </a:cubicBezTo>
                  <a:cubicBezTo>
                    <a:pt x="51" y="404"/>
                    <a:pt x="54" y="410"/>
                    <a:pt x="58" y="413"/>
                  </a:cubicBezTo>
                  <a:cubicBezTo>
                    <a:pt x="62" y="417"/>
                    <a:pt x="67" y="422"/>
                    <a:pt x="73" y="427"/>
                  </a:cubicBezTo>
                  <a:cubicBezTo>
                    <a:pt x="76" y="431"/>
                    <a:pt x="78" y="433"/>
                    <a:pt x="82" y="437"/>
                  </a:cubicBezTo>
                  <a:cubicBezTo>
                    <a:pt x="88" y="442"/>
                    <a:pt x="94" y="447"/>
                    <a:pt x="101" y="451"/>
                  </a:cubicBezTo>
                  <a:cubicBezTo>
                    <a:pt x="104" y="454"/>
                    <a:pt x="107" y="457"/>
                    <a:pt x="111" y="460"/>
                  </a:cubicBezTo>
                  <a:cubicBezTo>
                    <a:pt x="122" y="468"/>
                    <a:pt x="133" y="474"/>
                    <a:pt x="145" y="480"/>
                  </a:cubicBezTo>
                  <a:cubicBezTo>
                    <a:pt x="239" y="536"/>
                    <a:pt x="363" y="563"/>
                    <a:pt x="487" y="563"/>
                  </a:cubicBezTo>
                  <a:cubicBezTo>
                    <a:pt x="612" y="563"/>
                    <a:pt x="736" y="535"/>
                    <a:pt x="831" y="480"/>
                  </a:cubicBezTo>
                  <a:cubicBezTo>
                    <a:pt x="844" y="474"/>
                    <a:pt x="856" y="468"/>
                    <a:pt x="865" y="460"/>
                  </a:cubicBezTo>
                  <a:cubicBezTo>
                    <a:pt x="868" y="459"/>
                    <a:pt x="871" y="456"/>
                    <a:pt x="874" y="454"/>
                  </a:cubicBezTo>
                  <a:cubicBezTo>
                    <a:pt x="880" y="448"/>
                    <a:pt x="887" y="444"/>
                    <a:pt x="894" y="437"/>
                  </a:cubicBezTo>
                  <a:cubicBezTo>
                    <a:pt x="897" y="434"/>
                    <a:pt x="899" y="433"/>
                    <a:pt x="904" y="430"/>
                  </a:cubicBezTo>
                  <a:cubicBezTo>
                    <a:pt x="908" y="424"/>
                    <a:pt x="914" y="417"/>
                    <a:pt x="919" y="413"/>
                  </a:cubicBezTo>
                  <a:cubicBezTo>
                    <a:pt x="922" y="410"/>
                    <a:pt x="924" y="407"/>
                    <a:pt x="925" y="404"/>
                  </a:cubicBezTo>
                  <a:cubicBezTo>
                    <a:pt x="930" y="399"/>
                    <a:pt x="936" y="393"/>
                    <a:pt x="939" y="388"/>
                  </a:cubicBezTo>
                  <a:cubicBezTo>
                    <a:pt x="940" y="384"/>
                    <a:pt x="944" y="380"/>
                    <a:pt x="945" y="377"/>
                  </a:cubicBezTo>
                  <a:cubicBezTo>
                    <a:pt x="948" y="373"/>
                    <a:pt x="953" y="367"/>
                    <a:pt x="954" y="362"/>
                  </a:cubicBezTo>
                  <a:cubicBezTo>
                    <a:pt x="957" y="359"/>
                    <a:pt x="957" y="354"/>
                    <a:pt x="959" y="350"/>
                  </a:cubicBezTo>
                  <a:cubicBezTo>
                    <a:pt x="960" y="345"/>
                    <a:pt x="964" y="340"/>
                    <a:pt x="965" y="336"/>
                  </a:cubicBezTo>
                  <a:cubicBezTo>
                    <a:pt x="967" y="333"/>
                    <a:pt x="967" y="328"/>
                    <a:pt x="968" y="324"/>
                  </a:cubicBezTo>
                  <a:cubicBezTo>
                    <a:pt x="970" y="319"/>
                    <a:pt x="971" y="314"/>
                    <a:pt x="971" y="310"/>
                  </a:cubicBezTo>
                  <a:cubicBezTo>
                    <a:pt x="973" y="305"/>
                    <a:pt x="973" y="300"/>
                    <a:pt x="973" y="297"/>
                  </a:cubicBezTo>
                  <a:cubicBezTo>
                    <a:pt x="980" y="219"/>
                    <a:pt x="933" y="142"/>
                    <a:pt x="831" y="82"/>
                  </a:cubicBezTo>
                  <a:cubicBezTo>
                    <a:pt x="736" y="27"/>
                    <a:pt x="611" y="0"/>
                    <a:pt x="48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37"/>
            <p:cNvSpPr/>
            <p:nvPr/>
          </p:nvSpPr>
          <p:spPr>
            <a:xfrm>
              <a:off x="3452247" y="1312347"/>
              <a:ext cx="38104" cy="20669"/>
            </a:xfrm>
            <a:custGeom>
              <a:rect b="b" l="l" r="r" t="t"/>
              <a:pathLst>
                <a:path extrusionOk="0" h="473" w="872">
                  <a:moveTo>
                    <a:pt x="432" y="1"/>
                  </a:moveTo>
                  <a:cubicBezTo>
                    <a:pt x="321" y="1"/>
                    <a:pt x="210" y="24"/>
                    <a:pt x="125" y="70"/>
                  </a:cubicBezTo>
                  <a:cubicBezTo>
                    <a:pt x="40" y="116"/>
                    <a:pt x="0" y="176"/>
                    <a:pt x="0" y="236"/>
                  </a:cubicBezTo>
                  <a:cubicBezTo>
                    <a:pt x="0" y="241"/>
                    <a:pt x="0" y="244"/>
                    <a:pt x="0" y="248"/>
                  </a:cubicBezTo>
                  <a:cubicBezTo>
                    <a:pt x="2" y="251"/>
                    <a:pt x="2" y="256"/>
                    <a:pt x="2" y="258"/>
                  </a:cubicBezTo>
                  <a:cubicBezTo>
                    <a:pt x="4" y="262"/>
                    <a:pt x="4" y="267"/>
                    <a:pt x="5" y="271"/>
                  </a:cubicBezTo>
                  <a:cubicBezTo>
                    <a:pt x="7" y="273"/>
                    <a:pt x="7" y="279"/>
                    <a:pt x="8" y="281"/>
                  </a:cubicBezTo>
                  <a:cubicBezTo>
                    <a:pt x="10" y="285"/>
                    <a:pt x="11" y="288"/>
                    <a:pt x="14" y="293"/>
                  </a:cubicBezTo>
                  <a:cubicBezTo>
                    <a:pt x="14" y="298"/>
                    <a:pt x="16" y="299"/>
                    <a:pt x="19" y="304"/>
                  </a:cubicBezTo>
                  <a:cubicBezTo>
                    <a:pt x="20" y="307"/>
                    <a:pt x="24" y="311"/>
                    <a:pt x="25" y="314"/>
                  </a:cubicBezTo>
                  <a:cubicBezTo>
                    <a:pt x="28" y="319"/>
                    <a:pt x="30" y="321"/>
                    <a:pt x="31" y="324"/>
                  </a:cubicBezTo>
                  <a:cubicBezTo>
                    <a:pt x="36" y="328"/>
                    <a:pt x="39" y="333"/>
                    <a:pt x="42" y="336"/>
                  </a:cubicBezTo>
                  <a:cubicBezTo>
                    <a:pt x="45" y="339"/>
                    <a:pt x="47" y="342"/>
                    <a:pt x="50" y="345"/>
                  </a:cubicBezTo>
                  <a:cubicBezTo>
                    <a:pt x="54" y="348"/>
                    <a:pt x="59" y="353"/>
                    <a:pt x="64" y="358"/>
                  </a:cubicBezTo>
                  <a:cubicBezTo>
                    <a:pt x="67" y="361"/>
                    <a:pt x="70" y="364"/>
                    <a:pt x="73" y="365"/>
                  </a:cubicBezTo>
                  <a:cubicBezTo>
                    <a:pt x="76" y="371"/>
                    <a:pt x="82" y="373"/>
                    <a:pt x="88" y="378"/>
                  </a:cubicBezTo>
                  <a:cubicBezTo>
                    <a:pt x="91" y="381"/>
                    <a:pt x="94" y="382"/>
                    <a:pt x="97" y="385"/>
                  </a:cubicBezTo>
                  <a:cubicBezTo>
                    <a:pt x="108" y="391"/>
                    <a:pt x="117" y="398"/>
                    <a:pt x="128" y="404"/>
                  </a:cubicBezTo>
                  <a:cubicBezTo>
                    <a:pt x="213" y="450"/>
                    <a:pt x="323" y="473"/>
                    <a:pt x="434" y="473"/>
                  </a:cubicBezTo>
                  <a:cubicBezTo>
                    <a:pt x="545" y="473"/>
                    <a:pt x="656" y="450"/>
                    <a:pt x="740" y="404"/>
                  </a:cubicBezTo>
                  <a:cubicBezTo>
                    <a:pt x="751" y="398"/>
                    <a:pt x="760" y="391"/>
                    <a:pt x="771" y="385"/>
                  </a:cubicBezTo>
                  <a:cubicBezTo>
                    <a:pt x="773" y="384"/>
                    <a:pt x="774" y="382"/>
                    <a:pt x="777" y="381"/>
                  </a:cubicBezTo>
                  <a:cubicBezTo>
                    <a:pt x="783" y="376"/>
                    <a:pt x="790" y="371"/>
                    <a:pt x="796" y="365"/>
                  </a:cubicBezTo>
                  <a:cubicBezTo>
                    <a:pt x="799" y="364"/>
                    <a:pt x="800" y="361"/>
                    <a:pt x="803" y="359"/>
                  </a:cubicBezTo>
                  <a:cubicBezTo>
                    <a:pt x="808" y="356"/>
                    <a:pt x="813" y="350"/>
                    <a:pt x="817" y="345"/>
                  </a:cubicBezTo>
                  <a:cubicBezTo>
                    <a:pt x="820" y="344"/>
                    <a:pt x="822" y="341"/>
                    <a:pt x="823" y="339"/>
                  </a:cubicBezTo>
                  <a:cubicBezTo>
                    <a:pt x="828" y="334"/>
                    <a:pt x="833" y="330"/>
                    <a:pt x="836" y="325"/>
                  </a:cubicBezTo>
                  <a:cubicBezTo>
                    <a:pt x="837" y="322"/>
                    <a:pt x="839" y="319"/>
                    <a:pt x="842" y="316"/>
                  </a:cubicBezTo>
                  <a:cubicBezTo>
                    <a:pt x="843" y="313"/>
                    <a:pt x="846" y="308"/>
                    <a:pt x="848" y="302"/>
                  </a:cubicBezTo>
                  <a:cubicBezTo>
                    <a:pt x="851" y="299"/>
                    <a:pt x="853" y="298"/>
                    <a:pt x="854" y="293"/>
                  </a:cubicBezTo>
                  <a:cubicBezTo>
                    <a:pt x="856" y="288"/>
                    <a:pt x="857" y="285"/>
                    <a:pt x="859" y="282"/>
                  </a:cubicBezTo>
                  <a:cubicBezTo>
                    <a:pt x="860" y="278"/>
                    <a:pt x="860" y="274"/>
                    <a:pt x="862" y="271"/>
                  </a:cubicBezTo>
                  <a:cubicBezTo>
                    <a:pt x="863" y="268"/>
                    <a:pt x="865" y="264"/>
                    <a:pt x="865" y="259"/>
                  </a:cubicBezTo>
                  <a:cubicBezTo>
                    <a:pt x="865" y="256"/>
                    <a:pt x="865" y="253"/>
                    <a:pt x="865" y="248"/>
                  </a:cubicBezTo>
                  <a:cubicBezTo>
                    <a:pt x="871" y="184"/>
                    <a:pt x="830" y="119"/>
                    <a:pt x="739" y="70"/>
                  </a:cubicBezTo>
                  <a:cubicBezTo>
                    <a:pt x="654" y="24"/>
                    <a:pt x="543" y="1"/>
                    <a:pt x="43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37"/>
            <p:cNvSpPr/>
            <p:nvPr/>
          </p:nvSpPr>
          <p:spPr>
            <a:xfrm>
              <a:off x="3445168" y="1350669"/>
              <a:ext cx="39852" cy="46232"/>
            </a:xfrm>
            <a:custGeom>
              <a:rect b="b" l="l" r="r" t="t"/>
              <a:pathLst>
                <a:path extrusionOk="0" h="1058" w="912">
                  <a:moveTo>
                    <a:pt x="912" y="0"/>
                  </a:moveTo>
                  <a:lnTo>
                    <a:pt x="1" y="931"/>
                  </a:lnTo>
                  <a:lnTo>
                    <a:pt x="1" y="1057"/>
                  </a:lnTo>
                  <a:lnTo>
                    <a:pt x="912" y="127"/>
                  </a:lnTo>
                  <a:lnTo>
                    <a:pt x="91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37"/>
            <p:cNvSpPr/>
            <p:nvPr/>
          </p:nvSpPr>
          <p:spPr>
            <a:xfrm>
              <a:off x="3414406" y="1391350"/>
              <a:ext cx="30807" cy="24340"/>
            </a:xfrm>
            <a:custGeom>
              <a:rect b="b" l="l" r="r" t="t"/>
              <a:pathLst>
                <a:path extrusionOk="0" h="557" w="705">
                  <a:moveTo>
                    <a:pt x="705" y="0"/>
                  </a:moveTo>
                  <a:cubicBezTo>
                    <a:pt x="516" y="166"/>
                    <a:pt x="279" y="312"/>
                    <a:pt x="2" y="431"/>
                  </a:cubicBezTo>
                  <a:lnTo>
                    <a:pt x="0" y="557"/>
                  </a:lnTo>
                  <a:cubicBezTo>
                    <a:pt x="279" y="438"/>
                    <a:pt x="516" y="291"/>
                    <a:pt x="705" y="126"/>
                  </a:cubicBezTo>
                  <a:lnTo>
                    <a:pt x="70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37"/>
            <p:cNvSpPr/>
            <p:nvPr/>
          </p:nvSpPr>
          <p:spPr>
            <a:xfrm>
              <a:off x="3250675" y="1410139"/>
              <a:ext cx="163822" cy="75684"/>
            </a:xfrm>
            <a:custGeom>
              <a:rect b="b" l="l" r="r" t="t"/>
              <a:pathLst>
                <a:path extrusionOk="0" h="1732" w="3749">
                  <a:moveTo>
                    <a:pt x="3749" y="1"/>
                  </a:moveTo>
                  <a:lnTo>
                    <a:pt x="0" y="1602"/>
                  </a:lnTo>
                  <a:lnTo>
                    <a:pt x="0" y="1731"/>
                  </a:lnTo>
                  <a:lnTo>
                    <a:pt x="3747" y="127"/>
                  </a:lnTo>
                  <a:lnTo>
                    <a:pt x="374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37"/>
            <p:cNvSpPr/>
            <p:nvPr/>
          </p:nvSpPr>
          <p:spPr>
            <a:xfrm>
              <a:off x="3228958" y="1467600"/>
              <a:ext cx="21761" cy="18222"/>
            </a:xfrm>
            <a:custGeom>
              <a:rect b="b" l="l" r="r" t="t"/>
              <a:pathLst>
                <a:path extrusionOk="0" h="417" w="498">
                  <a:moveTo>
                    <a:pt x="2" y="1"/>
                  </a:moveTo>
                  <a:lnTo>
                    <a:pt x="1" y="129"/>
                  </a:lnTo>
                  <a:lnTo>
                    <a:pt x="497" y="416"/>
                  </a:lnTo>
                  <a:lnTo>
                    <a:pt x="497" y="287"/>
                  </a:lnTo>
                  <a:lnTo>
                    <a:pt x="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37"/>
            <p:cNvSpPr/>
            <p:nvPr/>
          </p:nvSpPr>
          <p:spPr>
            <a:xfrm>
              <a:off x="3229046" y="1330481"/>
              <a:ext cx="255980" cy="149708"/>
            </a:xfrm>
            <a:custGeom>
              <a:rect b="b" l="l" r="r" t="t"/>
              <a:pathLst>
                <a:path extrusionOk="0" h="3426" w="5858">
                  <a:moveTo>
                    <a:pt x="5056" y="1"/>
                  </a:moveTo>
                  <a:lnTo>
                    <a:pt x="3496" y="555"/>
                  </a:lnTo>
                  <a:cubicBezTo>
                    <a:pt x="3210" y="665"/>
                    <a:pt x="2960" y="802"/>
                    <a:pt x="2755" y="964"/>
                  </a:cubicBezTo>
                  <a:lnTo>
                    <a:pt x="0" y="3139"/>
                  </a:lnTo>
                  <a:lnTo>
                    <a:pt x="495" y="3425"/>
                  </a:lnTo>
                  <a:lnTo>
                    <a:pt x="4244" y="1824"/>
                  </a:lnTo>
                  <a:cubicBezTo>
                    <a:pt x="4521" y="1705"/>
                    <a:pt x="4758" y="1559"/>
                    <a:pt x="4947" y="1393"/>
                  </a:cubicBezTo>
                  <a:lnTo>
                    <a:pt x="5858" y="462"/>
                  </a:lnTo>
                  <a:lnTo>
                    <a:pt x="5853" y="459"/>
                  </a:lnTo>
                  <a:cubicBezTo>
                    <a:pt x="5763" y="502"/>
                    <a:pt x="5651" y="524"/>
                    <a:pt x="5540" y="524"/>
                  </a:cubicBezTo>
                  <a:cubicBezTo>
                    <a:pt x="5417" y="524"/>
                    <a:pt x="5294" y="497"/>
                    <a:pt x="5199" y="444"/>
                  </a:cubicBezTo>
                  <a:lnTo>
                    <a:pt x="5201" y="444"/>
                  </a:lnTo>
                  <a:cubicBezTo>
                    <a:pt x="5104" y="387"/>
                    <a:pt x="5056" y="315"/>
                    <a:pt x="5056" y="242"/>
                  </a:cubicBezTo>
                  <a:lnTo>
                    <a:pt x="5058" y="1"/>
                  </a:lnTo>
                  <a:close/>
                </a:path>
              </a:pathLst>
            </a:custGeom>
            <a:gradFill>
              <a:gsLst>
                <a:gs pos="0">
                  <a:schemeClr val="accent1"/>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37"/>
            <p:cNvSpPr/>
            <p:nvPr/>
          </p:nvSpPr>
          <p:spPr>
            <a:xfrm>
              <a:off x="3461860" y="1480272"/>
              <a:ext cx="15556" cy="166269"/>
            </a:xfrm>
            <a:custGeom>
              <a:rect b="b" l="l" r="r" t="t"/>
              <a:pathLst>
                <a:path extrusionOk="0" h="3805" w="356">
                  <a:moveTo>
                    <a:pt x="0" y="3802"/>
                  </a:moveTo>
                  <a:cubicBezTo>
                    <a:pt x="0" y="3802"/>
                    <a:pt x="0" y="3802"/>
                    <a:pt x="0" y="3803"/>
                  </a:cubicBezTo>
                  <a:lnTo>
                    <a:pt x="0" y="3802"/>
                  </a:lnTo>
                  <a:close/>
                  <a:moveTo>
                    <a:pt x="180" y="0"/>
                  </a:moveTo>
                  <a:cubicBezTo>
                    <a:pt x="86" y="0"/>
                    <a:pt x="10" y="63"/>
                    <a:pt x="10" y="140"/>
                  </a:cubicBezTo>
                  <a:lnTo>
                    <a:pt x="0" y="3802"/>
                  </a:lnTo>
                  <a:lnTo>
                    <a:pt x="0" y="3802"/>
                  </a:lnTo>
                  <a:cubicBezTo>
                    <a:pt x="1" y="3725"/>
                    <a:pt x="78" y="3663"/>
                    <a:pt x="174" y="3663"/>
                  </a:cubicBezTo>
                  <a:cubicBezTo>
                    <a:pt x="270" y="3663"/>
                    <a:pt x="347" y="3726"/>
                    <a:pt x="347" y="3804"/>
                  </a:cubicBezTo>
                  <a:lnTo>
                    <a:pt x="356" y="142"/>
                  </a:lnTo>
                  <a:cubicBezTo>
                    <a:pt x="356" y="63"/>
                    <a:pt x="279" y="0"/>
                    <a:pt x="183" y="0"/>
                  </a:cubicBezTo>
                  <a:cubicBezTo>
                    <a:pt x="182" y="0"/>
                    <a:pt x="181" y="0"/>
                    <a:pt x="18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37"/>
            <p:cNvSpPr/>
            <p:nvPr/>
          </p:nvSpPr>
          <p:spPr>
            <a:xfrm>
              <a:off x="3461860" y="1640289"/>
              <a:ext cx="15163" cy="12410"/>
            </a:xfrm>
            <a:custGeom>
              <a:rect b="b" l="l" r="r" t="t"/>
              <a:pathLst>
                <a:path extrusionOk="0" h="284" w="347">
                  <a:moveTo>
                    <a:pt x="174" y="1"/>
                  </a:moveTo>
                  <a:cubicBezTo>
                    <a:pt x="79" y="1"/>
                    <a:pt x="0" y="64"/>
                    <a:pt x="0" y="141"/>
                  </a:cubicBezTo>
                  <a:cubicBezTo>
                    <a:pt x="0" y="219"/>
                    <a:pt x="76" y="284"/>
                    <a:pt x="173" y="284"/>
                  </a:cubicBezTo>
                  <a:cubicBezTo>
                    <a:pt x="270" y="284"/>
                    <a:pt x="345" y="221"/>
                    <a:pt x="345" y="142"/>
                  </a:cubicBezTo>
                  <a:cubicBezTo>
                    <a:pt x="347" y="64"/>
                    <a:pt x="270" y="1"/>
                    <a:pt x="17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37"/>
            <p:cNvSpPr/>
            <p:nvPr/>
          </p:nvSpPr>
          <p:spPr>
            <a:xfrm>
              <a:off x="3800149" y="1279802"/>
              <a:ext cx="96353" cy="74854"/>
            </a:xfrm>
            <a:custGeom>
              <a:rect b="b" l="l" r="r" t="t"/>
              <a:pathLst>
                <a:path extrusionOk="0" h="1713" w="2205">
                  <a:moveTo>
                    <a:pt x="1757" y="0"/>
                  </a:moveTo>
                  <a:cubicBezTo>
                    <a:pt x="1727" y="0"/>
                    <a:pt x="1699" y="8"/>
                    <a:pt x="1675" y="22"/>
                  </a:cubicBezTo>
                  <a:lnTo>
                    <a:pt x="0" y="957"/>
                  </a:lnTo>
                  <a:cubicBezTo>
                    <a:pt x="10" y="952"/>
                    <a:pt x="19" y="949"/>
                    <a:pt x="28" y="946"/>
                  </a:cubicBezTo>
                  <a:cubicBezTo>
                    <a:pt x="34" y="945"/>
                    <a:pt x="40" y="940"/>
                    <a:pt x="48" y="939"/>
                  </a:cubicBezTo>
                  <a:cubicBezTo>
                    <a:pt x="57" y="937"/>
                    <a:pt x="68" y="937"/>
                    <a:pt x="79" y="937"/>
                  </a:cubicBezTo>
                  <a:cubicBezTo>
                    <a:pt x="83" y="937"/>
                    <a:pt x="88" y="936"/>
                    <a:pt x="93" y="936"/>
                  </a:cubicBezTo>
                  <a:cubicBezTo>
                    <a:pt x="95" y="936"/>
                    <a:pt x="98" y="937"/>
                    <a:pt x="100" y="937"/>
                  </a:cubicBezTo>
                  <a:cubicBezTo>
                    <a:pt x="111" y="937"/>
                    <a:pt x="125" y="942"/>
                    <a:pt x="137" y="945"/>
                  </a:cubicBezTo>
                  <a:cubicBezTo>
                    <a:pt x="145" y="946"/>
                    <a:pt x="151" y="946"/>
                    <a:pt x="157" y="948"/>
                  </a:cubicBezTo>
                  <a:cubicBezTo>
                    <a:pt x="179" y="955"/>
                    <a:pt x="199" y="965"/>
                    <a:pt x="220" y="977"/>
                  </a:cubicBezTo>
                  <a:cubicBezTo>
                    <a:pt x="391" y="1075"/>
                    <a:pt x="529" y="1315"/>
                    <a:pt x="528" y="1512"/>
                  </a:cubicBezTo>
                  <a:cubicBezTo>
                    <a:pt x="528" y="1537"/>
                    <a:pt x="526" y="1560"/>
                    <a:pt x="522" y="1580"/>
                  </a:cubicBezTo>
                  <a:cubicBezTo>
                    <a:pt x="520" y="1586"/>
                    <a:pt x="517" y="1592"/>
                    <a:pt x="517" y="1598"/>
                  </a:cubicBezTo>
                  <a:cubicBezTo>
                    <a:pt x="513" y="1611"/>
                    <a:pt x="509" y="1626"/>
                    <a:pt x="503" y="1637"/>
                  </a:cubicBezTo>
                  <a:cubicBezTo>
                    <a:pt x="500" y="1645"/>
                    <a:pt x="496" y="1649"/>
                    <a:pt x="493" y="1655"/>
                  </a:cubicBezTo>
                  <a:cubicBezTo>
                    <a:pt x="488" y="1663"/>
                    <a:pt x="482" y="1674"/>
                    <a:pt x="474" y="1680"/>
                  </a:cubicBezTo>
                  <a:cubicBezTo>
                    <a:pt x="471" y="1686"/>
                    <a:pt x="465" y="1691"/>
                    <a:pt x="460" y="1694"/>
                  </a:cubicBezTo>
                  <a:cubicBezTo>
                    <a:pt x="453" y="1700"/>
                    <a:pt x="446" y="1706"/>
                    <a:pt x="439" y="1712"/>
                  </a:cubicBezTo>
                  <a:lnTo>
                    <a:pt x="2114" y="777"/>
                  </a:lnTo>
                  <a:cubicBezTo>
                    <a:pt x="2169" y="745"/>
                    <a:pt x="2205" y="676"/>
                    <a:pt x="2205" y="579"/>
                  </a:cubicBezTo>
                  <a:cubicBezTo>
                    <a:pt x="2205" y="382"/>
                    <a:pt x="2066" y="140"/>
                    <a:pt x="1895" y="43"/>
                  </a:cubicBezTo>
                  <a:cubicBezTo>
                    <a:pt x="1846" y="14"/>
                    <a:pt x="1799" y="0"/>
                    <a:pt x="175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37"/>
            <p:cNvSpPr/>
            <p:nvPr/>
          </p:nvSpPr>
          <p:spPr>
            <a:xfrm>
              <a:off x="3964820" y="951388"/>
              <a:ext cx="368100" cy="51732"/>
            </a:xfrm>
            <a:custGeom>
              <a:rect b="b" l="l" r="r" t="t"/>
              <a:pathLst>
                <a:path extrusionOk="0" h="1184" w="9367">
                  <a:moveTo>
                    <a:pt x="5" y="1"/>
                  </a:moveTo>
                  <a:cubicBezTo>
                    <a:pt x="5" y="1"/>
                    <a:pt x="5" y="35"/>
                    <a:pt x="4" y="106"/>
                  </a:cubicBezTo>
                  <a:cubicBezTo>
                    <a:pt x="2" y="286"/>
                    <a:pt x="1" y="642"/>
                    <a:pt x="1" y="902"/>
                  </a:cubicBezTo>
                  <a:cubicBezTo>
                    <a:pt x="1" y="1059"/>
                    <a:pt x="1" y="1144"/>
                    <a:pt x="2" y="1144"/>
                  </a:cubicBezTo>
                  <a:lnTo>
                    <a:pt x="9362" y="1184"/>
                  </a:lnTo>
                  <a:cubicBezTo>
                    <a:pt x="9362" y="1184"/>
                    <a:pt x="9362" y="1181"/>
                    <a:pt x="9362" y="1181"/>
                  </a:cubicBezTo>
                  <a:cubicBezTo>
                    <a:pt x="9362" y="1181"/>
                    <a:pt x="9362" y="1181"/>
                    <a:pt x="9362" y="1181"/>
                  </a:cubicBezTo>
                  <a:cubicBezTo>
                    <a:pt x="9362" y="1181"/>
                    <a:pt x="9364" y="1148"/>
                    <a:pt x="9364" y="1079"/>
                  </a:cubicBezTo>
                  <a:cubicBezTo>
                    <a:pt x="9365" y="898"/>
                    <a:pt x="9367" y="545"/>
                    <a:pt x="9367" y="286"/>
                  </a:cubicBezTo>
                  <a:cubicBezTo>
                    <a:pt x="9367" y="127"/>
                    <a:pt x="9367" y="44"/>
                    <a:pt x="9365" y="44"/>
                  </a:cubicBezTo>
                  <a:cubicBezTo>
                    <a:pt x="9365" y="44"/>
                    <a:pt x="9365" y="44"/>
                    <a:pt x="9365" y="44"/>
                  </a:cubicBezTo>
                  <a:lnTo>
                    <a:pt x="9365" y="42"/>
                  </a:lnTo>
                  <a:lnTo>
                    <a:pt x="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37"/>
            <p:cNvSpPr/>
            <p:nvPr/>
          </p:nvSpPr>
          <p:spPr>
            <a:xfrm>
              <a:off x="3954148" y="969464"/>
              <a:ext cx="757287" cy="15602"/>
            </a:xfrm>
            <a:custGeom>
              <a:rect b="b" l="l" r="r" t="t"/>
              <a:pathLst>
                <a:path extrusionOk="0" h="357" w="7660">
                  <a:moveTo>
                    <a:pt x="142" y="1"/>
                  </a:moveTo>
                  <a:cubicBezTo>
                    <a:pt x="64" y="1"/>
                    <a:pt x="0" y="78"/>
                    <a:pt x="0" y="175"/>
                  </a:cubicBezTo>
                  <a:cubicBezTo>
                    <a:pt x="0" y="270"/>
                    <a:pt x="64" y="348"/>
                    <a:pt x="140" y="348"/>
                  </a:cubicBezTo>
                  <a:lnTo>
                    <a:pt x="7659" y="356"/>
                  </a:lnTo>
                  <a:lnTo>
                    <a:pt x="7659" y="356"/>
                  </a:lnTo>
                  <a:cubicBezTo>
                    <a:pt x="7581" y="356"/>
                    <a:pt x="7518" y="278"/>
                    <a:pt x="7518" y="182"/>
                  </a:cubicBezTo>
                  <a:cubicBezTo>
                    <a:pt x="7518" y="87"/>
                    <a:pt x="7582" y="10"/>
                    <a:pt x="7659" y="10"/>
                  </a:cubicBezTo>
                  <a:lnTo>
                    <a:pt x="142" y="1"/>
                  </a:lnTo>
                  <a:close/>
                  <a:moveTo>
                    <a:pt x="7659" y="356"/>
                  </a:moveTo>
                  <a:lnTo>
                    <a:pt x="7659" y="356"/>
                  </a:lnTo>
                  <a:cubicBezTo>
                    <a:pt x="7659" y="356"/>
                    <a:pt x="7659" y="356"/>
                    <a:pt x="7659" y="356"/>
                  </a:cubicBezTo>
                  <a:lnTo>
                    <a:pt x="7659" y="356"/>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37"/>
            <p:cNvSpPr/>
            <p:nvPr/>
          </p:nvSpPr>
          <p:spPr>
            <a:xfrm>
              <a:off x="4282617" y="969862"/>
              <a:ext cx="12410" cy="15207"/>
            </a:xfrm>
            <a:custGeom>
              <a:rect b="b" l="l" r="r" t="t"/>
              <a:pathLst>
                <a:path extrusionOk="0" h="348" w="284">
                  <a:moveTo>
                    <a:pt x="142" y="1"/>
                  </a:moveTo>
                  <a:cubicBezTo>
                    <a:pt x="65" y="1"/>
                    <a:pt x="2" y="78"/>
                    <a:pt x="1" y="173"/>
                  </a:cubicBezTo>
                  <a:cubicBezTo>
                    <a:pt x="1" y="269"/>
                    <a:pt x="64" y="347"/>
                    <a:pt x="142" y="347"/>
                  </a:cubicBezTo>
                  <a:cubicBezTo>
                    <a:pt x="221" y="347"/>
                    <a:pt x="284" y="270"/>
                    <a:pt x="284" y="175"/>
                  </a:cubicBezTo>
                  <a:cubicBezTo>
                    <a:pt x="284" y="79"/>
                    <a:pt x="221" y="1"/>
                    <a:pt x="142" y="1"/>
                  </a:cubicBezTo>
                  <a:close/>
                </a:path>
              </a:pathLst>
            </a:custGeom>
            <a:solidFill>
              <a:srgbClr val="B8B8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37"/>
            <p:cNvSpPr/>
            <p:nvPr/>
          </p:nvSpPr>
          <p:spPr>
            <a:xfrm>
              <a:off x="3961754" y="722060"/>
              <a:ext cx="717163" cy="265550"/>
            </a:xfrm>
            <a:custGeom>
              <a:rect b="b" l="l" r="r" t="t"/>
              <a:pathLst>
                <a:path extrusionOk="0" h="6077" w="16412">
                  <a:moveTo>
                    <a:pt x="11" y="4991"/>
                  </a:moveTo>
                  <a:cubicBezTo>
                    <a:pt x="13" y="4980"/>
                    <a:pt x="14" y="4969"/>
                    <a:pt x="16" y="4958"/>
                  </a:cubicBezTo>
                  <a:cubicBezTo>
                    <a:pt x="126" y="3826"/>
                    <a:pt x="926" y="2714"/>
                    <a:pt x="2418" y="1853"/>
                  </a:cubicBezTo>
                  <a:cubicBezTo>
                    <a:pt x="5629" y="1"/>
                    <a:pt x="10834" y="1"/>
                    <a:pt x="14023" y="1853"/>
                  </a:cubicBezTo>
                  <a:cubicBezTo>
                    <a:pt x="15512" y="2719"/>
                    <a:pt x="16302" y="3838"/>
                    <a:pt x="16393" y="4977"/>
                  </a:cubicBezTo>
                  <a:cubicBezTo>
                    <a:pt x="16396" y="5011"/>
                    <a:pt x="16396" y="5043"/>
                    <a:pt x="16398" y="5075"/>
                  </a:cubicBezTo>
                  <a:cubicBezTo>
                    <a:pt x="16411" y="5394"/>
                    <a:pt x="16370" y="5714"/>
                    <a:pt x="16275" y="6029"/>
                  </a:cubicBezTo>
                  <a:cubicBezTo>
                    <a:pt x="15990" y="5112"/>
                    <a:pt x="15242" y="4237"/>
                    <a:pt x="14027" y="3531"/>
                  </a:cubicBezTo>
                  <a:cubicBezTo>
                    <a:pt x="10838" y="1677"/>
                    <a:pt x="5633" y="1677"/>
                    <a:pt x="2423" y="3529"/>
                  </a:cubicBezTo>
                  <a:cubicBezTo>
                    <a:pt x="1179" y="4249"/>
                    <a:pt x="416" y="5144"/>
                    <a:pt x="133" y="6077"/>
                  </a:cubicBezTo>
                  <a:cubicBezTo>
                    <a:pt x="45" y="5795"/>
                    <a:pt x="0" y="5509"/>
                    <a:pt x="2" y="5226"/>
                  </a:cubicBezTo>
                  <a:cubicBezTo>
                    <a:pt x="2" y="5191"/>
                    <a:pt x="5" y="5152"/>
                    <a:pt x="5" y="5115"/>
                  </a:cubicBezTo>
                  <a:cubicBezTo>
                    <a:pt x="6" y="5075"/>
                    <a:pt x="8" y="5032"/>
                    <a:pt x="11" y="499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37"/>
            <p:cNvSpPr/>
            <p:nvPr/>
          </p:nvSpPr>
          <p:spPr>
            <a:xfrm>
              <a:off x="3925093" y="722235"/>
              <a:ext cx="788041" cy="455197"/>
            </a:xfrm>
            <a:custGeom>
              <a:rect b="b" l="l" r="r" t="t"/>
              <a:pathLst>
                <a:path extrusionOk="0" h="10417" w="18034">
                  <a:moveTo>
                    <a:pt x="9066" y="459"/>
                  </a:moveTo>
                  <a:cubicBezTo>
                    <a:pt x="11168" y="459"/>
                    <a:pt x="13267" y="922"/>
                    <a:pt x="14862" y="1849"/>
                  </a:cubicBezTo>
                  <a:cubicBezTo>
                    <a:pt x="16351" y="2715"/>
                    <a:pt x="17141" y="3834"/>
                    <a:pt x="17232" y="4971"/>
                  </a:cubicBezTo>
                  <a:cubicBezTo>
                    <a:pt x="17235" y="5005"/>
                    <a:pt x="17235" y="5039"/>
                    <a:pt x="17237" y="5071"/>
                  </a:cubicBezTo>
                  <a:cubicBezTo>
                    <a:pt x="17250" y="5390"/>
                    <a:pt x="17209" y="5710"/>
                    <a:pt x="17114" y="6025"/>
                  </a:cubicBezTo>
                  <a:cubicBezTo>
                    <a:pt x="16830" y="6955"/>
                    <a:pt x="16068" y="7851"/>
                    <a:pt x="14823" y="8569"/>
                  </a:cubicBezTo>
                  <a:cubicBezTo>
                    <a:pt x="13218" y="9496"/>
                    <a:pt x="11114" y="9959"/>
                    <a:pt x="9012" y="9959"/>
                  </a:cubicBezTo>
                  <a:cubicBezTo>
                    <a:pt x="6911" y="9959"/>
                    <a:pt x="4813" y="9496"/>
                    <a:pt x="3219" y="8571"/>
                  </a:cubicBezTo>
                  <a:cubicBezTo>
                    <a:pt x="2004" y="7863"/>
                    <a:pt x="1256" y="6988"/>
                    <a:pt x="972" y="6071"/>
                  </a:cubicBezTo>
                  <a:cubicBezTo>
                    <a:pt x="884" y="5791"/>
                    <a:pt x="839" y="5505"/>
                    <a:pt x="841" y="5222"/>
                  </a:cubicBezTo>
                  <a:cubicBezTo>
                    <a:pt x="841" y="5185"/>
                    <a:pt x="844" y="5148"/>
                    <a:pt x="844" y="5111"/>
                  </a:cubicBezTo>
                  <a:cubicBezTo>
                    <a:pt x="845" y="5071"/>
                    <a:pt x="847" y="5028"/>
                    <a:pt x="850" y="4987"/>
                  </a:cubicBezTo>
                  <a:cubicBezTo>
                    <a:pt x="852" y="4976"/>
                    <a:pt x="853" y="4965"/>
                    <a:pt x="855" y="4954"/>
                  </a:cubicBezTo>
                  <a:cubicBezTo>
                    <a:pt x="965" y="3822"/>
                    <a:pt x="1765" y="2710"/>
                    <a:pt x="3257" y="1847"/>
                  </a:cubicBezTo>
                  <a:cubicBezTo>
                    <a:pt x="4862" y="922"/>
                    <a:pt x="6965" y="459"/>
                    <a:pt x="9066" y="459"/>
                  </a:cubicBezTo>
                  <a:close/>
                  <a:moveTo>
                    <a:pt x="9070" y="0"/>
                  </a:moveTo>
                  <a:cubicBezTo>
                    <a:pt x="6767" y="0"/>
                    <a:pt x="4460" y="509"/>
                    <a:pt x="2700" y="1526"/>
                  </a:cubicBezTo>
                  <a:cubicBezTo>
                    <a:pt x="882" y="2575"/>
                    <a:pt x="1" y="3965"/>
                    <a:pt x="53" y="5345"/>
                  </a:cubicBezTo>
                  <a:cubicBezTo>
                    <a:pt x="56" y="5388"/>
                    <a:pt x="56" y="5430"/>
                    <a:pt x="59" y="5473"/>
                  </a:cubicBezTo>
                  <a:cubicBezTo>
                    <a:pt x="61" y="5491"/>
                    <a:pt x="64" y="5510"/>
                    <a:pt x="66" y="5528"/>
                  </a:cubicBezTo>
                  <a:cubicBezTo>
                    <a:pt x="189" y="6754"/>
                    <a:pt x="1050" y="7958"/>
                    <a:pt x="2659" y="8894"/>
                  </a:cubicBezTo>
                  <a:cubicBezTo>
                    <a:pt x="4406" y="9909"/>
                    <a:pt x="6706" y="10417"/>
                    <a:pt x="9009" y="10417"/>
                  </a:cubicBezTo>
                  <a:cubicBezTo>
                    <a:pt x="11313" y="10417"/>
                    <a:pt x="13620" y="9908"/>
                    <a:pt x="15380" y="8892"/>
                  </a:cubicBezTo>
                  <a:cubicBezTo>
                    <a:pt x="17038" y="7937"/>
                    <a:pt x="17920" y="6697"/>
                    <a:pt x="18021" y="5440"/>
                  </a:cubicBezTo>
                  <a:cubicBezTo>
                    <a:pt x="18024" y="5405"/>
                    <a:pt x="18026" y="5370"/>
                    <a:pt x="18027" y="5333"/>
                  </a:cubicBezTo>
                  <a:cubicBezTo>
                    <a:pt x="18029" y="5288"/>
                    <a:pt x="18032" y="5242"/>
                    <a:pt x="18032" y="5196"/>
                  </a:cubicBezTo>
                  <a:cubicBezTo>
                    <a:pt x="18033" y="3865"/>
                    <a:pt x="17164" y="2536"/>
                    <a:pt x="15423" y="1526"/>
                  </a:cubicBezTo>
                  <a:cubicBezTo>
                    <a:pt x="13675" y="509"/>
                    <a:pt x="11374" y="0"/>
                    <a:pt x="907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37"/>
            <p:cNvSpPr/>
            <p:nvPr/>
          </p:nvSpPr>
          <p:spPr>
            <a:xfrm>
              <a:off x="4309447" y="773097"/>
              <a:ext cx="15556" cy="166269"/>
            </a:xfrm>
            <a:custGeom>
              <a:rect b="b" l="l" r="r" t="t"/>
              <a:pathLst>
                <a:path extrusionOk="0" h="3805" w="356">
                  <a:moveTo>
                    <a:pt x="0" y="3802"/>
                  </a:moveTo>
                  <a:cubicBezTo>
                    <a:pt x="0" y="3802"/>
                    <a:pt x="0" y="3802"/>
                    <a:pt x="0" y="3803"/>
                  </a:cubicBezTo>
                  <a:lnTo>
                    <a:pt x="0" y="3802"/>
                  </a:lnTo>
                  <a:close/>
                  <a:moveTo>
                    <a:pt x="183" y="0"/>
                  </a:moveTo>
                  <a:cubicBezTo>
                    <a:pt x="88" y="0"/>
                    <a:pt x="10" y="62"/>
                    <a:pt x="10" y="140"/>
                  </a:cubicBezTo>
                  <a:lnTo>
                    <a:pt x="0" y="3802"/>
                  </a:lnTo>
                  <a:lnTo>
                    <a:pt x="0" y="3802"/>
                  </a:lnTo>
                  <a:cubicBezTo>
                    <a:pt x="1" y="3725"/>
                    <a:pt x="78" y="3663"/>
                    <a:pt x="174" y="3663"/>
                  </a:cubicBezTo>
                  <a:cubicBezTo>
                    <a:pt x="270" y="3663"/>
                    <a:pt x="347" y="3727"/>
                    <a:pt x="347" y="3804"/>
                  </a:cubicBezTo>
                  <a:lnTo>
                    <a:pt x="356" y="140"/>
                  </a:lnTo>
                  <a:cubicBezTo>
                    <a:pt x="356" y="65"/>
                    <a:pt x="279" y="0"/>
                    <a:pt x="18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37"/>
            <p:cNvSpPr/>
            <p:nvPr/>
          </p:nvSpPr>
          <p:spPr>
            <a:xfrm>
              <a:off x="4309447" y="933114"/>
              <a:ext cx="15163" cy="12366"/>
            </a:xfrm>
            <a:custGeom>
              <a:rect b="b" l="l" r="r" t="t"/>
              <a:pathLst>
                <a:path extrusionOk="0" h="283" w="347">
                  <a:moveTo>
                    <a:pt x="174" y="1"/>
                  </a:moveTo>
                  <a:cubicBezTo>
                    <a:pt x="79" y="1"/>
                    <a:pt x="0" y="64"/>
                    <a:pt x="0" y="141"/>
                  </a:cubicBezTo>
                  <a:cubicBezTo>
                    <a:pt x="0" y="217"/>
                    <a:pt x="77" y="282"/>
                    <a:pt x="173" y="282"/>
                  </a:cubicBezTo>
                  <a:cubicBezTo>
                    <a:pt x="174" y="282"/>
                    <a:pt x="175" y="282"/>
                    <a:pt x="176" y="282"/>
                  </a:cubicBezTo>
                  <a:cubicBezTo>
                    <a:pt x="271" y="282"/>
                    <a:pt x="345" y="218"/>
                    <a:pt x="345" y="142"/>
                  </a:cubicBezTo>
                  <a:cubicBezTo>
                    <a:pt x="347" y="65"/>
                    <a:pt x="270" y="1"/>
                    <a:pt x="174" y="1"/>
                  </a:cubicBezTo>
                  <a:close/>
                </a:path>
              </a:pathLst>
            </a:custGeom>
            <a:solidFill>
              <a:srgbClr val="B8B8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37"/>
            <p:cNvSpPr/>
            <p:nvPr/>
          </p:nvSpPr>
          <p:spPr>
            <a:xfrm>
              <a:off x="4270775" y="929399"/>
              <a:ext cx="93163" cy="104918"/>
            </a:xfrm>
            <a:custGeom>
              <a:rect b="b" l="l" r="r" t="t"/>
              <a:pathLst>
                <a:path extrusionOk="0" h="2401" w="2132">
                  <a:moveTo>
                    <a:pt x="1" y="6"/>
                  </a:moveTo>
                  <a:cubicBezTo>
                    <a:pt x="1" y="6"/>
                    <a:pt x="1" y="6"/>
                    <a:pt x="1" y="6"/>
                  </a:cubicBezTo>
                  <a:lnTo>
                    <a:pt x="1" y="6"/>
                  </a:lnTo>
                  <a:lnTo>
                    <a:pt x="1" y="6"/>
                  </a:lnTo>
                  <a:close/>
                  <a:moveTo>
                    <a:pt x="2125" y="1"/>
                  </a:moveTo>
                  <a:lnTo>
                    <a:pt x="2125" y="3"/>
                  </a:lnTo>
                  <a:cubicBezTo>
                    <a:pt x="2125" y="13"/>
                    <a:pt x="2122" y="24"/>
                    <a:pt x="2121" y="35"/>
                  </a:cubicBezTo>
                  <a:cubicBezTo>
                    <a:pt x="2121" y="44"/>
                    <a:pt x="2121" y="53"/>
                    <a:pt x="2119" y="63"/>
                  </a:cubicBezTo>
                  <a:cubicBezTo>
                    <a:pt x="2118" y="73"/>
                    <a:pt x="2114" y="84"/>
                    <a:pt x="2111" y="95"/>
                  </a:cubicBezTo>
                  <a:cubicBezTo>
                    <a:pt x="2108" y="102"/>
                    <a:pt x="2107" y="112"/>
                    <a:pt x="2104" y="121"/>
                  </a:cubicBezTo>
                  <a:cubicBezTo>
                    <a:pt x="2101" y="132"/>
                    <a:pt x="2096" y="142"/>
                    <a:pt x="2091" y="153"/>
                  </a:cubicBezTo>
                  <a:cubicBezTo>
                    <a:pt x="2087" y="162"/>
                    <a:pt x="2084" y="170"/>
                    <a:pt x="2081" y="179"/>
                  </a:cubicBezTo>
                  <a:cubicBezTo>
                    <a:pt x="2074" y="189"/>
                    <a:pt x="2067" y="199"/>
                    <a:pt x="2061" y="209"/>
                  </a:cubicBezTo>
                  <a:cubicBezTo>
                    <a:pt x="2056" y="218"/>
                    <a:pt x="2051" y="227"/>
                    <a:pt x="2047" y="236"/>
                  </a:cubicBezTo>
                  <a:cubicBezTo>
                    <a:pt x="2038" y="246"/>
                    <a:pt x="2030" y="256"/>
                    <a:pt x="2021" y="267"/>
                  </a:cubicBezTo>
                  <a:cubicBezTo>
                    <a:pt x="2014" y="273"/>
                    <a:pt x="2010" y="282"/>
                    <a:pt x="2002" y="290"/>
                  </a:cubicBezTo>
                  <a:cubicBezTo>
                    <a:pt x="1991" y="301"/>
                    <a:pt x="1981" y="312"/>
                    <a:pt x="1970" y="321"/>
                  </a:cubicBezTo>
                  <a:cubicBezTo>
                    <a:pt x="1961" y="329"/>
                    <a:pt x="1956" y="336"/>
                    <a:pt x="1947" y="342"/>
                  </a:cubicBezTo>
                  <a:cubicBezTo>
                    <a:pt x="1936" y="353"/>
                    <a:pt x="1921" y="364"/>
                    <a:pt x="1908" y="373"/>
                  </a:cubicBezTo>
                  <a:cubicBezTo>
                    <a:pt x="1901" y="381"/>
                    <a:pt x="1893" y="387"/>
                    <a:pt x="1885" y="392"/>
                  </a:cubicBezTo>
                  <a:cubicBezTo>
                    <a:pt x="1862" y="410"/>
                    <a:pt x="1838" y="426"/>
                    <a:pt x="1811" y="439"/>
                  </a:cubicBezTo>
                  <a:cubicBezTo>
                    <a:pt x="1603" y="560"/>
                    <a:pt x="1332" y="620"/>
                    <a:pt x="1061" y="620"/>
                  </a:cubicBezTo>
                  <a:cubicBezTo>
                    <a:pt x="789" y="620"/>
                    <a:pt x="517" y="560"/>
                    <a:pt x="310" y="439"/>
                  </a:cubicBezTo>
                  <a:cubicBezTo>
                    <a:pt x="284" y="426"/>
                    <a:pt x="259" y="410"/>
                    <a:pt x="238" y="392"/>
                  </a:cubicBezTo>
                  <a:cubicBezTo>
                    <a:pt x="232" y="389"/>
                    <a:pt x="227" y="386"/>
                    <a:pt x="221" y="379"/>
                  </a:cubicBezTo>
                  <a:cubicBezTo>
                    <a:pt x="206" y="367"/>
                    <a:pt x="189" y="356"/>
                    <a:pt x="175" y="342"/>
                  </a:cubicBezTo>
                  <a:cubicBezTo>
                    <a:pt x="169" y="338"/>
                    <a:pt x="162" y="330"/>
                    <a:pt x="156" y="326"/>
                  </a:cubicBezTo>
                  <a:cubicBezTo>
                    <a:pt x="144" y="315"/>
                    <a:pt x="132" y="302"/>
                    <a:pt x="121" y="290"/>
                  </a:cubicBezTo>
                  <a:cubicBezTo>
                    <a:pt x="115" y="284"/>
                    <a:pt x="110" y="278"/>
                    <a:pt x="106" y="272"/>
                  </a:cubicBezTo>
                  <a:cubicBezTo>
                    <a:pt x="96" y="258"/>
                    <a:pt x="87" y="247"/>
                    <a:pt x="78" y="236"/>
                  </a:cubicBezTo>
                  <a:cubicBezTo>
                    <a:pt x="73" y="229"/>
                    <a:pt x="69" y="221"/>
                    <a:pt x="64" y="213"/>
                  </a:cubicBezTo>
                  <a:cubicBezTo>
                    <a:pt x="56" y="201"/>
                    <a:pt x="50" y="190"/>
                    <a:pt x="44" y="179"/>
                  </a:cubicBezTo>
                  <a:cubicBezTo>
                    <a:pt x="39" y="172"/>
                    <a:pt x="36" y="162"/>
                    <a:pt x="33" y="153"/>
                  </a:cubicBezTo>
                  <a:cubicBezTo>
                    <a:pt x="29" y="142"/>
                    <a:pt x="24" y="133"/>
                    <a:pt x="19" y="122"/>
                  </a:cubicBezTo>
                  <a:cubicBezTo>
                    <a:pt x="18" y="115"/>
                    <a:pt x="15" y="106"/>
                    <a:pt x="13" y="96"/>
                  </a:cubicBezTo>
                  <a:cubicBezTo>
                    <a:pt x="10" y="86"/>
                    <a:pt x="7" y="75"/>
                    <a:pt x="6" y="64"/>
                  </a:cubicBezTo>
                  <a:cubicBezTo>
                    <a:pt x="4" y="55"/>
                    <a:pt x="4" y="46"/>
                    <a:pt x="4" y="36"/>
                  </a:cubicBezTo>
                  <a:cubicBezTo>
                    <a:pt x="3" y="27"/>
                    <a:pt x="1" y="17"/>
                    <a:pt x="1" y="6"/>
                  </a:cubicBezTo>
                  <a:lnTo>
                    <a:pt x="1" y="6"/>
                  </a:lnTo>
                  <a:lnTo>
                    <a:pt x="7" y="1788"/>
                  </a:lnTo>
                  <a:cubicBezTo>
                    <a:pt x="9" y="1944"/>
                    <a:pt x="112" y="2101"/>
                    <a:pt x="318" y="2221"/>
                  </a:cubicBezTo>
                  <a:cubicBezTo>
                    <a:pt x="525" y="2341"/>
                    <a:pt x="796" y="2401"/>
                    <a:pt x="1067" y="2401"/>
                  </a:cubicBezTo>
                  <a:cubicBezTo>
                    <a:pt x="1338" y="2401"/>
                    <a:pt x="1610" y="2341"/>
                    <a:pt x="1818" y="2221"/>
                  </a:cubicBezTo>
                  <a:cubicBezTo>
                    <a:pt x="2027" y="2099"/>
                    <a:pt x="2131" y="1942"/>
                    <a:pt x="2131" y="1784"/>
                  </a:cubicBezTo>
                  <a:lnTo>
                    <a:pt x="2125"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37"/>
            <p:cNvSpPr/>
            <p:nvPr/>
          </p:nvSpPr>
          <p:spPr>
            <a:xfrm>
              <a:off x="4273747" y="906109"/>
              <a:ext cx="86477" cy="47019"/>
            </a:xfrm>
            <a:custGeom>
              <a:rect b="b" l="l" r="r" t="t"/>
              <a:pathLst>
                <a:path extrusionOk="0" h="1076" w="1979">
                  <a:moveTo>
                    <a:pt x="997" y="0"/>
                  </a:moveTo>
                  <a:cubicBezTo>
                    <a:pt x="727" y="0"/>
                    <a:pt x="474" y="60"/>
                    <a:pt x="285" y="169"/>
                  </a:cubicBezTo>
                  <a:lnTo>
                    <a:pt x="285" y="171"/>
                  </a:lnTo>
                  <a:cubicBezTo>
                    <a:pt x="101" y="277"/>
                    <a:pt x="1" y="422"/>
                    <a:pt x="13" y="563"/>
                  </a:cubicBezTo>
                  <a:lnTo>
                    <a:pt x="14" y="576"/>
                  </a:lnTo>
                  <a:lnTo>
                    <a:pt x="14" y="585"/>
                  </a:lnTo>
                  <a:cubicBezTo>
                    <a:pt x="16" y="589"/>
                    <a:pt x="18" y="594"/>
                    <a:pt x="18" y="600"/>
                  </a:cubicBezTo>
                  <a:lnTo>
                    <a:pt x="21" y="609"/>
                  </a:lnTo>
                  <a:lnTo>
                    <a:pt x="24" y="622"/>
                  </a:lnTo>
                  <a:cubicBezTo>
                    <a:pt x="25" y="625"/>
                    <a:pt x="25" y="628"/>
                    <a:pt x="27" y="632"/>
                  </a:cubicBezTo>
                  <a:cubicBezTo>
                    <a:pt x="28" y="635"/>
                    <a:pt x="30" y="642"/>
                    <a:pt x="31" y="646"/>
                  </a:cubicBezTo>
                  <a:lnTo>
                    <a:pt x="38" y="657"/>
                  </a:lnTo>
                  <a:lnTo>
                    <a:pt x="42" y="668"/>
                  </a:lnTo>
                  <a:cubicBezTo>
                    <a:pt x="42" y="672"/>
                    <a:pt x="44" y="675"/>
                    <a:pt x="45" y="677"/>
                  </a:cubicBezTo>
                  <a:cubicBezTo>
                    <a:pt x="48" y="683"/>
                    <a:pt x="53" y="691"/>
                    <a:pt x="56" y="695"/>
                  </a:cubicBezTo>
                  <a:lnTo>
                    <a:pt x="62" y="705"/>
                  </a:lnTo>
                  <a:lnTo>
                    <a:pt x="68" y="715"/>
                  </a:lnTo>
                  <a:cubicBezTo>
                    <a:pt x="70" y="719"/>
                    <a:pt x="71" y="722"/>
                    <a:pt x="74" y="725"/>
                  </a:cubicBezTo>
                  <a:cubicBezTo>
                    <a:pt x="79" y="734"/>
                    <a:pt x="85" y="739"/>
                    <a:pt x="91" y="748"/>
                  </a:cubicBezTo>
                  <a:lnTo>
                    <a:pt x="98" y="754"/>
                  </a:lnTo>
                  <a:lnTo>
                    <a:pt x="107" y="765"/>
                  </a:lnTo>
                  <a:lnTo>
                    <a:pt x="111" y="771"/>
                  </a:lnTo>
                  <a:cubicBezTo>
                    <a:pt x="119" y="780"/>
                    <a:pt x="128" y="788"/>
                    <a:pt x="136" y="797"/>
                  </a:cubicBezTo>
                  <a:lnTo>
                    <a:pt x="142" y="802"/>
                  </a:lnTo>
                  <a:lnTo>
                    <a:pt x="153" y="812"/>
                  </a:lnTo>
                  <a:lnTo>
                    <a:pt x="159" y="817"/>
                  </a:lnTo>
                  <a:cubicBezTo>
                    <a:pt x="171" y="829"/>
                    <a:pt x="185" y="840"/>
                    <a:pt x="201" y="851"/>
                  </a:cubicBezTo>
                  <a:lnTo>
                    <a:pt x="214" y="863"/>
                  </a:lnTo>
                  <a:cubicBezTo>
                    <a:pt x="236" y="879"/>
                    <a:pt x="258" y="892"/>
                    <a:pt x="282" y="905"/>
                  </a:cubicBezTo>
                  <a:cubicBezTo>
                    <a:pt x="470" y="1014"/>
                    <a:pt x="724" y="1075"/>
                    <a:pt x="993" y="1075"/>
                  </a:cubicBezTo>
                  <a:cubicBezTo>
                    <a:pt x="1262" y="1075"/>
                    <a:pt x="1516" y="1015"/>
                    <a:pt x="1705" y="905"/>
                  </a:cubicBezTo>
                  <a:cubicBezTo>
                    <a:pt x="1728" y="891"/>
                    <a:pt x="1751" y="877"/>
                    <a:pt x="1773" y="863"/>
                  </a:cubicBezTo>
                  <a:cubicBezTo>
                    <a:pt x="1776" y="860"/>
                    <a:pt x="1779" y="857"/>
                    <a:pt x="1782" y="854"/>
                  </a:cubicBezTo>
                  <a:lnTo>
                    <a:pt x="1793" y="845"/>
                  </a:lnTo>
                  <a:lnTo>
                    <a:pt x="1802" y="839"/>
                  </a:lnTo>
                  <a:cubicBezTo>
                    <a:pt x="1811" y="832"/>
                    <a:pt x="1820" y="825"/>
                    <a:pt x="1830" y="819"/>
                  </a:cubicBezTo>
                  <a:cubicBezTo>
                    <a:pt x="1833" y="814"/>
                    <a:pt x="1836" y="812"/>
                    <a:pt x="1839" y="808"/>
                  </a:cubicBezTo>
                  <a:lnTo>
                    <a:pt x="1848" y="799"/>
                  </a:lnTo>
                  <a:lnTo>
                    <a:pt x="1857" y="792"/>
                  </a:lnTo>
                  <a:cubicBezTo>
                    <a:pt x="1863" y="785"/>
                    <a:pt x="1870" y="777"/>
                    <a:pt x="1876" y="771"/>
                  </a:cubicBezTo>
                  <a:cubicBezTo>
                    <a:pt x="1880" y="768"/>
                    <a:pt x="1882" y="765"/>
                    <a:pt x="1885" y="760"/>
                  </a:cubicBezTo>
                  <a:lnTo>
                    <a:pt x="1893" y="749"/>
                  </a:lnTo>
                  <a:lnTo>
                    <a:pt x="1900" y="742"/>
                  </a:lnTo>
                  <a:cubicBezTo>
                    <a:pt x="1906" y="734"/>
                    <a:pt x="1911" y="729"/>
                    <a:pt x="1914" y="723"/>
                  </a:cubicBezTo>
                  <a:cubicBezTo>
                    <a:pt x="1917" y="720"/>
                    <a:pt x="1919" y="717"/>
                    <a:pt x="1922" y="712"/>
                  </a:cubicBezTo>
                  <a:lnTo>
                    <a:pt x="1928" y="702"/>
                  </a:lnTo>
                  <a:lnTo>
                    <a:pt x="1934" y="692"/>
                  </a:lnTo>
                  <a:cubicBezTo>
                    <a:pt x="1937" y="688"/>
                    <a:pt x="1940" y="682"/>
                    <a:pt x="1943" y="675"/>
                  </a:cubicBezTo>
                  <a:cubicBezTo>
                    <a:pt x="1946" y="674"/>
                    <a:pt x="1946" y="671"/>
                    <a:pt x="1948" y="666"/>
                  </a:cubicBezTo>
                  <a:lnTo>
                    <a:pt x="1953" y="655"/>
                  </a:lnTo>
                  <a:lnTo>
                    <a:pt x="1957" y="646"/>
                  </a:lnTo>
                  <a:cubicBezTo>
                    <a:pt x="1959" y="640"/>
                    <a:pt x="1962" y="635"/>
                    <a:pt x="1963" y="629"/>
                  </a:cubicBezTo>
                  <a:cubicBezTo>
                    <a:pt x="1965" y="626"/>
                    <a:pt x="1965" y="623"/>
                    <a:pt x="1965" y="619"/>
                  </a:cubicBezTo>
                  <a:lnTo>
                    <a:pt x="1970" y="608"/>
                  </a:lnTo>
                  <a:lnTo>
                    <a:pt x="1971" y="597"/>
                  </a:lnTo>
                  <a:cubicBezTo>
                    <a:pt x="1973" y="592"/>
                    <a:pt x="1974" y="588"/>
                    <a:pt x="1976" y="582"/>
                  </a:cubicBezTo>
                  <a:cubicBezTo>
                    <a:pt x="1976" y="579"/>
                    <a:pt x="1976" y="576"/>
                    <a:pt x="1976" y="572"/>
                  </a:cubicBezTo>
                  <a:lnTo>
                    <a:pt x="1976" y="560"/>
                  </a:lnTo>
                  <a:lnTo>
                    <a:pt x="1977" y="551"/>
                  </a:lnTo>
                  <a:cubicBezTo>
                    <a:pt x="1979" y="546"/>
                    <a:pt x="1979" y="540"/>
                    <a:pt x="1979" y="536"/>
                  </a:cubicBezTo>
                  <a:cubicBezTo>
                    <a:pt x="1979" y="402"/>
                    <a:pt x="1883" y="271"/>
                    <a:pt x="1710" y="169"/>
                  </a:cubicBezTo>
                  <a:cubicBezTo>
                    <a:pt x="1522" y="60"/>
                    <a:pt x="1267" y="0"/>
                    <a:pt x="99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37"/>
            <p:cNvSpPr/>
            <p:nvPr/>
          </p:nvSpPr>
          <p:spPr>
            <a:xfrm>
              <a:off x="4270207" y="902657"/>
              <a:ext cx="93469" cy="53835"/>
            </a:xfrm>
            <a:custGeom>
              <a:rect b="b" l="l" r="r" t="t"/>
              <a:pathLst>
                <a:path extrusionOk="0" h="1232" w="2139">
                  <a:moveTo>
                    <a:pt x="1078" y="79"/>
                  </a:moveTo>
                  <a:cubicBezTo>
                    <a:pt x="1348" y="79"/>
                    <a:pt x="1601" y="139"/>
                    <a:pt x="1791" y="248"/>
                  </a:cubicBezTo>
                  <a:cubicBezTo>
                    <a:pt x="1964" y="350"/>
                    <a:pt x="2060" y="481"/>
                    <a:pt x="2060" y="615"/>
                  </a:cubicBezTo>
                  <a:cubicBezTo>
                    <a:pt x="2060" y="619"/>
                    <a:pt x="2060" y="625"/>
                    <a:pt x="2058" y="630"/>
                  </a:cubicBezTo>
                  <a:lnTo>
                    <a:pt x="2057" y="639"/>
                  </a:lnTo>
                  <a:lnTo>
                    <a:pt x="2057" y="651"/>
                  </a:lnTo>
                  <a:cubicBezTo>
                    <a:pt x="2057" y="655"/>
                    <a:pt x="2057" y="658"/>
                    <a:pt x="2055" y="661"/>
                  </a:cubicBezTo>
                  <a:cubicBezTo>
                    <a:pt x="2055" y="667"/>
                    <a:pt x="2054" y="671"/>
                    <a:pt x="2052" y="676"/>
                  </a:cubicBezTo>
                  <a:lnTo>
                    <a:pt x="2051" y="687"/>
                  </a:lnTo>
                  <a:lnTo>
                    <a:pt x="2046" y="698"/>
                  </a:lnTo>
                  <a:cubicBezTo>
                    <a:pt x="2046" y="702"/>
                    <a:pt x="2044" y="705"/>
                    <a:pt x="2044" y="708"/>
                  </a:cubicBezTo>
                  <a:cubicBezTo>
                    <a:pt x="2043" y="714"/>
                    <a:pt x="2040" y="719"/>
                    <a:pt x="2038" y="725"/>
                  </a:cubicBezTo>
                  <a:lnTo>
                    <a:pt x="2034" y="734"/>
                  </a:lnTo>
                  <a:lnTo>
                    <a:pt x="2029" y="745"/>
                  </a:lnTo>
                  <a:cubicBezTo>
                    <a:pt x="2027" y="750"/>
                    <a:pt x="2026" y="753"/>
                    <a:pt x="2024" y="754"/>
                  </a:cubicBezTo>
                  <a:cubicBezTo>
                    <a:pt x="2021" y="761"/>
                    <a:pt x="2018" y="767"/>
                    <a:pt x="2015" y="771"/>
                  </a:cubicBezTo>
                  <a:lnTo>
                    <a:pt x="2007" y="781"/>
                  </a:lnTo>
                  <a:lnTo>
                    <a:pt x="2003" y="791"/>
                  </a:lnTo>
                  <a:cubicBezTo>
                    <a:pt x="2000" y="796"/>
                    <a:pt x="1998" y="799"/>
                    <a:pt x="1995" y="802"/>
                  </a:cubicBezTo>
                  <a:cubicBezTo>
                    <a:pt x="1992" y="808"/>
                    <a:pt x="1987" y="813"/>
                    <a:pt x="1981" y="821"/>
                  </a:cubicBezTo>
                  <a:lnTo>
                    <a:pt x="1974" y="828"/>
                  </a:lnTo>
                  <a:lnTo>
                    <a:pt x="1966" y="839"/>
                  </a:lnTo>
                  <a:cubicBezTo>
                    <a:pt x="1963" y="844"/>
                    <a:pt x="1961" y="847"/>
                    <a:pt x="1957" y="850"/>
                  </a:cubicBezTo>
                  <a:cubicBezTo>
                    <a:pt x="1951" y="856"/>
                    <a:pt x="1944" y="864"/>
                    <a:pt x="1938" y="871"/>
                  </a:cubicBezTo>
                  <a:lnTo>
                    <a:pt x="1929" y="878"/>
                  </a:lnTo>
                  <a:lnTo>
                    <a:pt x="1918" y="887"/>
                  </a:lnTo>
                  <a:cubicBezTo>
                    <a:pt x="1917" y="891"/>
                    <a:pt x="1914" y="893"/>
                    <a:pt x="1911" y="898"/>
                  </a:cubicBezTo>
                  <a:cubicBezTo>
                    <a:pt x="1901" y="904"/>
                    <a:pt x="1892" y="911"/>
                    <a:pt x="1883" y="918"/>
                  </a:cubicBezTo>
                  <a:lnTo>
                    <a:pt x="1874" y="924"/>
                  </a:lnTo>
                  <a:lnTo>
                    <a:pt x="1863" y="933"/>
                  </a:lnTo>
                  <a:cubicBezTo>
                    <a:pt x="1860" y="936"/>
                    <a:pt x="1857" y="939"/>
                    <a:pt x="1854" y="942"/>
                  </a:cubicBezTo>
                  <a:cubicBezTo>
                    <a:pt x="1832" y="956"/>
                    <a:pt x="1809" y="970"/>
                    <a:pt x="1786" y="984"/>
                  </a:cubicBezTo>
                  <a:cubicBezTo>
                    <a:pt x="1595" y="1094"/>
                    <a:pt x="1343" y="1154"/>
                    <a:pt x="1074" y="1154"/>
                  </a:cubicBezTo>
                  <a:cubicBezTo>
                    <a:pt x="803" y="1154"/>
                    <a:pt x="551" y="1093"/>
                    <a:pt x="363" y="984"/>
                  </a:cubicBezTo>
                  <a:cubicBezTo>
                    <a:pt x="339" y="971"/>
                    <a:pt x="317" y="958"/>
                    <a:pt x="295" y="942"/>
                  </a:cubicBezTo>
                  <a:lnTo>
                    <a:pt x="282" y="930"/>
                  </a:lnTo>
                  <a:cubicBezTo>
                    <a:pt x="266" y="919"/>
                    <a:pt x="252" y="908"/>
                    <a:pt x="239" y="896"/>
                  </a:cubicBezTo>
                  <a:lnTo>
                    <a:pt x="232" y="891"/>
                  </a:lnTo>
                  <a:lnTo>
                    <a:pt x="223" y="881"/>
                  </a:lnTo>
                  <a:lnTo>
                    <a:pt x="217" y="876"/>
                  </a:lnTo>
                  <a:cubicBezTo>
                    <a:pt x="208" y="867"/>
                    <a:pt x="200" y="859"/>
                    <a:pt x="192" y="850"/>
                  </a:cubicBezTo>
                  <a:lnTo>
                    <a:pt x="186" y="844"/>
                  </a:lnTo>
                  <a:lnTo>
                    <a:pt x="179" y="833"/>
                  </a:lnTo>
                  <a:lnTo>
                    <a:pt x="172" y="827"/>
                  </a:lnTo>
                  <a:cubicBezTo>
                    <a:pt x="166" y="818"/>
                    <a:pt x="160" y="813"/>
                    <a:pt x="155" y="804"/>
                  </a:cubicBezTo>
                  <a:cubicBezTo>
                    <a:pt x="152" y="801"/>
                    <a:pt x="151" y="798"/>
                    <a:pt x="149" y="794"/>
                  </a:cubicBezTo>
                  <a:lnTo>
                    <a:pt x="143" y="784"/>
                  </a:lnTo>
                  <a:lnTo>
                    <a:pt x="137" y="774"/>
                  </a:lnTo>
                  <a:cubicBezTo>
                    <a:pt x="134" y="770"/>
                    <a:pt x="129" y="762"/>
                    <a:pt x="126" y="756"/>
                  </a:cubicBezTo>
                  <a:cubicBezTo>
                    <a:pt x="125" y="754"/>
                    <a:pt x="123" y="751"/>
                    <a:pt x="123" y="747"/>
                  </a:cubicBezTo>
                  <a:lnTo>
                    <a:pt x="117" y="736"/>
                  </a:lnTo>
                  <a:lnTo>
                    <a:pt x="112" y="725"/>
                  </a:lnTo>
                  <a:cubicBezTo>
                    <a:pt x="111" y="721"/>
                    <a:pt x="109" y="714"/>
                    <a:pt x="106" y="711"/>
                  </a:cubicBezTo>
                  <a:cubicBezTo>
                    <a:pt x="106" y="707"/>
                    <a:pt x="105" y="704"/>
                    <a:pt x="105" y="701"/>
                  </a:cubicBezTo>
                  <a:lnTo>
                    <a:pt x="102" y="688"/>
                  </a:lnTo>
                  <a:lnTo>
                    <a:pt x="99" y="679"/>
                  </a:lnTo>
                  <a:cubicBezTo>
                    <a:pt x="97" y="673"/>
                    <a:pt x="97" y="668"/>
                    <a:pt x="95" y="664"/>
                  </a:cubicBezTo>
                  <a:lnTo>
                    <a:pt x="95" y="655"/>
                  </a:lnTo>
                  <a:lnTo>
                    <a:pt x="94" y="642"/>
                  </a:lnTo>
                  <a:cubicBezTo>
                    <a:pt x="82" y="499"/>
                    <a:pt x="180" y="356"/>
                    <a:pt x="366" y="248"/>
                  </a:cubicBezTo>
                  <a:cubicBezTo>
                    <a:pt x="555" y="139"/>
                    <a:pt x="808" y="79"/>
                    <a:pt x="1078" y="79"/>
                  </a:cubicBezTo>
                  <a:close/>
                  <a:moveTo>
                    <a:pt x="1078" y="1"/>
                  </a:moveTo>
                  <a:cubicBezTo>
                    <a:pt x="806" y="1"/>
                    <a:pt x="534" y="61"/>
                    <a:pt x="326" y="181"/>
                  </a:cubicBezTo>
                  <a:cubicBezTo>
                    <a:pt x="105" y="308"/>
                    <a:pt x="0" y="481"/>
                    <a:pt x="17" y="648"/>
                  </a:cubicBezTo>
                  <a:cubicBezTo>
                    <a:pt x="17" y="658"/>
                    <a:pt x="17" y="667"/>
                    <a:pt x="19" y="676"/>
                  </a:cubicBezTo>
                  <a:cubicBezTo>
                    <a:pt x="20" y="687"/>
                    <a:pt x="23" y="698"/>
                    <a:pt x="26" y="708"/>
                  </a:cubicBezTo>
                  <a:cubicBezTo>
                    <a:pt x="28" y="718"/>
                    <a:pt x="31" y="727"/>
                    <a:pt x="32" y="734"/>
                  </a:cubicBezTo>
                  <a:cubicBezTo>
                    <a:pt x="37" y="745"/>
                    <a:pt x="42" y="754"/>
                    <a:pt x="46" y="765"/>
                  </a:cubicBezTo>
                  <a:cubicBezTo>
                    <a:pt x="49" y="774"/>
                    <a:pt x="52" y="784"/>
                    <a:pt x="57" y="791"/>
                  </a:cubicBezTo>
                  <a:cubicBezTo>
                    <a:pt x="63" y="802"/>
                    <a:pt x="69" y="813"/>
                    <a:pt x="77" y="825"/>
                  </a:cubicBezTo>
                  <a:cubicBezTo>
                    <a:pt x="82" y="833"/>
                    <a:pt x="86" y="841"/>
                    <a:pt x="91" y="848"/>
                  </a:cubicBezTo>
                  <a:cubicBezTo>
                    <a:pt x="100" y="859"/>
                    <a:pt x="109" y="870"/>
                    <a:pt x="119" y="884"/>
                  </a:cubicBezTo>
                  <a:cubicBezTo>
                    <a:pt x="123" y="890"/>
                    <a:pt x="128" y="896"/>
                    <a:pt x="134" y="902"/>
                  </a:cubicBezTo>
                  <a:cubicBezTo>
                    <a:pt x="145" y="914"/>
                    <a:pt x="157" y="927"/>
                    <a:pt x="169" y="938"/>
                  </a:cubicBezTo>
                  <a:cubicBezTo>
                    <a:pt x="175" y="942"/>
                    <a:pt x="182" y="950"/>
                    <a:pt x="188" y="954"/>
                  </a:cubicBezTo>
                  <a:cubicBezTo>
                    <a:pt x="202" y="968"/>
                    <a:pt x="219" y="979"/>
                    <a:pt x="234" y="991"/>
                  </a:cubicBezTo>
                  <a:cubicBezTo>
                    <a:pt x="240" y="998"/>
                    <a:pt x="245" y="1001"/>
                    <a:pt x="251" y="1004"/>
                  </a:cubicBezTo>
                  <a:cubicBezTo>
                    <a:pt x="272" y="1022"/>
                    <a:pt x="297" y="1038"/>
                    <a:pt x="323" y="1051"/>
                  </a:cubicBezTo>
                  <a:cubicBezTo>
                    <a:pt x="529" y="1173"/>
                    <a:pt x="802" y="1231"/>
                    <a:pt x="1074" y="1231"/>
                  </a:cubicBezTo>
                  <a:cubicBezTo>
                    <a:pt x="1344" y="1231"/>
                    <a:pt x="1615" y="1173"/>
                    <a:pt x="1824" y="1051"/>
                  </a:cubicBezTo>
                  <a:cubicBezTo>
                    <a:pt x="1851" y="1038"/>
                    <a:pt x="1875" y="1022"/>
                    <a:pt x="1898" y="1004"/>
                  </a:cubicBezTo>
                  <a:cubicBezTo>
                    <a:pt x="1906" y="999"/>
                    <a:pt x="1914" y="993"/>
                    <a:pt x="1921" y="985"/>
                  </a:cubicBezTo>
                  <a:cubicBezTo>
                    <a:pt x="1935" y="976"/>
                    <a:pt x="1949" y="965"/>
                    <a:pt x="1961" y="954"/>
                  </a:cubicBezTo>
                  <a:cubicBezTo>
                    <a:pt x="1969" y="948"/>
                    <a:pt x="1975" y="941"/>
                    <a:pt x="1983" y="933"/>
                  </a:cubicBezTo>
                  <a:cubicBezTo>
                    <a:pt x="1994" y="924"/>
                    <a:pt x="2006" y="913"/>
                    <a:pt x="2015" y="902"/>
                  </a:cubicBezTo>
                  <a:cubicBezTo>
                    <a:pt x="2023" y="894"/>
                    <a:pt x="2027" y="885"/>
                    <a:pt x="2034" y="879"/>
                  </a:cubicBezTo>
                  <a:cubicBezTo>
                    <a:pt x="2043" y="868"/>
                    <a:pt x="2052" y="858"/>
                    <a:pt x="2060" y="848"/>
                  </a:cubicBezTo>
                  <a:cubicBezTo>
                    <a:pt x="2064" y="839"/>
                    <a:pt x="2069" y="830"/>
                    <a:pt x="2075" y="821"/>
                  </a:cubicBezTo>
                  <a:cubicBezTo>
                    <a:pt x="2080" y="811"/>
                    <a:pt x="2087" y="801"/>
                    <a:pt x="2094" y="791"/>
                  </a:cubicBezTo>
                  <a:cubicBezTo>
                    <a:pt x="2097" y="782"/>
                    <a:pt x="2100" y="774"/>
                    <a:pt x="2104" y="765"/>
                  </a:cubicBezTo>
                  <a:cubicBezTo>
                    <a:pt x="2109" y="754"/>
                    <a:pt x="2114" y="744"/>
                    <a:pt x="2117" y="733"/>
                  </a:cubicBezTo>
                  <a:cubicBezTo>
                    <a:pt x="2121" y="724"/>
                    <a:pt x="2123" y="714"/>
                    <a:pt x="2124" y="707"/>
                  </a:cubicBezTo>
                  <a:cubicBezTo>
                    <a:pt x="2127" y="696"/>
                    <a:pt x="2131" y="685"/>
                    <a:pt x="2134" y="675"/>
                  </a:cubicBezTo>
                  <a:cubicBezTo>
                    <a:pt x="2134" y="665"/>
                    <a:pt x="2134" y="656"/>
                    <a:pt x="2135" y="647"/>
                  </a:cubicBezTo>
                  <a:cubicBezTo>
                    <a:pt x="2135" y="636"/>
                    <a:pt x="2138" y="625"/>
                    <a:pt x="2138" y="615"/>
                  </a:cubicBezTo>
                  <a:cubicBezTo>
                    <a:pt x="2138" y="458"/>
                    <a:pt x="2035" y="301"/>
                    <a:pt x="1829" y="182"/>
                  </a:cubicBezTo>
                  <a:cubicBezTo>
                    <a:pt x="1621" y="62"/>
                    <a:pt x="1351" y="1"/>
                    <a:pt x="107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37"/>
            <p:cNvSpPr/>
            <p:nvPr/>
          </p:nvSpPr>
          <p:spPr>
            <a:xfrm>
              <a:off x="4335839" y="777991"/>
              <a:ext cx="141493" cy="79136"/>
            </a:xfrm>
            <a:custGeom>
              <a:rect b="b" l="l" r="r" t="t"/>
              <a:pathLst>
                <a:path extrusionOk="0" h="1811" w="3238">
                  <a:moveTo>
                    <a:pt x="3237" y="0"/>
                  </a:moveTo>
                  <a:lnTo>
                    <a:pt x="3237" y="0"/>
                  </a:lnTo>
                  <a:cubicBezTo>
                    <a:pt x="2305" y="651"/>
                    <a:pt x="1216" y="1217"/>
                    <a:pt x="1" y="1685"/>
                  </a:cubicBezTo>
                  <a:lnTo>
                    <a:pt x="1" y="1811"/>
                  </a:lnTo>
                  <a:cubicBezTo>
                    <a:pt x="1216" y="1345"/>
                    <a:pt x="2305" y="779"/>
                    <a:pt x="3236" y="128"/>
                  </a:cubicBezTo>
                  <a:lnTo>
                    <a:pt x="323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37"/>
            <p:cNvSpPr/>
            <p:nvPr/>
          </p:nvSpPr>
          <p:spPr>
            <a:xfrm>
              <a:off x="4324828" y="717209"/>
              <a:ext cx="234568" cy="136293"/>
            </a:xfrm>
            <a:custGeom>
              <a:rect b="b" l="l" r="r" t="t"/>
              <a:pathLst>
                <a:path extrusionOk="0" h="3119" w="5368">
                  <a:moveTo>
                    <a:pt x="5231" y="1"/>
                  </a:moveTo>
                  <a:lnTo>
                    <a:pt x="2972" y="1095"/>
                  </a:lnTo>
                  <a:cubicBezTo>
                    <a:pt x="1854" y="1636"/>
                    <a:pt x="879" y="2270"/>
                    <a:pt x="78" y="2974"/>
                  </a:cubicBezTo>
                  <a:lnTo>
                    <a:pt x="1" y="3040"/>
                  </a:lnTo>
                  <a:lnTo>
                    <a:pt x="138" y="3119"/>
                  </a:lnTo>
                  <a:lnTo>
                    <a:pt x="253" y="3076"/>
                  </a:lnTo>
                  <a:cubicBezTo>
                    <a:pt x="1468" y="2610"/>
                    <a:pt x="2557" y="2042"/>
                    <a:pt x="3489" y="1391"/>
                  </a:cubicBezTo>
                  <a:lnTo>
                    <a:pt x="5367" y="81"/>
                  </a:lnTo>
                  <a:lnTo>
                    <a:pt x="5231" y="1"/>
                  </a:lnTo>
                  <a:close/>
                </a:path>
              </a:pathLst>
            </a:custGeom>
            <a:gradFill>
              <a:gsLst>
                <a:gs pos="0">
                  <a:schemeClr val="accent1"/>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37"/>
            <p:cNvSpPr/>
            <p:nvPr/>
          </p:nvSpPr>
          <p:spPr>
            <a:xfrm>
              <a:off x="4297343" y="841438"/>
              <a:ext cx="42736" cy="95173"/>
            </a:xfrm>
            <a:custGeom>
              <a:rect b="b" l="l" r="r" t="t"/>
              <a:pathLst>
                <a:path extrusionOk="0" h="2178" w="978">
                  <a:moveTo>
                    <a:pt x="977" y="4"/>
                  </a:moveTo>
                  <a:lnTo>
                    <a:pt x="977" y="4"/>
                  </a:lnTo>
                  <a:lnTo>
                    <a:pt x="977" y="4"/>
                  </a:lnTo>
                  <a:cubicBezTo>
                    <a:pt x="977" y="4"/>
                    <a:pt x="977" y="4"/>
                    <a:pt x="977" y="4"/>
                  </a:cubicBezTo>
                  <a:close/>
                  <a:moveTo>
                    <a:pt x="4" y="0"/>
                  </a:moveTo>
                  <a:lnTo>
                    <a:pt x="1" y="1894"/>
                  </a:lnTo>
                  <a:cubicBezTo>
                    <a:pt x="1" y="1966"/>
                    <a:pt x="48" y="2039"/>
                    <a:pt x="144" y="2094"/>
                  </a:cubicBezTo>
                  <a:cubicBezTo>
                    <a:pt x="240" y="2149"/>
                    <a:pt x="365" y="2177"/>
                    <a:pt x="489" y="2177"/>
                  </a:cubicBezTo>
                  <a:cubicBezTo>
                    <a:pt x="614" y="2177"/>
                    <a:pt x="738" y="2149"/>
                    <a:pt x="833" y="2094"/>
                  </a:cubicBezTo>
                  <a:cubicBezTo>
                    <a:pt x="927" y="2040"/>
                    <a:pt x="973" y="1969"/>
                    <a:pt x="973" y="1897"/>
                  </a:cubicBezTo>
                  <a:lnTo>
                    <a:pt x="977" y="4"/>
                  </a:lnTo>
                  <a:lnTo>
                    <a:pt x="977" y="4"/>
                  </a:lnTo>
                  <a:cubicBezTo>
                    <a:pt x="977" y="8"/>
                    <a:pt x="976" y="13"/>
                    <a:pt x="976" y="17"/>
                  </a:cubicBezTo>
                  <a:cubicBezTo>
                    <a:pt x="974" y="22"/>
                    <a:pt x="974" y="25"/>
                    <a:pt x="974" y="30"/>
                  </a:cubicBezTo>
                  <a:cubicBezTo>
                    <a:pt x="974" y="34"/>
                    <a:pt x="973" y="39"/>
                    <a:pt x="971" y="45"/>
                  </a:cubicBezTo>
                  <a:cubicBezTo>
                    <a:pt x="970" y="48"/>
                    <a:pt x="970" y="53"/>
                    <a:pt x="968" y="56"/>
                  </a:cubicBezTo>
                  <a:cubicBezTo>
                    <a:pt x="967" y="60"/>
                    <a:pt x="963" y="65"/>
                    <a:pt x="962" y="70"/>
                  </a:cubicBezTo>
                  <a:cubicBezTo>
                    <a:pt x="960" y="74"/>
                    <a:pt x="960" y="79"/>
                    <a:pt x="957" y="82"/>
                  </a:cubicBezTo>
                  <a:cubicBezTo>
                    <a:pt x="956" y="87"/>
                    <a:pt x="951" y="93"/>
                    <a:pt x="948" y="97"/>
                  </a:cubicBezTo>
                  <a:cubicBezTo>
                    <a:pt x="947" y="100"/>
                    <a:pt x="945" y="104"/>
                    <a:pt x="942" y="108"/>
                  </a:cubicBezTo>
                  <a:cubicBezTo>
                    <a:pt x="939" y="113"/>
                    <a:pt x="933" y="119"/>
                    <a:pt x="928" y="124"/>
                  </a:cubicBezTo>
                  <a:cubicBezTo>
                    <a:pt x="927" y="127"/>
                    <a:pt x="925" y="130"/>
                    <a:pt x="922" y="133"/>
                  </a:cubicBezTo>
                  <a:cubicBezTo>
                    <a:pt x="917" y="137"/>
                    <a:pt x="911" y="144"/>
                    <a:pt x="907" y="150"/>
                  </a:cubicBezTo>
                  <a:cubicBezTo>
                    <a:pt x="902" y="153"/>
                    <a:pt x="900" y="154"/>
                    <a:pt x="897" y="157"/>
                  </a:cubicBezTo>
                  <a:cubicBezTo>
                    <a:pt x="890" y="164"/>
                    <a:pt x="883" y="168"/>
                    <a:pt x="877" y="174"/>
                  </a:cubicBezTo>
                  <a:cubicBezTo>
                    <a:pt x="874" y="176"/>
                    <a:pt x="871" y="179"/>
                    <a:pt x="868" y="180"/>
                  </a:cubicBezTo>
                  <a:cubicBezTo>
                    <a:pt x="859" y="188"/>
                    <a:pt x="847" y="196"/>
                    <a:pt x="834" y="200"/>
                  </a:cubicBezTo>
                  <a:cubicBezTo>
                    <a:pt x="739" y="255"/>
                    <a:pt x="615" y="283"/>
                    <a:pt x="490" y="283"/>
                  </a:cubicBezTo>
                  <a:cubicBezTo>
                    <a:pt x="366" y="283"/>
                    <a:pt x="242" y="256"/>
                    <a:pt x="148" y="200"/>
                  </a:cubicBezTo>
                  <a:cubicBezTo>
                    <a:pt x="136" y="196"/>
                    <a:pt x="125" y="188"/>
                    <a:pt x="114" y="180"/>
                  </a:cubicBezTo>
                  <a:cubicBezTo>
                    <a:pt x="110" y="177"/>
                    <a:pt x="107" y="174"/>
                    <a:pt x="104" y="171"/>
                  </a:cubicBezTo>
                  <a:cubicBezTo>
                    <a:pt x="97" y="167"/>
                    <a:pt x="91" y="162"/>
                    <a:pt x="85" y="157"/>
                  </a:cubicBezTo>
                  <a:cubicBezTo>
                    <a:pt x="81" y="153"/>
                    <a:pt x="79" y="151"/>
                    <a:pt x="76" y="148"/>
                  </a:cubicBezTo>
                  <a:cubicBezTo>
                    <a:pt x="70" y="142"/>
                    <a:pt x="65" y="137"/>
                    <a:pt x="61" y="133"/>
                  </a:cubicBezTo>
                  <a:cubicBezTo>
                    <a:pt x="57" y="130"/>
                    <a:pt x="54" y="125"/>
                    <a:pt x="51" y="124"/>
                  </a:cubicBezTo>
                  <a:cubicBezTo>
                    <a:pt x="48" y="117"/>
                    <a:pt x="44" y="113"/>
                    <a:pt x="41" y="108"/>
                  </a:cubicBezTo>
                  <a:cubicBezTo>
                    <a:pt x="37" y="104"/>
                    <a:pt x="36" y="99"/>
                    <a:pt x="33" y="96"/>
                  </a:cubicBezTo>
                  <a:cubicBezTo>
                    <a:pt x="31" y="91"/>
                    <a:pt x="27" y="87"/>
                    <a:pt x="25" y="82"/>
                  </a:cubicBezTo>
                  <a:cubicBezTo>
                    <a:pt x="22" y="79"/>
                    <a:pt x="22" y="73"/>
                    <a:pt x="19" y="70"/>
                  </a:cubicBezTo>
                  <a:cubicBezTo>
                    <a:pt x="17" y="65"/>
                    <a:pt x="14" y="60"/>
                    <a:pt x="14" y="54"/>
                  </a:cubicBezTo>
                  <a:cubicBezTo>
                    <a:pt x="13" y="51"/>
                    <a:pt x="11" y="48"/>
                    <a:pt x="10" y="42"/>
                  </a:cubicBezTo>
                  <a:cubicBezTo>
                    <a:pt x="10" y="39"/>
                    <a:pt x="8" y="34"/>
                    <a:pt x="7" y="28"/>
                  </a:cubicBezTo>
                  <a:cubicBezTo>
                    <a:pt x="5" y="24"/>
                    <a:pt x="5" y="20"/>
                    <a:pt x="5" y="17"/>
                  </a:cubicBezTo>
                  <a:cubicBezTo>
                    <a:pt x="5" y="11"/>
                    <a:pt x="4" y="7"/>
                    <a:pt x="4" y="2"/>
                  </a:cubicBezTo>
                  <a:lnTo>
                    <a:pt x="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37"/>
            <p:cNvSpPr/>
            <p:nvPr/>
          </p:nvSpPr>
          <p:spPr>
            <a:xfrm>
              <a:off x="4297474" y="829203"/>
              <a:ext cx="42867" cy="24602"/>
            </a:xfrm>
            <a:custGeom>
              <a:rect b="b" l="l" r="r" t="t"/>
              <a:pathLst>
                <a:path extrusionOk="0" h="563" w="981">
                  <a:moveTo>
                    <a:pt x="487" y="0"/>
                  </a:moveTo>
                  <a:cubicBezTo>
                    <a:pt x="362" y="0"/>
                    <a:pt x="237" y="27"/>
                    <a:pt x="142" y="82"/>
                  </a:cubicBezTo>
                  <a:cubicBezTo>
                    <a:pt x="48" y="137"/>
                    <a:pt x="1" y="210"/>
                    <a:pt x="1" y="282"/>
                  </a:cubicBezTo>
                  <a:cubicBezTo>
                    <a:pt x="1" y="287"/>
                    <a:pt x="2" y="291"/>
                    <a:pt x="2" y="297"/>
                  </a:cubicBezTo>
                  <a:cubicBezTo>
                    <a:pt x="2" y="300"/>
                    <a:pt x="2" y="304"/>
                    <a:pt x="4" y="308"/>
                  </a:cubicBezTo>
                  <a:cubicBezTo>
                    <a:pt x="5" y="314"/>
                    <a:pt x="5" y="319"/>
                    <a:pt x="7" y="322"/>
                  </a:cubicBezTo>
                  <a:cubicBezTo>
                    <a:pt x="8" y="328"/>
                    <a:pt x="10" y="331"/>
                    <a:pt x="11" y="334"/>
                  </a:cubicBezTo>
                  <a:cubicBezTo>
                    <a:pt x="11" y="340"/>
                    <a:pt x="14" y="345"/>
                    <a:pt x="16" y="350"/>
                  </a:cubicBezTo>
                  <a:cubicBezTo>
                    <a:pt x="19" y="354"/>
                    <a:pt x="19" y="359"/>
                    <a:pt x="22" y="362"/>
                  </a:cubicBezTo>
                  <a:cubicBezTo>
                    <a:pt x="24" y="367"/>
                    <a:pt x="28" y="371"/>
                    <a:pt x="30" y="376"/>
                  </a:cubicBezTo>
                  <a:cubicBezTo>
                    <a:pt x="33" y="379"/>
                    <a:pt x="34" y="384"/>
                    <a:pt x="38" y="388"/>
                  </a:cubicBezTo>
                  <a:cubicBezTo>
                    <a:pt x="41" y="393"/>
                    <a:pt x="45" y="397"/>
                    <a:pt x="48" y="402"/>
                  </a:cubicBezTo>
                  <a:cubicBezTo>
                    <a:pt x="51" y="404"/>
                    <a:pt x="54" y="410"/>
                    <a:pt x="58" y="413"/>
                  </a:cubicBezTo>
                  <a:cubicBezTo>
                    <a:pt x="62" y="417"/>
                    <a:pt x="67" y="422"/>
                    <a:pt x="73" y="427"/>
                  </a:cubicBezTo>
                  <a:cubicBezTo>
                    <a:pt x="76" y="431"/>
                    <a:pt x="78" y="433"/>
                    <a:pt x="82" y="437"/>
                  </a:cubicBezTo>
                  <a:cubicBezTo>
                    <a:pt x="88" y="442"/>
                    <a:pt x="94" y="447"/>
                    <a:pt x="101" y="451"/>
                  </a:cubicBezTo>
                  <a:cubicBezTo>
                    <a:pt x="104" y="454"/>
                    <a:pt x="107" y="457"/>
                    <a:pt x="111" y="460"/>
                  </a:cubicBezTo>
                  <a:cubicBezTo>
                    <a:pt x="122" y="468"/>
                    <a:pt x="133" y="474"/>
                    <a:pt x="145" y="480"/>
                  </a:cubicBezTo>
                  <a:cubicBezTo>
                    <a:pt x="239" y="536"/>
                    <a:pt x="363" y="563"/>
                    <a:pt x="487" y="563"/>
                  </a:cubicBezTo>
                  <a:cubicBezTo>
                    <a:pt x="612" y="563"/>
                    <a:pt x="736" y="535"/>
                    <a:pt x="831" y="480"/>
                  </a:cubicBezTo>
                  <a:cubicBezTo>
                    <a:pt x="844" y="474"/>
                    <a:pt x="856" y="468"/>
                    <a:pt x="865" y="460"/>
                  </a:cubicBezTo>
                  <a:cubicBezTo>
                    <a:pt x="868" y="459"/>
                    <a:pt x="871" y="456"/>
                    <a:pt x="874" y="454"/>
                  </a:cubicBezTo>
                  <a:cubicBezTo>
                    <a:pt x="880" y="448"/>
                    <a:pt x="887" y="444"/>
                    <a:pt x="894" y="437"/>
                  </a:cubicBezTo>
                  <a:cubicBezTo>
                    <a:pt x="897" y="434"/>
                    <a:pt x="899" y="433"/>
                    <a:pt x="904" y="430"/>
                  </a:cubicBezTo>
                  <a:cubicBezTo>
                    <a:pt x="908" y="424"/>
                    <a:pt x="914" y="417"/>
                    <a:pt x="919" y="413"/>
                  </a:cubicBezTo>
                  <a:cubicBezTo>
                    <a:pt x="922" y="410"/>
                    <a:pt x="924" y="407"/>
                    <a:pt x="925" y="404"/>
                  </a:cubicBezTo>
                  <a:cubicBezTo>
                    <a:pt x="930" y="399"/>
                    <a:pt x="936" y="393"/>
                    <a:pt x="939" y="388"/>
                  </a:cubicBezTo>
                  <a:cubicBezTo>
                    <a:pt x="940" y="384"/>
                    <a:pt x="944" y="380"/>
                    <a:pt x="945" y="377"/>
                  </a:cubicBezTo>
                  <a:cubicBezTo>
                    <a:pt x="948" y="373"/>
                    <a:pt x="953" y="367"/>
                    <a:pt x="954" y="362"/>
                  </a:cubicBezTo>
                  <a:cubicBezTo>
                    <a:pt x="957" y="359"/>
                    <a:pt x="957" y="354"/>
                    <a:pt x="959" y="350"/>
                  </a:cubicBezTo>
                  <a:cubicBezTo>
                    <a:pt x="960" y="345"/>
                    <a:pt x="964" y="340"/>
                    <a:pt x="965" y="336"/>
                  </a:cubicBezTo>
                  <a:cubicBezTo>
                    <a:pt x="967" y="333"/>
                    <a:pt x="967" y="328"/>
                    <a:pt x="968" y="324"/>
                  </a:cubicBezTo>
                  <a:cubicBezTo>
                    <a:pt x="970" y="319"/>
                    <a:pt x="971" y="314"/>
                    <a:pt x="971" y="310"/>
                  </a:cubicBezTo>
                  <a:cubicBezTo>
                    <a:pt x="973" y="305"/>
                    <a:pt x="973" y="300"/>
                    <a:pt x="973" y="297"/>
                  </a:cubicBezTo>
                  <a:cubicBezTo>
                    <a:pt x="980" y="219"/>
                    <a:pt x="933" y="142"/>
                    <a:pt x="831" y="82"/>
                  </a:cubicBezTo>
                  <a:cubicBezTo>
                    <a:pt x="736" y="27"/>
                    <a:pt x="611" y="0"/>
                    <a:pt x="48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37"/>
            <p:cNvSpPr/>
            <p:nvPr/>
          </p:nvSpPr>
          <p:spPr>
            <a:xfrm>
              <a:off x="4299833" y="831214"/>
              <a:ext cx="38104" cy="20669"/>
            </a:xfrm>
            <a:custGeom>
              <a:rect b="b" l="l" r="r" t="t"/>
              <a:pathLst>
                <a:path extrusionOk="0" h="473" w="872">
                  <a:moveTo>
                    <a:pt x="432" y="1"/>
                  </a:moveTo>
                  <a:cubicBezTo>
                    <a:pt x="321" y="1"/>
                    <a:pt x="210" y="24"/>
                    <a:pt x="125" y="70"/>
                  </a:cubicBezTo>
                  <a:cubicBezTo>
                    <a:pt x="40" y="116"/>
                    <a:pt x="0" y="176"/>
                    <a:pt x="0" y="236"/>
                  </a:cubicBezTo>
                  <a:cubicBezTo>
                    <a:pt x="0" y="241"/>
                    <a:pt x="0" y="244"/>
                    <a:pt x="0" y="248"/>
                  </a:cubicBezTo>
                  <a:cubicBezTo>
                    <a:pt x="2" y="251"/>
                    <a:pt x="2" y="256"/>
                    <a:pt x="2" y="258"/>
                  </a:cubicBezTo>
                  <a:cubicBezTo>
                    <a:pt x="4" y="262"/>
                    <a:pt x="4" y="267"/>
                    <a:pt x="5" y="271"/>
                  </a:cubicBezTo>
                  <a:cubicBezTo>
                    <a:pt x="7" y="273"/>
                    <a:pt x="7" y="279"/>
                    <a:pt x="8" y="281"/>
                  </a:cubicBezTo>
                  <a:cubicBezTo>
                    <a:pt x="10" y="285"/>
                    <a:pt x="11" y="288"/>
                    <a:pt x="14" y="293"/>
                  </a:cubicBezTo>
                  <a:cubicBezTo>
                    <a:pt x="14" y="298"/>
                    <a:pt x="16" y="299"/>
                    <a:pt x="19" y="304"/>
                  </a:cubicBezTo>
                  <a:cubicBezTo>
                    <a:pt x="20" y="307"/>
                    <a:pt x="24" y="311"/>
                    <a:pt x="25" y="314"/>
                  </a:cubicBezTo>
                  <a:cubicBezTo>
                    <a:pt x="28" y="319"/>
                    <a:pt x="30" y="321"/>
                    <a:pt x="31" y="324"/>
                  </a:cubicBezTo>
                  <a:cubicBezTo>
                    <a:pt x="36" y="328"/>
                    <a:pt x="39" y="333"/>
                    <a:pt x="42" y="336"/>
                  </a:cubicBezTo>
                  <a:cubicBezTo>
                    <a:pt x="45" y="339"/>
                    <a:pt x="47" y="342"/>
                    <a:pt x="50" y="345"/>
                  </a:cubicBezTo>
                  <a:cubicBezTo>
                    <a:pt x="54" y="348"/>
                    <a:pt x="59" y="353"/>
                    <a:pt x="64" y="358"/>
                  </a:cubicBezTo>
                  <a:cubicBezTo>
                    <a:pt x="67" y="361"/>
                    <a:pt x="70" y="364"/>
                    <a:pt x="73" y="365"/>
                  </a:cubicBezTo>
                  <a:cubicBezTo>
                    <a:pt x="76" y="371"/>
                    <a:pt x="82" y="373"/>
                    <a:pt x="88" y="378"/>
                  </a:cubicBezTo>
                  <a:cubicBezTo>
                    <a:pt x="91" y="381"/>
                    <a:pt x="94" y="382"/>
                    <a:pt x="97" y="385"/>
                  </a:cubicBezTo>
                  <a:cubicBezTo>
                    <a:pt x="108" y="391"/>
                    <a:pt x="117" y="398"/>
                    <a:pt x="128" y="404"/>
                  </a:cubicBezTo>
                  <a:cubicBezTo>
                    <a:pt x="213" y="450"/>
                    <a:pt x="323" y="473"/>
                    <a:pt x="434" y="473"/>
                  </a:cubicBezTo>
                  <a:cubicBezTo>
                    <a:pt x="545" y="473"/>
                    <a:pt x="656" y="450"/>
                    <a:pt x="740" y="404"/>
                  </a:cubicBezTo>
                  <a:cubicBezTo>
                    <a:pt x="751" y="398"/>
                    <a:pt x="760" y="391"/>
                    <a:pt x="771" y="385"/>
                  </a:cubicBezTo>
                  <a:cubicBezTo>
                    <a:pt x="773" y="384"/>
                    <a:pt x="774" y="382"/>
                    <a:pt x="777" y="381"/>
                  </a:cubicBezTo>
                  <a:cubicBezTo>
                    <a:pt x="783" y="376"/>
                    <a:pt x="790" y="371"/>
                    <a:pt x="796" y="365"/>
                  </a:cubicBezTo>
                  <a:cubicBezTo>
                    <a:pt x="799" y="364"/>
                    <a:pt x="800" y="361"/>
                    <a:pt x="803" y="359"/>
                  </a:cubicBezTo>
                  <a:cubicBezTo>
                    <a:pt x="808" y="356"/>
                    <a:pt x="813" y="350"/>
                    <a:pt x="817" y="345"/>
                  </a:cubicBezTo>
                  <a:cubicBezTo>
                    <a:pt x="820" y="344"/>
                    <a:pt x="822" y="341"/>
                    <a:pt x="823" y="339"/>
                  </a:cubicBezTo>
                  <a:cubicBezTo>
                    <a:pt x="828" y="334"/>
                    <a:pt x="833" y="330"/>
                    <a:pt x="836" y="325"/>
                  </a:cubicBezTo>
                  <a:cubicBezTo>
                    <a:pt x="837" y="322"/>
                    <a:pt x="839" y="319"/>
                    <a:pt x="842" y="316"/>
                  </a:cubicBezTo>
                  <a:cubicBezTo>
                    <a:pt x="843" y="313"/>
                    <a:pt x="846" y="308"/>
                    <a:pt x="848" y="302"/>
                  </a:cubicBezTo>
                  <a:cubicBezTo>
                    <a:pt x="851" y="299"/>
                    <a:pt x="853" y="298"/>
                    <a:pt x="854" y="293"/>
                  </a:cubicBezTo>
                  <a:cubicBezTo>
                    <a:pt x="856" y="288"/>
                    <a:pt x="857" y="285"/>
                    <a:pt x="859" y="282"/>
                  </a:cubicBezTo>
                  <a:cubicBezTo>
                    <a:pt x="860" y="278"/>
                    <a:pt x="860" y="274"/>
                    <a:pt x="862" y="271"/>
                  </a:cubicBezTo>
                  <a:cubicBezTo>
                    <a:pt x="863" y="268"/>
                    <a:pt x="865" y="264"/>
                    <a:pt x="865" y="259"/>
                  </a:cubicBezTo>
                  <a:cubicBezTo>
                    <a:pt x="865" y="256"/>
                    <a:pt x="865" y="253"/>
                    <a:pt x="865" y="248"/>
                  </a:cubicBezTo>
                  <a:cubicBezTo>
                    <a:pt x="871" y="184"/>
                    <a:pt x="830" y="119"/>
                    <a:pt x="739" y="70"/>
                  </a:cubicBezTo>
                  <a:cubicBezTo>
                    <a:pt x="654" y="24"/>
                    <a:pt x="543" y="1"/>
                    <a:pt x="43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37"/>
            <p:cNvSpPr/>
            <p:nvPr/>
          </p:nvSpPr>
          <p:spPr>
            <a:xfrm>
              <a:off x="4292755" y="869535"/>
              <a:ext cx="39852" cy="46232"/>
            </a:xfrm>
            <a:custGeom>
              <a:rect b="b" l="l" r="r" t="t"/>
              <a:pathLst>
                <a:path extrusionOk="0" h="1058" w="912">
                  <a:moveTo>
                    <a:pt x="912" y="0"/>
                  </a:moveTo>
                  <a:lnTo>
                    <a:pt x="1" y="931"/>
                  </a:lnTo>
                  <a:lnTo>
                    <a:pt x="1" y="1057"/>
                  </a:lnTo>
                  <a:lnTo>
                    <a:pt x="912" y="127"/>
                  </a:lnTo>
                  <a:lnTo>
                    <a:pt x="91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37"/>
            <p:cNvSpPr/>
            <p:nvPr/>
          </p:nvSpPr>
          <p:spPr>
            <a:xfrm>
              <a:off x="4261992" y="910217"/>
              <a:ext cx="30807" cy="24340"/>
            </a:xfrm>
            <a:custGeom>
              <a:rect b="b" l="l" r="r" t="t"/>
              <a:pathLst>
                <a:path extrusionOk="0" h="557" w="705">
                  <a:moveTo>
                    <a:pt x="705" y="0"/>
                  </a:moveTo>
                  <a:cubicBezTo>
                    <a:pt x="516" y="166"/>
                    <a:pt x="279" y="312"/>
                    <a:pt x="2" y="431"/>
                  </a:cubicBezTo>
                  <a:lnTo>
                    <a:pt x="0" y="557"/>
                  </a:lnTo>
                  <a:cubicBezTo>
                    <a:pt x="279" y="438"/>
                    <a:pt x="516" y="291"/>
                    <a:pt x="705" y="126"/>
                  </a:cubicBezTo>
                  <a:lnTo>
                    <a:pt x="70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37"/>
            <p:cNvSpPr/>
            <p:nvPr/>
          </p:nvSpPr>
          <p:spPr>
            <a:xfrm>
              <a:off x="4098262" y="929006"/>
              <a:ext cx="163822" cy="75684"/>
            </a:xfrm>
            <a:custGeom>
              <a:rect b="b" l="l" r="r" t="t"/>
              <a:pathLst>
                <a:path extrusionOk="0" h="1732" w="3749">
                  <a:moveTo>
                    <a:pt x="3749" y="1"/>
                  </a:moveTo>
                  <a:lnTo>
                    <a:pt x="0" y="1602"/>
                  </a:lnTo>
                  <a:lnTo>
                    <a:pt x="0" y="1731"/>
                  </a:lnTo>
                  <a:lnTo>
                    <a:pt x="3747" y="127"/>
                  </a:lnTo>
                  <a:lnTo>
                    <a:pt x="374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37"/>
            <p:cNvSpPr/>
            <p:nvPr/>
          </p:nvSpPr>
          <p:spPr>
            <a:xfrm>
              <a:off x="4080409" y="986467"/>
              <a:ext cx="21761" cy="18222"/>
            </a:xfrm>
            <a:custGeom>
              <a:rect b="b" l="l" r="r" t="t"/>
              <a:pathLst>
                <a:path extrusionOk="0" h="417" w="498">
                  <a:moveTo>
                    <a:pt x="2" y="1"/>
                  </a:moveTo>
                  <a:lnTo>
                    <a:pt x="1" y="129"/>
                  </a:lnTo>
                  <a:lnTo>
                    <a:pt x="497" y="416"/>
                  </a:lnTo>
                  <a:lnTo>
                    <a:pt x="497" y="287"/>
                  </a:lnTo>
                  <a:lnTo>
                    <a:pt x="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37"/>
            <p:cNvSpPr/>
            <p:nvPr/>
          </p:nvSpPr>
          <p:spPr>
            <a:xfrm>
              <a:off x="4076632" y="849348"/>
              <a:ext cx="255980" cy="149708"/>
            </a:xfrm>
            <a:custGeom>
              <a:rect b="b" l="l" r="r" t="t"/>
              <a:pathLst>
                <a:path extrusionOk="0" h="3426" w="5858">
                  <a:moveTo>
                    <a:pt x="5056" y="1"/>
                  </a:moveTo>
                  <a:lnTo>
                    <a:pt x="3496" y="555"/>
                  </a:lnTo>
                  <a:cubicBezTo>
                    <a:pt x="3210" y="665"/>
                    <a:pt x="2960" y="802"/>
                    <a:pt x="2755" y="964"/>
                  </a:cubicBezTo>
                  <a:lnTo>
                    <a:pt x="0" y="3139"/>
                  </a:lnTo>
                  <a:lnTo>
                    <a:pt x="495" y="3425"/>
                  </a:lnTo>
                  <a:lnTo>
                    <a:pt x="4244" y="1824"/>
                  </a:lnTo>
                  <a:cubicBezTo>
                    <a:pt x="4521" y="1705"/>
                    <a:pt x="4758" y="1559"/>
                    <a:pt x="4947" y="1393"/>
                  </a:cubicBezTo>
                  <a:lnTo>
                    <a:pt x="5858" y="462"/>
                  </a:lnTo>
                  <a:lnTo>
                    <a:pt x="5853" y="459"/>
                  </a:lnTo>
                  <a:cubicBezTo>
                    <a:pt x="5763" y="502"/>
                    <a:pt x="5651" y="524"/>
                    <a:pt x="5540" y="524"/>
                  </a:cubicBezTo>
                  <a:cubicBezTo>
                    <a:pt x="5417" y="524"/>
                    <a:pt x="5294" y="497"/>
                    <a:pt x="5199" y="444"/>
                  </a:cubicBezTo>
                  <a:lnTo>
                    <a:pt x="5201" y="444"/>
                  </a:lnTo>
                  <a:cubicBezTo>
                    <a:pt x="5104" y="387"/>
                    <a:pt x="5056" y="315"/>
                    <a:pt x="5056" y="242"/>
                  </a:cubicBezTo>
                  <a:lnTo>
                    <a:pt x="5058" y="1"/>
                  </a:lnTo>
                  <a:close/>
                </a:path>
              </a:pathLst>
            </a:custGeom>
            <a:gradFill>
              <a:gsLst>
                <a:gs pos="0">
                  <a:schemeClr val="accent1"/>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37"/>
            <p:cNvSpPr/>
            <p:nvPr/>
          </p:nvSpPr>
          <p:spPr>
            <a:xfrm>
              <a:off x="4309447" y="999139"/>
              <a:ext cx="15556" cy="166269"/>
            </a:xfrm>
            <a:custGeom>
              <a:rect b="b" l="l" r="r" t="t"/>
              <a:pathLst>
                <a:path extrusionOk="0" h="3805" w="356">
                  <a:moveTo>
                    <a:pt x="0" y="3802"/>
                  </a:moveTo>
                  <a:cubicBezTo>
                    <a:pt x="0" y="3802"/>
                    <a:pt x="0" y="3802"/>
                    <a:pt x="0" y="3803"/>
                  </a:cubicBezTo>
                  <a:lnTo>
                    <a:pt x="0" y="3802"/>
                  </a:lnTo>
                  <a:close/>
                  <a:moveTo>
                    <a:pt x="180" y="0"/>
                  </a:moveTo>
                  <a:cubicBezTo>
                    <a:pt x="86" y="0"/>
                    <a:pt x="10" y="63"/>
                    <a:pt x="10" y="140"/>
                  </a:cubicBezTo>
                  <a:lnTo>
                    <a:pt x="0" y="3802"/>
                  </a:lnTo>
                  <a:lnTo>
                    <a:pt x="0" y="3802"/>
                  </a:lnTo>
                  <a:cubicBezTo>
                    <a:pt x="1" y="3725"/>
                    <a:pt x="78" y="3663"/>
                    <a:pt x="174" y="3663"/>
                  </a:cubicBezTo>
                  <a:cubicBezTo>
                    <a:pt x="270" y="3663"/>
                    <a:pt x="347" y="3726"/>
                    <a:pt x="347" y="3804"/>
                  </a:cubicBezTo>
                  <a:lnTo>
                    <a:pt x="356" y="142"/>
                  </a:lnTo>
                  <a:cubicBezTo>
                    <a:pt x="356" y="63"/>
                    <a:pt x="279" y="0"/>
                    <a:pt x="183" y="0"/>
                  </a:cubicBezTo>
                  <a:cubicBezTo>
                    <a:pt x="182" y="0"/>
                    <a:pt x="181" y="0"/>
                    <a:pt x="18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37"/>
            <p:cNvSpPr/>
            <p:nvPr/>
          </p:nvSpPr>
          <p:spPr>
            <a:xfrm>
              <a:off x="4309447" y="1159155"/>
              <a:ext cx="15163" cy="12410"/>
            </a:xfrm>
            <a:custGeom>
              <a:rect b="b" l="l" r="r" t="t"/>
              <a:pathLst>
                <a:path extrusionOk="0" h="284" w="347">
                  <a:moveTo>
                    <a:pt x="174" y="1"/>
                  </a:moveTo>
                  <a:cubicBezTo>
                    <a:pt x="79" y="1"/>
                    <a:pt x="0" y="64"/>
                    <a:pt x="0" y="141"/>
                  </a:cubicBezTo>
                  <a:cubicBezTo>
                    <a:pt x="0" y="219"/>
                    <a:pt x="76" y="284"/>
                    <a:pt x="173" y="284"/>
                  </a:cubicBezTo>
                  <a:cubicBezTo>
                    <a:pt x="270" y="284"/>
                    <a:pt x="345" y="221"/>
                    <a:pt x="345" y="142"/>
                  </a:cubicBezTo>
                  <a:cubicBezTo>
                    <a:pt x="347" y="64"/>
                    <a:pt x="270" y="1"/>
                    <a:pt x="17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4" name="Google Shape;694;p37"/>
          <p:cNvGrpSpPr/>
          <p:nvPr/>
        </p:nvGrpSpPr>
        <p:grpSpPr>
          <a:xfrm>
            <a:off x="349970" y="388587"/>
            <a:ext cx="736602" cy="777624"/>
            <a:chOff x="-3171395" y="736983"/>
            <a:chExt cx="1712232" cy="1807587"/>
          </a:xfrm>
        </p:grpSpPr>
        <p:grpSp>
          <p:nvGrpSpPr>
            <p:cNvPr id="695" name="Google Shape;695;p37"/>
            <p:cNvGrpSpPr/>
            <p:nvPr/>
          </p:nvGrpSpPr>
          <p:grpSpPr>
            <a:xfrm>
              <a:off x="-3128356" y="827596"/>
              <a:ext cx="1626149" cy="1626342"/>
              <a:chOff x="-4570025" y="-195475"/>
              <a:chExt cx="1932900" cy="1932900"/>
            </a:xfrm>
          </p:grpSpPr>
          <p:sp>
            <p:nvSpPr>
              <p:cNvPr id="696" name="Google Shape;696;p37"/>
              <p:cNvSpPr/>
              <p:nvPr/>
            </p:nvSpPr>
            <p:spPr>
              <a:xfrm>
                <a:off x="-4260385" y="114186"/>
                <a:ext cx="1313700" cy="1313700"/>
              </a:xfrm>
              <a:prstGeom prst="mathPlus">
                <a:avLst>
                  <a:gd fmla="val 5816" name="adj1"/>
                </a:avLst>
              </a:pr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37"/>
              <p:cNvSpPr/>
              <p:nvPr/>
            </p:nvSpPr>
            <p:spPr>
              <a:xfrm>
                <a:off x="-4570025" y="-195475"/>
                <a:ext cx="1932900" cy="1932900"/>
              </a:xfrm>
              <a:prstGeom prst="donut">
                <a:avLst>
                  <a:gd fmla="val 4017" name="adj"/>
                </a:avLst>
              </a:pr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8" name="Google Shape;698;p37"/>
            <p:cNvGrpSpPr/>
            <p:nvPr/>
          </p:nvGrpSpPr>
          <p:grpSpPr>
            <a:xfrm>
              <a:off x="-3171395" y="736983"/>
              <a:ext cx="1712232" cy="1807587"/>
              <a:chOff x="-1141405" y="2245329"/>
              <a:chExt cx="336848" cy="355600"/>
            </a:xfrm>
          </p:grpSpPr>
          <p:sp>
            <p:nvSpPr>
              <p:cNvPr id="699" name="Google Shape;699;p37"/>
              <p:cNvSpPr/>
              <p:nvPr/>
            </p:nvSpPr>
            <p:spPr>
              <a:xfrm>
                <a:off x="-1139686" y="2245329"/>
                <a:ext cx="44780" cy="45688"/>
              </a:xfrm>
              <a:custGeom>
                <a:rect b="b" l="l" r="r" t="t"/>
                <a:pathLst>
                  <a:path extrusionOk="0" h="498" w="860">
                    <a:moveTo>
                      <a:pt x="1" y="1"/>
                    </a:moveTo>
                    <a:lnTo>
                      <a:pt x="172" y="498"/>
                    </a:lnTo>
                    <a:lnTo>
                      <a:pt x="859" y="98"/>
                    </a:lnTo>
                    <a:lnTo>
                      <a:pt x="1" y="1"/>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37"/>
              <p:cNvSpPr/>
              <p:nvPr/>
            </p:nvSpPr>
            <p:spPr>
              <a:xfrm>
                <a:off x="-849337" y="2553865"/>
                <a:ext cx="44780" cy="45688"/>
              </a:xfrm>
              <a:custGeom>
                <a:rect b="b" l="l" r="r" t="t"/>
                <a:pathLst>
                  <a:path extrusionOk="0" h="498" w="860">
                    <a:moveTo>
                      <a:pt x="688" y="0"/>
                    </a:moveTo>
                    <a:lnTo>
                      <a:pt x="1" y="400"/>
                    </a:lnTo>
                    <a:lnTo>
                      <a:pt x="859" y="497"/>
                    </a:lnTo>
                    <a:lnTo>
                      <a:pt x="688" y="0"/>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37"/>
              <p:cNvSpPr/>
              <p:nvPr/>
            </p:nvSpPr>
            <p:spPr>
              <a:xfrm>
                <a:off x="-861730" y="2245329"/>
                <a:ext cx="44676" cy="45688"/>
              </a:xfrm>
              <a:custGeom>
                <a:rect b="b" l="l" r="r" t="t"/>
                <a:pathLst>
                  <a:path extrusionOk="0" h="498" w="858">
                    <a:moveTo>
                      <a:pt x="857" y="1"/>
                    </a:moveTo>
                    <a:lnTo>
                      <a:pt x="0" y="98"/>
                    </a:lnTo>
                    <a:lnTo>
                      <a:pt x="693" y="498"/>
                    </a:lnTo>
                    <a:lnTo>
                      <a:pt x="857" y="1"/>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37"/>
              <p:cNvSpPr/>
              <p:nvPr/>
            </p:nvSpPr>
            <p:spPr>
              <a:xfrm>
                <a:off x="-1141405" y="2555241"/>
                <a:ext cx="44728" cy="45688"/>
              </a:xfrm>
              <a:custGeom>
                <a:rect b="b" l="l" r="r" t="t"/>
                <a:pathLst>
                  <a:path extrusionOk="0" h="498" w="859">
                    <a:moveTo>
                      <a:pt x="166" y="1"/>
                    </a:moveTo>
                    <a:lnTo>
                      <a:pt x="0" y="498"/>
                    </a:lnTo>
                    <a:lnTo>
                      <a:pt x="0" y="498"/>
                    </a:lnTo>
                    <a:lnTo>
                      <a:pt x="858" y="401"/>
                    </a:lnTo>
                    <a:lnTo>
                      <a:pt x="166" y="1"/>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703" name="Google Shape;703;p37"/>
          <p:cNvSpPr/>
          <p:nvPr/>
        </p:nvSpPr>
        <p:spPr>
          <a:xfrm>
            <a:off x="1833075" y="539500"/>
            <a:ext cx="475800" cy="475800"/>
          </a:xfrm>
          <a:prstGeom prst="ellipse">
            <a:avLst/>
          </a:prstGeom>
          <a:gradFill>
            <a:gsLst>
              <a:gs pos="0">
                <a:schemeClr val="accent1"/>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4" name="Google Shape;704;p37"/>
          <p:cNvGrpSpPr/>
          <p:nvPr/>
        </p:nvGrpSpPr>
        <p:grpSpPr>
          <a:xfrm>
            <a:off x="6035244" y="503888"/>
            <a:ext cx="1608015" cy="957696"/>
            <a:chOff x="3024078" y="1987423"/>
            <a:chExt cx="3101881" cy="1847763"/>
          </a:xfrm>
        </p:grpSpPr>
        <p:grpSp>
          <p:nvGrpSpPr>
            <p:cNvPr id="705" name="Google Shape;705;p37"/>
            <p:cNvGrpSpPr/>
            <p:nvPr/>
          </p:nvGrpSpPr>
          <p:grpSpPr>
            <a:xfrm>
              <a:off x="3339466" y="2138929"/>
              <a:ext cx="2455292" cy="1617889"/>
              <a:chOff x="-3209756" y="1803812"/>
              <a:chExt cx="2235335" cy="1472951"/>
            </a:xfrm>
          </p:grpSpPr>
          <p:grpSp>
            <p:nvGrpSpPr>
              <p:cNvPr id="706" name="Google Shape;706;p37"/>
              <p:cNvGrpSpPr/>
              <p:nvPr/>
            </p:nvGrpSpPr>
            <p:grpSpPr>
              <a:xfrm>
                <a:off x="-1885420" y="1803812"/>
                <a:ext cx="163333" cy="251385"/>
                <a:chOff x="-3916750" y="2838725"/>
                <a:chExt cx="106150" cy="163375"/>
              </a:xfrm>
            </p:grpSpPr>
            <p:sp>
              <p:nvSpPr>
                <p:cNvPr id="707" name="Google Shape;707;p37"/>
                <p:cNvSpPr/>
                <p:nvPr/>
              </p:nvSpPr>
              <p:spPr>
                <a:xfrm>
                  <a:off x="-3912025" y="2929400"/>
                  <a:ext cx="97175" cy="72700"/>
                </a:xfrm>
                <a:custGeom>
                  <a:rect b="b" l="l" r="r" t="t"/>
                  <a:pathLst>
                    <a:path extrusionOk="0" h="2908" w="3887">
                      <a:moveTo>
                        <a:pt x="1" y="1686"/>
                      </a:moveTo>
                      <a:lnTo>
                        <a:pt x="1" y="1685"/>
                      </a:lnTo>
                      <a:lnTo>
                        <a:pt x="1" y="62"/>
                      </a:lnTo>
                      <a:lnTo>
                        <a:pt x="3865" y="0"/>
                      </a:lnTo>
                      <a:lnTo>
                        <a:pt x="3865" y="1622"/>
                      </a:lnTo>
                      <a:lnTo>
                        <a:pt x="3862" y="1622"/>
                      </a:lnTo>
                      <a:cubicBezTo>
                        <a:pt x="3886" y="1926"/>
                        <a:pt x="3700" y="2235"/>
                        <a:pt x="3295" y="2468"/>
                      </a:cubicBezTo>
                      <a:cubicBezTo>
                        <a:pt x="2539" y="2904"/>
                        <a:pt x="1316" y="2908"/>
                        <a:pt x="564" y="2474"/>
                      </a:cubicBezTo>
                      <a:cubicBezTo>
                        <a:pt x="190" y="2257"/>
                        <a:pt x="2" y="1975"/>
                        <a:pt x="2" y="1691"/>
                      </a:cubicBezTo>
                      <a:lnTo>
                        <a:pt x="1" y="1691"/>
                      </a:lnTo>
                      <a:lnTo>
                        <a:pt x="1" y="1686"/>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37"/>
                <p:cNvSpPr/>
                <p:nvPr/>
              </p:nvSpPr>
              <p:spPr>
                <a:xfrm>
                  <a:off x="-3916750" y="2903025"/>
                  <a:ext cx="106150" cy="55825"/>
                </a:xfrm>
                <a:custGeom>
                  <a:rect b="b" l="l" r="r" t="t"/>
                  <a:pathLst>
                    <a:path extrusionOk="0" h="2233" w="4246">
                      <a:moveTo>
                        <a:pt x="2135" y="1"/>
                      </a:moveTo>
                      <a:cubicBezTo>
                        <a:pt x="1638" y="1"/>
                        <a:pt x="1141" y="110"/>
                        <a:pt x="760" y="329"/>
                      </a:cubicBezTo>
                      <a:cubicBezTo>
                        <a:pt x="3" y="766"/>
                        <a:pt x="0" y="1474"/>
                        <a:pt x="753" y="1907"/>
                      </a:cubicBezTo>
                      <a:cubicBezTo>
                        <a:pt x="1127" y="2124"/>
                        <a:pt x="1618" y="2232"/>
                        <a:pt x="2110" y="2232"/>
                      </a:cubicBezTo>
                      <a:cubicBezTo>
                        <a:pt x="2607" y="2232"/>
                        <a:pt x="3105" y="2122"/>
                        <a:pt x="3486" y="1903"/>
                      </a:cubicBezTo>
                      <a:cubicBezTo>
                        <a:pt x="4243" y="1466"/>
                        <a:pt x="4246" y="758"/>
                        <a:pt x="3494" y="325"/>
                      </a:cubicBezTo>
                      <a:cubicBezTo>
                        <a:pt x="3119" y="109"/>
                        <a:pt x="2627" y="1"/>
                        <a:pt x="213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37"/>
                <p:cNvSpPr/>
                <p:nvPr/>
              </p:nvSpPr>
              <p:spPr>
                <a:xfrm>
                  <a:off x="-3903975" y="2906525"/>
                  <a:ext cx="81075" cy="44725"/>
                </a:xfrm>
                <a:custGeom>
                  <a:rect b="b" l="l" r="r" t="t"/>
                  <a:pathLst>
                    <a:path extrusionOk="0" h="1789" w="3243">
                      <a:moveTo>
                        <a:pt x="3223" y="0"/>
                      </a:moveTo>
                      <a:lnTo>
                        <a:pt x="0" y="51"/>
                      </a:lnTo>
                      <a:lnTo>
                        <a:pt x="0" y="860"/>
                      </a:lnTo>
                      <a:lnTo>
                        <a:pt x="0" y="863"/>
                      </a:lnTo>
                      <a:lnTo>
                        <a:pt x="0" y="866"/>
                      </a:lnTo>
                      <a:cubicBezTo>
                        <a:pt x="0" y="1103"/>
                        <a:pt x="157" y="1338"/>
                        <a:pt x="468" y="1518"/>
                      </a:cubicBezTo>
                      <a:cubicBezTo>
                        <a:pt x="781" y="1698"/>
                        <a:pt x="1191" y="1788"/>
                        <a:pt x="1602" y="1788"/>
                      </a:cubicBezTo>
                      <a:cubicBezTo>
                        <a:pt x="2016" y="1788"/>
                        <a:pt x="2431" y="1697"/>
                        <a:pt x="2749" y="1514"/>
                      </a:cubicBezTo>
                      <a:cubicBezTo>
                        <a:pt x="3086" y="1320"/>
                        <a:pt x="3243" y="1061"/>
                        <a:pt x="3223" y="808"/>
                      </a:cubicBezTo>
                      <a:lnTo>
                        <a:pt x="322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37"/>
                <p:cNvSpPr/>
                <p:nvPr/>
              </p:nvSpPr>
              <p:spPr>
                <a:xfrm>
                  <a:off x="-3907975" y="2884525"/>
                  <a:ext cx="88575" cy="46575"/>
                </a:xfrm>
                <a:custGeom>
                  <a:rect b="b" l="l" r="r" t="t"/>
                  <a:pathLst>
                    <a:path extrusionOk="0" h="1863" w="3543">
                      <a:moveTo>
                        <a:pt x="1783" y="0"/>
                      </a:moveTo>
                      <a:cubicBezTo>
                        <a:pt x="1369" y="0"/>
                        <a:pt x="953" y="92"/>
                        <a:pt x="635" y="276"/>
                      </a:cubicBezTo>
                      <a:cubicBezTo>
                        <a:pt x="3" y="640"/>
                        <a:pt x="0" y="1229"/>
                        <a:pt x="628" y="1592"/>
                      </a:cubicBezTo>
                      <a:cubicBezTo>
                        <a:pt x="940" y="1772"/>
                        <a:pt x="1350" y="1862"/>
                        <a:pt x="1761" y="1862"/>
                      </a:cubicBezTo>
                      <a:cubicBezTo>
                        <a:pt x="2176" y="1862"/>
                        <a:pt x="2591" y="1771"/>
                        <a:pt x="2909" y="1588"/>
                      </a:cubicBezTo>
                      <a:cubicBezTo>
                        <a:pt x="3540" y="1223"/>
                        <a:pt x="3543" y="634"/>
                        <a:pt x="2915" y="271"/>
                      </a:cubicBezTo>
                      <a:cubicBezTo>
                        <a:pt x="2603" y="90"/>
                        <a:pt x="2194" y="0"/>
                        <a:pt x="17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37"/>
                <p:cNvSpPr/>
                <p:nvPr/>
              </p:nvSpPr>
              <p:spPr>
                <a:xfrm>
                  <a:off x="-3884325" y="2871525"/>
                  <a:ext cx="36125" cy="42625"/>
                </a:xfrm>
                <a:custGeom>
                  <a:rect b="b" l="l" r="r" t="t"/>
                  <a:pathLst>
                    <a:path extrusionOk="0" h="1705" w="1445">
                      <a:moveTo>
                        <a:pt x="1435" y="0"/>
                      </a:moveTo>
                      <a:lnTo>
                        <a:pt x="0" y="23"/>
                      </a:lnTo>
                      <a:lnTo>
                        <a:pt x="0" y="1292"/>
                      </a:lnTo>
                      <a:lnTo>
                        <a:pt x="0" y="1294"/>
                      </a:lnTo>
                      <a:cubicBezTo>
                        <a:pt x="2" y="1399"/>
                        <a:pt x="71" y="1503"/>
                        <a:pt x="209" y="1583"/>
                      </a:cubicBezTo>
                      <a:cubicBezTo>
                        <a:pt x="349" y="1664"/>
                        <a:pt x="532" y="1704"/>
                        <a:pt x="715" y="1704"/>
                      </a:cubicBezTo>
                      <a:cubicBezTo>
                        <a:pt x="899" y="1704"/>
                        <a:pt x="1083" y="1663"/>
                        <a:pt x="1225" y="1582"/>
                      </a:cubicBezTo>
                      <a:cubicBezTo>
                        <a:pt x="1374" y="1495"/>
                        <a:pt x="1445" y="1380"/>
                        <a:pt x="1435" y="1268"/>
                      </a:cubicBezTo>
                      <a:lnTo>
                        <a:pt x="143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37"/>
                <p:cNvSpPr/>
                <p:nvPr/>
              </p:nvSpPr>
              <p:spPr>
                <a:xfrm>
                  <a:off x="-3896025" y="2838725"/>
                  <a:ext cx="56700" cy="56350"/>
                </a:xfrm>
                <a:custGeom>
                  <a:rect b="b" l="l" r="r" t="t"/>
                  <a:pathLst>
                    <a:path extrusionOk="0" h="2254" w="2268">
                      <a:moveTo>
                        <a:pt x="1157" y="0"/>
                      </a:moveTo>
                      <a:cubicBezTo>
                        <a:pt x="47" y="0"/>
                        <a:pt x="114" y="1302"/>
                        <a:pt x="114" y="1302"/>
                      </a:cubicBezTo>
                      <a:cubicBezTo>
                        <a:pt x="114" y="1302"/>
                        <a:pt x="1" y="2192"/>
                        <a:pt x="954" y="2249"/>
                      </a:cubicBezTo>
                      <a:cubicBezTo>
                        <a:pt x="1008" y="2252"/>
                        <a:pt x="1059" y="2254"/>
                        <a:pt x="1107" y="2254"/>
                      </a:cubicBezTo>
                      <a:cubicBezTo>
                        <a:pt x="2171" y="2254"/>
                        <a:pt x="2172" y="1518"/>
                        <a:pt x="2172" y="1518"/>
                      </a:cubicBezTo>
                      <a:cubicBezTo>
                        <a:pt x="2172" y="1518"/>
                        <a:pt x="2268" y="0"/>
                        <a:pt x="1157" y="0"/>
                      </a:cubicBezTo>
                      <a:close/>
                    </a:path>
                  </a:pathLst>
                </a:custGeom>
                <a:gradFill>
                  <a:gsLst>
                    <a:gs pos="0">
                      <a:schemeClr val="accent1"/>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3" name="Google Shape;713;p37"/>
              <p:cNvGrpSpPr/>
              <p:nvPr/>
            </p:nvGrpSpPr>
            <p:grpSpPr>
              <a:xfrm>
                <a:off x="-1137754" y="2214606"/>
                <a:ext cx="163333" cy="251385"/>
                <a:chOff x="-3916750" y="2838725"/>
                <a:chExt cx="106150" cy="163375"/>
              </a:xfrm>
            </p:grpSpPr>
            <p:sp>
              <p:nvSpPr>
                <p:cNvPr id="714" name="Google Shape;714;p37"/>
                <p:cNvSpPr/>
                <p:nvPr/>
              </p:nvSpPr>
              <p:spPr>
                <a:xfrm>
                  <a:off x="-3912025" y="2929400"/>
                  <a:ext cx="97175" cy="72700"/>
                </a:xfrm>
                <a:custGeom>
                  <a:rect b="b" l="l" r="r" t="t"/>
                  <a:pathLst>
                    <a:path extrusionOk="0" h="2908" w="3887">
                      <a:moveTo>
                        <a:pt x="1" y="1686"/>
                      </a:moveTo>
                      <a:lnTo>
                        <a:pt x="1" y="1685"/>
                      </a:lnTo>
                      <a:lnTo>
                        <a:pt x="1" y="62"/>
                      </a:lnTo>
                      <a:lnTo>
                        <a:pt x="3865" y="0"/>
                      </a:lnTo>
                      <a:lnTo>
                        <a:pt x="3865" y="1622"/>
                      </a:lnTo>
                      <a:lnTo>
                        <a:pt x="3862" y="1622"/>
                      </a:lnTo>
                      <a:cubicBezTo>
                        <a:pt x="3886" y="1926"/>
                        <a:pt x="3700" y="2235"/>
                        <a:pt x="3295" y="2468"/>
                      </a:cubicBezTo>
                      <a:cubicBezTo>
                        <a:pt x="2539" y="2904"/>
                        <a:pt x="1316" y="2908"/>
                        <a:pt x="564" y="2474"/>
                      </a:cubicBezTo>
                      <a:cubicBezTo>
                        <a:pt x="190" y="2257"/>
                        <a:pt x="2" y="1975"/>
                        <a:pt x="2" y="1691"/>
                      </a:cubicBezTo>
                      <a:lnTo>
                        <a:pt x="1" y="1691"/>
                      </a:lnTo>
                      <a:lnTo>
                        <a:pt x="1" y="1686"/>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37"/>
                <p:cNvSpPr/>
                <p:nvPr/>
              </p:nvSpPr>
              <p:spPr>
                <a:xfrm>
                  <a:off x="-3916750" y="2903025"/>
                  <a:ext cx="106150" cy="55825"/>
                </a:xfrm>
                <a:custGeom>
                  <a:rect b="b" l="l" r="r" t="t"/>
                  <a:pathLst>
                    <a:path extrusionOk="0" h="2233" w="4246">
                      <a:moveTo>
                        <a:pt x="2135" y="1"/>
                      </a:moveTo>
                      <a:cubicBezTo>
                        <a:pt x="1638" y="1"/>
                        <a:pt x="1141" y="110"/>
                        <a:pt x="760" y="329"/>
                      </a:cubicBezTo>
                      <a:cubicBezTo>
                        <a:pt x="3" y="766"/>
                        <a:pt x="0" y="1474"/>
                        <a:pt x="753" y="1907"/>
                      </a:cubicBezTo>
                      <a:cubicBezTo>
                        <a:pt x="1127" y="2124"/>
                        <a:pt x="1618" y="2232"/>
                        <a:pt x="2110" y="2232"/>
                      </a:cubicBezTo>
                      <a:cubicBezTo>
                        <a:pt x="2607" y="2232"/>
                        <a:pt x="3105" y="2122"/>
                        <a:pt x="3486" y="1903"/>
                      </a:cubicBezTo>
                      <a:cubicBezTo>
                        <a:pt x="4243" y="1466"/>
                        <a:pt x="4246" y="758"/>
                        <a:pt x="3494" y="325"/>
                      </a:cubicBezTo>
                      <a:cubicBezTo>
                        <a:pt x="3119" y="109"/>
                        <a:pt x="2627" y="1"/>
                        <a:pt x="213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37"/>
                <p:cNvSpPr/>
                <p:nvPr/>
              </p:nvSpPr>
              <p:spPr>
                <a:xfrm>
                  <a:off x="-3903975" y="2906525"/>
                  <a:ext cx="81075" cy="44725"/>
                </a:xfrm>
                <a:custGeom>
                  <a:rect b="b" l="l" r="r" t="t"/>
                  <a:pathLst>
                    <a:path extrusionOk="0" h="1789" w="3243">
                      <a:moveTo>
                        <a:pt x="3223" y="0"/>
                      </a:moveTo>
                      <a:lnTo>
                        <a:pt x="0" y="51"/>
                      </a:lnTo>
                      <a:lnTo>
                        <a:pt x="0" y="860"/>
                      </a:lnTo>
                      <a:lnTo>
                        <a:pt x="0" y="863"/>
                      </a:lnTo>
                      <a:lnTo>
                        <a:pt x="0" y="866"/>
                      </a:lnTo>
                      <a:cubicBezTo>
                        <a:pt x="0" y="1103"/>
                        <a:pt x="157" y="1338"/>
                        <a:pt x="468" y="1518"/>
                      </a:cubicBezTo>
                      <a:cubicBezTo>
                        <a:pt x="781" y="1698"/>
                        <a:pt x="1191" y="1788"/>
                        <a:pt x="1602" y="1788"/>
                      </a:cubicBezTo>
                      <a:cubicBezTo>
                        <a:pt x="2016" y="1788"/>
                        <a:pt x="2431" y="1697"/>
                        <a:pt x="2749" y="1514"/>
                      </a:cubicBezTo>
                      <a:cubicBezTo>
                        <a:pt x="3086" y="1320"/>
                        <a:pt x="3243" y="1061"/>
                        <a:pt x="3223" y="808"/>
                      </a:cubicBezTo>
                      <a:lnTo>
                        <a:pt x="322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37"/>
                <p:cNvSpPr/>
                <p:nvPr/>
              </p:nvSpPr>
              <p:spPr>
                <a:xfrm>
                  <a:off x="-3907975" y="2884525"/>
                  <a:ext cx="88575" cy="46575"/>
                </a:xfrm>
                <a:custGeom>
                  <a:rect b="b" l="l" r="r" t="t"/>
                  <a:pathLst>
                    <a:path extrusionOk="0" h="1863" w="3543">
                      <a:moveTo>
                        <a:pt x="1783" y="0"/>
                      </a:moveTo>
                      <a:cubicBezTo>
                        <a:pt x="1369" y="0"/>
                        <a:pt x="953" y="92"/>
                        <a:pt x="635" y="276"/>
                      </a:cubicBezTo>
                      <a:cubicBezTo>
                        <a:pt x="3" y="640"/>
                        <a:pt x="0" y="1229"/>
                        <a:pt x="628" y="1592"/>
                      </a:cubicBezTo>
                      <a:cubicBezTo>
                        <a:pt x="940" y="1772"/>
                        <a:pt x="1350" y="1862"/>
                        <a:pt x="1761" y="1862"/>
                      </a:cubicBezTo>
                      <a:cubicBezTo>
                        <a:pt x="2176" y="1862"/>
                        <a:pt x="2591" y="1771"/>
                        <a:pt x="2909" y="1588"/>
                      </a:cubicBezTo>
                      <a:cubicBezTo>
                        <a:pt x="3540" y="1223"/>
                        <a:pt x="3543" y="634"/>
                        <a:pt x="2915" y="271"/>
                      </a:cubicBezTo>
                      <a:cubicBezTo>
                        <a:pt x="2603" y="90"/>
                        <a:pt x="2194" y="0"/>
                        <a:pt x="17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37"/>
                <p:cNvSpPr/>
                <p:nvPr/>
              </p:nvSpPr>
              <p:spPr>
                <a:xfrm>
                  <a:off x="-3884325" y="2871525"/>
                  <a:ext cx="36125" cy="42625"/>
                </a:xfrm>
                <a:custGeom>
                  <a:rect b="b" l="l" r="r" t="t"/>
                  <a:pathLst>
                    <a:path extrusionOk="0" h="1705" w="1445">
                      <a:moveTo>
                        <a:pt x="1435" y="0"/>
                      </a:moveTo>
                      <a:lnTo>
                        <a:pt x="0" y="23"/>
                      </a:lnTo>
                      <a:lnTo>
                        <a:pt x="0" y="1292"/>
                      </a:lnTo>
                      <a:lnTo>
                        <a:pt x="0" y="1294"/>
                      </a:lnTo>
                      <a:cubicBezTo>
                        <a:pt x="2" y="1399"/>
                        <a:pt x="71" y="1503"/>
                        <a:pt x="209" y="1583"/>
                      </a:cubicBezTo>
                      <a:cubicBezTo>
                        <a:pt x="349" y="1664"/>
                        <a:pt x="532" y="1704"/>
                        <a:pt x="715" y="1704"/>
                      </a:cubicBezTo>
                      <a:cubicBezTo>
                        <a:pt x="899" y="1704"/>
                        <a:pt x="1083" y="1663"/>
                        <a:pt x="1225" y="1582"/>
                      </a:cubicBezTo>
                      <a:cubicBezTo>
                        <a:pt x="1374" y="1495"/>
                        <a:pt x="1445" y="1380"/>
                        <a:pt x="1435" y="1268"/>
                      </a:cubicBezTo>
                      <a:lnTo>
                        <a:pt x="143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37"/>
                <p:cNvSpPr/>
                <p:nvPr/>
              </p:nvSpPr>
              <p:spPr>
                <a:xfrm>
                  <a:off x="-3896025" y="2838725"/>
                  <a:ext cx="56700" cy="56350"/>
                </a:xfrm>
                <a:custGeom>
                  <a:rect b="b" l="l" r="r" t="t"/>
                  <a:pathLst>
                    <a:path extrusionOk="0" h="2254" w="2268">
                      <a:moveTo>
                        <a:pt x="1157" y="0"/>
                      </a:moveTo>
                      <a:cubicBezTo>
                        <a:pt x="47" y="0"/>
                        <a:pt x="114" y="1302"/>
                        <a:pt x="114" y="1302"/>
                      </a:cubicBezTo>
                      <a:cubicBezTo>
                        <a:pt x="114" y="1302"/>
                        <a:pt x="1" y="2192"/>
                        <a:pt x="954" y="2249"/>
                      </a:cubicBezTo>
                      <a:cubicBezTo>
                        <a:pt x="1008" y="2252"/>
                        <a:pt x="1059" y="2254"/>
                        <a:pt x="1107" y="2254"/>
                      </a:cubicBezTo>
                      <a:cubicBezTo>
                        <a:pt x="2171" y="2254"/>
                        <a:pt x="2172" y="1518"/>
                        <a:pt x="2172" y="1518"/>
                      </a:cubicBezTo>
                      <a:cubicBezTo>
                        <a:pt x="2172" y="1518"/>
                        <a:pt x="2268" y="0"/>
                        <a:pt x="1157" y="0"/>
                      </a:cubicBezTo>
                      <a:close/>
                    </a:path>
                  </a:pathLst>
                </a:custGeom>
                <a:gradFill>
                  <a:gsLst>
                    <a:gs pos="0">
                      <a:schemeClr val="accent1"/>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0" name="Google Shape;720;p37"/>
              <p:cNvSpPr/>
              <p:nvPr/>
            </p:nvSpPr>
            <p:spPr>
              <a:xfrm>
                <a:off x="-2508114" y="2583837"/>
                <a:ext cx="569742" cy="593015"/>
              </a:xfrm>
              <a:custGeom>
                <a:rect b="b" l="l" r="r" t="t"/>
                <a:pathLst>
                  <a:path extrusionOk="0" h="15416" w="14811">
                    <a:moveTo>
                      <a:pt x="6981" y="0"/>
                    </a:moveTo>
                    <a:cubicBezTo>
                      <a:pt x="5825" y="1041"/>
                      <a:pt x="4648" y="2057"/>
                      <a:pt x="3462" y="3061"/>
                    </a:cubicBezTo>
                    <a:cubicBezTo>
                      <a:pt x="2871" y="3564"/>
                      <a:pt x="2279" y="4069"/>
                      <a:pt x="1681" y="4562"/>
                    </a:cubicBezTo>
                    <a:lnTo>
                      <a:pt x="785" y="5307"/>
                    </a:lnTo>
                    <a:cubicBezTo>
                      <a:pt x="642" y="5424"/>
                      <a:pt x="464" y="5562"/>
                      <a:pt x="336" y="5742"/>
                    </a:cubicBezTo>
                    <a:cubicBezTo>
                      <a:pt x="207" y="5918"/>
                      <a:pt x="122" y="6124"/>
                      <a:pt x="82" y="6336"/>
                    </a:cubicBezTo>
                    <a:cubicBezTo>
                      <a:pt x="1" y="6761"/>
                      <a:pt x="107" y="7214"/>
                      <a:pt x="375" y="7550"/>
                    </a:cubicBezTo>
                    <a:cubicBezTo>
                      <a:pt x="505" y="7717"/>
                      <a:pt x="682" y="7853"/>
                      <a:pt x="858" y="7951"/>
                    </a:cubicBezTo>
                    <a:lnTo>
                      <a:pt x="1364" y="8239"/>
                    </a:lnTo>
                    <a:lnTo>
                      <a:pt x="3390" y="9389"/>
                    </a:lnTo>
                    <a:cubicBezTo>
                      <a:pt x="4742" y="10154"/>
                      <a:pt x="6080" y="10938"/>
                      <a:pt x="7426" y="11714"/>
                    </a:cubicBezTo>
                    <a:lnTo>
                      <a:pt x="11436" y="14084"/>
                    </a:lnTo>
                    <a:lnTo>
                      <a:pt x="13434" y="15279"/>
                    </a:lnTo>
                    <a:cubicBezTo>
                      <a:pt x="13571" y="15364"/>
                      <a:pt x="13741" y="15415"/>
                      <a:pt x="13910" y="15415"/>
                    </a:cubicBezTo>
                    <a:cubicBezTo>
                      <a:pt x="13968" y="15415"/>
                      <a:pt x="14026" y="15409"/>
                      <a:pt x="14083" y="15396"/>
                    </a:cubicBezTo>
                    <a:cubicBezTo>
                      <a:pt x="14306" y="15353"/>
                      <a:pt x="14508" y="15221"/>
                      <a:pt x="14642" y="15035"/>
                    </a:cubicBezTo>
                    <a:cubicBezTo>
                      <a:pt x="14712" y="14944"/>
                      <a:pt x="14754" y="14833"/>
                      <a:pt x="14785" y="14722"/>
                    </a:cubicBezTo>
                    <a:cubicBezTo>
                      <a:pt x="14811" y="14613"/>
                      <a:pt x="14811" y="14484"/>
                      <a:pt x="14808" y="14396"/>
                    </a:cubicBezTo>
                    <a:lnTo>
                      <a:pt x="14794" y="13813"/>
                    </a:lnTo>
                    <a:cubicBezTo>
                      <a:pt x="14755" y="12261"/>
                      <a:pt x="14731" y="10708"/>
                      <a:pt x="14726" y="9154"/>
                    </a:cubicBezTo>
                    <a:cubicBezTo>
                      <a:pt x="14714" y="7600"/>
                      <a:pt x="14715" y="6047"/>
                      <a:pt x="14748" y="4492"/>
                    </a:cubicBezTo>
                    <a:lnTo>
                      <a:pt x="14748" y="4492"/>
                    </a:lnTo>
                    <a:lnTo>
                      <a:pt x="13742" y="4533"/>
                    </a:lnTo>
                    <a:cubicBezTo>
                      <a:pt x="13905" y="6081"/>
                      <a:pt x="14037" y="7630"/>
                      <a:pt x="14154" y="9179"/>
                    </a:cubicBezTo>
                    <a:cubicBezTo>
                      <a:pt x="14280" y="10728"/>
                      <a:pt x="14385" y="12277"/>
                      <a:pt x="14477" y="13827"/>
                    </a:cubicBezTo>
                    <a:lnTo>
                      <a:pt x="14512" y="14408"/>
                    </a:lnTo>
                    <a:cubicBezTo>
                      <a:pt x="14519" y="14513"/>
                      <a:pt x="14520" y="14579"/>
                      <a:pt x="14506" y="14661"/>
                    </a:cubicBezTo>
                    <a:cubicBezTo>
                      <a:pt x="14488" y="14736"/>
                      <a:pt x="14463" y="14813"/>
                      <a:pt x="14416" y="14878"/>
                    </a:cubicBezTo>
                    <a:cubicBezTo>
                      <a:pt x="14301" y="15057"/>
                      <a:pt x="14092" y="15160"/>
                      <a:pt x="13880" y="15160"/>
                    </a:cubicBezTo>
                    <a:cubicBezTo>
                      <a:pt x="13769" y="15160"/>
                      <a:pt x="13657" y="15132"/>
                      <a:pt x="13557" y="15070"/>
                    </a:cubicBezTo>
                    <a:lnTo>
                      <a:pt x="11531" y="13919"/>
                    </a:lnTo>
                    <a:lnTo>
                      <a:pt x="7494" y="11597"/>
                    </a:lnTo>
                    <a:cubicBezTo>
                      <a:pt x="6157" y="10808"/>
                      <a:pt x="4814" y="10028"/>
                      <a:pt x="3483" y="9228"/>
                    </a:cubicBezTo>
                    <a:lnTo>
                      <a:pt x="1485" y="8033"/>
                    </a:lnTo>
                    <a:lnTo>
                      <a:pt x="985" y="7734"/>
                    </a:lnTo>
                    <a:cubicBezTo>
                      <a:pt x="825" y="7637"/>
                      <a:pt x="692" y="7531"/>
                      <a:pt x="587" y="7387"/>
                    </a:cubicBezTo>
                    <a:cubicBezTo>
                      <a:pt x="378" y="7107"/>
                      <a:pt x="307" y="6734"/>
                      <a:pt x="384" y="6399"/>
                    </a:cubicBezTo>
                    <a:cubicBezTo>
                      <a:pt x="422" y="6231"/>
                      <a:pt x="495" y="6073"/>
                      <a:pt x="601" y="5939"/>
                    </a:cubicBezTo>
                    <a:cubicBezTo>
                      <a:pt x="705" y="5804"/>
                      <a:pt x="839" y="5705"/>
                      <a:pt x="1002" y="5582"/>
                    </a:cubicBezTo>
                    <a:lnTo>
                      <a:pt x="1934" y="4885"/>
                    </a:lnTo>
                    <a:cubicBezTo>
                      <a:pt x="2554" y="4418"/>
                      <a:pt x="3182" y="3959"/>
                      <a:pt x="3810" y="3503"/>
                    </a:cubicBezTo>
                    <a:cubicBezTo>
                      <a:pt x="5062" y="2581"/>
                      <a:pt x="6323" y="1674"/>
                      <a:pt x="7604" y="791"/>
                    </a:cubicBezTo>
                    <a:lnTo>
                      <a:pt x="698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37"/>
              <p:cNvSpPr/>
              <p:nvPr/>
            </p:nvSpPr>
            <p:spPr>
              <a:xfrm>
                <a:off x="-2190723" y="2528482"/>
                <a:ext cx="543546" cy="486191"/>
              </a:xfrm>
              <a:custGeom>
                <a:rect b="b" l="l" r="r" t="t"/>
                <a:pathLst>
                  <a:path extrusionOk="0" h="12639" w="14130">
                    <a:moveTo>
                      <a:pt x="3171" y="1"/>
                    </a:moveTo>
                    <a:cubicBezTo>
                      <a:pt x="2374" y="973"/>
                      <a:pt x="1559" y="1928"/>
                      <a:pt x="730" y="2871"/>
                    </a:cubicBezTo>
                    <a:cubicBezTo>
                      <a:pt x="625" y="2993"/>
                      <a:pt x="525" y="3100"/>
                      <a:pt x="416" y="3231"/>
                    </a:cubicBezTo>
                    <a:cubicBezTo>
                      <a:pt x="293" y="3371"/>
                      <a:pt x="202" y="3537"/>
                      <a:pt x="136" y="3710"/>
                    </a:cubicBezTo>
                    <a:cubicBezTo>
                      <a:pt x="10" y="4056"/>
                      <a:pt x="1" y="4442"/>
                      <a:pt x="124" y="4782"/>
                    </a:cubicBezTo>
                    <a:cubicBezTo>
                      <a:pt x="239" y="5125"/>
                      <a:pt x="482" y="5420"/>
                      <a:pt x="787" y="5598"/>
                    </a:cubicBezTo>
                    <a:lnTo>
                      <a:pt x="1614" y="6060"/>
                    </a:lnTo>
                    <a:cubicBezTo>
                      <a:pt x="3808" y="7278"/>
                      <a:pt x="5988" y="8516"/>
                      <a:pt x="8158" y="9773"/>
                    </a:cubicBezTo>
                    <a:lnTo>
                      <a:pt x="11394" y="11688"/>
                    </a:lnTo>
                    <a:lnTo>
                      <a:pt x="12200" y="12174"/>
                    </a:lnTo>
                    <a:lnTo>
                      <a:pt x="12603" y="12416"/>
                    </a:lnTo>
                    <a:cubicBezTo>
                      <a:pt x="12674" y="12457"/>
                      <a:pt x="12730" y="12496"/>
                      <a:pt x="12813" y="12539"/>
                    </a:cubicBezTo>
                    <a:cubicBezTo>
                      <a:pt x="12891" y="12580"/>
                      <a:pt x="12977" y="12610"/>
                      <a:pt x="13068" y="12625"/>
                    </a:cubicBezTo>
                    <a:cubicBezTo>
                      <a:pt x="13117" y="12634"/>
                      <a:pt x="13166" y="12638"/>
                      <a:pt x="13214" y="12638"/>
                    </a:cubicBezTo>
                    <a:cubicBezTo>
                      <a:pt x="13531" y="12638"/>
                      <a:pt x="13838" y="12455"/>
                      <a:pt x="13992" y="12177"/>
                    </a:cubicBezTo>
                    <a:cubicBezTo>
                      <a:pt x="14086" y="12019"/>
                      <a:pt x="14129" y="11827"/>
                      <a:pt x="14108" y="11640"/>
                    </a:cubicBezTo>
                    <a:cubicBezTo>
                      <a:pt x="14099" y="11547"/>
                      <a:pt x="14072" y="11456"/>
                      <a:pt x="14036" y="11371"/>
                    </a:cubicBezTo>
                    <a:lnTo>
                      <a:pt x="13937" y="11153"/>
                    </a:lnTo>
                    <a:cubicBezTo>
                      <a:pt x="12886" y="8875"/>
                      <a:pt x="11868" y="6583"/>
                      <a:pt x="10939" y="4245"/>
                    </a:cubicBezTo>
                    <a:lnTo>
                      <a:pt x="10035" y="4688"/>
                    </a:lnTo>
                    <a:cubicBezTo>
                      <a:pt x="11313" y="6854"/>
                      <a:pt x="12500" y="9066"/>
                      <a:pt x="13657" y="11291"/>
                    </a:cubicBezTo>
                    <a:lnTo>
                      <a:pt x="13762" y="11496"/>
                    </a:lnTo>
                    <a:cubicBezTo>
                      <a:pt x="13791" y="11554"/>
                      <a:pt x="13811" y="11614"/>
                      <a:pt x="13820" y="11677"/>
                    </a:cubicBezTo>
                    <a:cubicBezTo>
                      <a:pt x="13840" y="11802"/>
                      <a:pt x="13819" y="11931"/>
                      <a:pt x="13759" y="12047"/>
                    </a:cubicBezTo>
                    <a:cubicBezTo>
                      <a:pt x="13652" y="12253"/>
                      <a:pt x="13425" y="12396"/>
                      <a:pt x="13192" y="12396"/>
                    </a:cubicBezTo>
                    <a:cubicBezTo>
                      <a:pt x="13163" y="12396"/>
                      <a:pt x="13134" y="12394"/>
                      <a:pt x="13105" y="12390"/>
                    </a:cubicBezTo>
                    <a:cubicBezTo>
                      <a:pt x="12974" y="12376"/>
                      <a:pt x="12859" y="12303"/>
                      <a:pt x="12716" y="12222"/>
                    </a:cubicBezTo>
                    <a:lnTo>
                      <a:pt x="12307" y="11991"/>
                    </a:lnTo>
                    <a:lnTo>
                      <a:pt x="11487" y="11530"/>
                    </a:lnTo>
                    <a:lnTo>
                      <a:pt x="8226" y="9656"/>
                    </a:lnTo>
                    <a:cubicBezTo>
                      <a:pt x="6063" y="8387"/>
                      <a:pt x="3911" y="7100"/>
                      <a:pt x="1771" y="5791"/>
                    </a:cubicBezTo>
                    <a:cubicBezTo>
                      <a:pt x="1507" y="5628"/>
                      <a:pt x="1228" y="5463"/>
                      <a:pt x="978" y="5300"/>
                    </a:cubicBezTo>
                    <a:cubicBezTo>
                      <a:pt x="752" y="5146"/>
                      <a:pt x="587" y="4914"/>
                      <a:pt x="519" y="4657"/>
                    </a:cubicBezTo>
                    <a:cubicBezTo>
                      <a:pt x="445" y="4402"/>
                      <a:pt x="469" y="4122"/>
                      <a:pt x="579" y="3889"/>
                    </a:cubicBezTo>
                    <a:cubicBezTo>
                      <a:pt x="636" y="3776"/>
                      <a:pt x="705" y="3666"/>
                      <a:pt x="799" y="3579"/>
                    </a:cubicBezTo>
                    <a:lnTo>
                      <a:pt x="1132" y="3256"/>
                    </a:lnTo>
                    <a:cubicBezTo>
                      <a:pt x="2039" y="2390"/>
                      <a:pt x="2959" y="1534"/>
                      <a:pt x="3899" y="698"/>
                    </a:cubicBezTo>
                    <a:lnTo>
                      <a:pt x="317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37"/>
              <p:cNvSpPr/>
              <p:nvPr/>
            </p:nvSpPr>
            <p:spPr>
              <a:xfrm>
                <a:off x="-1901798" y="2889614"/>
                <a:ext cx="61933" cy="65664"/>
              </a:xfrm>
              <a:custGeom>
                <a:rect b="b" l="l" r="r" t="t"/>
                <a:pathLst>
                  <a:path extrusionOk="0" h="1707" w="1610">
                    <a:moveTo>
                      <a:pt x="1161" y="1"/>
                    </a:moveTo>
                    <a:lnTo>
                      <a:pt x="1" y="1434"/>
                    </a:lnTo>
                    <a:lnTo>
                      <a:pt x="164" y="1706"/>
                    </a:lnTo>
                    <a:lnTo>
                      <a:pt x="1610" y="19"/>
                    </a:lnTo>
                    <a:lnTo>
                      <a:pt x="116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37"/>
              <p:cNvSpPr/>
              <p:nvPr/>
            </p:nvSpPr>
            <p:spPr>
              <a:xfrm>
                <a:off x="-1895489" y="2895346"/>
                <a:ext cx="67049" cy="59932"/>
              </a:xfrm>
              <a:custGeom>
                <a:rect b="b" l="l" r="r" t="t"/>
                <a:pathLst>
                  <a:path extrusionOk="0" h="1558" w="1743">
                    <a:moveTo>
                      <a:pt x="1743" y="1"/>
                    </a:moveTo>
                    <a:lnTo>
                      <a:pt x="872" y="504"/>
                    </a:lnTo>
                    <a:lnTo>
                      <a:pt x="0" y="1557"/>
                    </a:lnTo>
                    <a:lnTo>
                      <a:pt x="871" y="1054"/>
                    </a:lnTo>
                    <a:lnTo>
                      <a:pt x="174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37"/>
              <p:cNvSpPr/>
              <p:nvPr/>
            </p:nvSpPr>
            <p:spPr>
              <a:xfrm>
                <a:off x="-1896528" y="2935890"/>
                <a:ext cx="34544" cy="44122"/>
              </a:xfrm>
              <a:custGeom>
                <a:rect b="b" l="l" r="r" t="t"/>
                <a:pathLst>
                  <a:path extrusionOk="0" h="1147" w="898">
                    <a:moveTo>
                      <a:pt x="898" y="0"/>
                    </a:moveTo>
                    <a:lnTo>
                      <a:pt x="27" y="503"/>
                    </a:lnTo>
                    <a:lnTo>
                      <a:pt x="1" y="1146"/>
                    </a:lnTo>
                    <a:lnTo>
                      <a:pt x="872" y="643"/>
                    </a:lnTo>
                    <a:lnTo>
                      <a:pt x="89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37"/>
              <p:cNvSpPr/>
              <p:nvPr/>
            </p:nvSpPr>
            <p:spPr>
              <a:xfrm>
                <a:off x="-1902798" y="2944776"/>
                <a:ext cx="7347" cy="35236"/>
              </a:xfrm>
              <a:custGeom>
                <a:rect b="b" l="l" r="r" t="t"/>
                <a:pathLst>
                  <a:path extrusionOk="0" h="916" w="191">
                    <a:moveTo>
                      <a:pt x="27" y="0"/>
                    </a:moveTo>
                    <a:lnTo>
                      <a:pt x="1" y="643"/>
                    </a:lnTo>
                    <a:lnTo>
                      <a:pt x="164" y="915"/>
                    </a:lnTo>
                    <a:lnTo>
                      <a:pt x="190" y="272"/>
                    </a:lnTo>
                    <a:lnTo>
                      <a:pt x="2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37"/>
              <p:cNvSpPr/>
              <p:nvPr/>
            </p:nvSpPr>
            <p:spPr>
              <a:xfrm>
                <a:off x="-1891411" y="2934390"/>
                <a:ext cx="49200" cy="52547"/>
              </a:xfrm>
              <a:custGeom>
                <a:rect b="b" l="l" r="r" t="t"/>
                <a:pathLst>
                  <a:path extrusionOk="0" h="1366" w="1279">
                    <a:moveTo>
                      <a:pt x="600" y="0"/>
                    </a:moveTo>
                    <a:cubicBezTo>
                      <a:pt x="545" y="0"/>
                      <a:pt x="482" y="18"/>
                      <a:pt x="415" y="56"/>
                    </a:cubicBezTo>
                    <a:cubicBezTo>
                      <a:pt x="186" y="189"/>
                      <a:pt x="0" y="510"/>
                      <a:pt x="0" y="773"/>
                    </a:cubicBezTo>
                    <a:cubicBezTo>
                      <a:pt x="0" y="909"/>
                      <a:pt x="49" y="1002"/>
                      <a:pt x="129" y="1042"/>
                    </a:cubicBezTo>
                    <a:lnTo>
                      <a:pt x="129" y="1044"/>
                    </a:lnTo>
                    <a:lnTo>
                      <a:pt x="694" y="1365"/>
                    </a:lnTo>
                    <a:lnTo>
                      <a:pt x="751" y="1268"/>
                    </a:lnTo>
                    <a:cubicBezTo>
                      <a:pt x="769" y="1261"/>
                      <a:pt x="788" y="1252"/>
                      <a:pt x="808" y="1241"/>
                    </a:cubicBezTo>
                    <a:cubicBezTo>
                      <a:pt x="1037" y="1108"/>
                      <a:pt x="1222" y="789"/>
                      <a:pt x="1222" y="526"/>
                    </a:cubicBezTo>
                    <a:cubicBezTo>
                      <a:pt x="1222" y="504"/>
                      <a:pt x="1220" y="484"/>
                      <a:pt x="1218" y="466"/>
                    </a:cubicBezTo>
                    <a:lnTo>
                      <a:pt x="1278" y="361"/>
                    </a:lnTo>
                    <a:lnTo>
                      <a:pt x="740" y="49"/>
                    </a:lnTo>
                    <a:lnTo>
                      <a:pt x="739" y="49"/>
                    </a:lnTo>
                    <a:cubicBezTo>
                      <a:pt x="701" y="17"/>
                      <a:pt x="654" y="0"/>
                      <a:pt x="60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37"/>
              <p:cNvSpPr/>
              <p:nvPr/>
            </p:nvSpPr>
            <p:spPr>
              <a:xfrm>
                <a:off x="-1870639" y="2946354"/>
                <a:ext cx="31928" cy="41045"/>
              </a:xfrm>
              <a:custGeom>
                <a:rect b="b" l="l" r="r" t="t"/>
                <a:pathLst>
                  <a:path extrusionOk="0" h="1067" w="830">
                    <a:moveTo>
                      <a:pt x="600" y="1"/>
                    </a:moveTo>
                    <a:cubicBezTo>
                      <a:pt x="544" y="1"/>
                      <a:pt x="481" y="19"/>
                      <a:pt x="414" y="58"/>
                    </a:cubicBezTo>
                    <a:cubicBezTo>
                      <a:pt x="185" y="190"/>
                      <a:pt x="0" y="510"/>
                      <a:pt x="0" y="773"/>
                    </a:cubicBezTo>
                    <a:cubicBezTo>
                      <a:pt x="0" y="959"/>
                      <a:pt x="93" y="1067"/>
                      <a:pt x="228" y="1067"/>
                    </a:cubicBezTo>
                    <a:cubicBezTo>
                      <a:pt x="284" y="1067"/>
                      <a:pt x="347" y="1048"/>
                      <a:pt x="414" y="1010"/>
                    </a:cubicBezTo>
                    <a:cubicBezTo>
                      <a:pt x="643" y="877"/>
                      <a:pt x="829" y="558"/>
                      <a:pt x="829" y="294"/>
                    </a:cubicBezTo>
                    <a:cubicBezTo>
                      <a:pt x="829" y="108"/>
                      <a:pt x="736" y="1"/>
                      <a:pt x="6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37"/>
              <p:cNvSpPr/>
              <p:nvPr/>
            </p:nvSpPr>
            <p:spPr>
              <a:xfrm>
                <a:off x="-1809477" y="2938122"/>
                <a:ext cx="32005" cy="41045"/>
              </a:xfrm>
              <a:custGeom>
                <a:rect b="b" l="l" r="r" t="t"/>
                <a:pathLst>
                  <a:path extrusionOk="0" h="1067" w="832">
                    <a:moveTo>
                      <a:pt x="229" y="1"/>
                    </a:moveTo>
                    <a:cubicBezTo>
                      <a:pt x="94" y="1"/>
                      <a:pt x="1" y="107"/>
                      <a:pt x="1" y="293"/>
                    </a:cubicBezTo>
                    <a:cubicBezTo>
                      <a:pt x="1" y="556"/>
                      <a:pt x="187" y="878"/>
                      <a:pt x="416" y="1010"/>
                    </a:cubicBezTo>
                    <a:cubicBezTo>
                      <a:pt x="483" y="1049"/>
                      <a:pt x="546" y="1067"/>
                      <a:pt x="602" y="1067"/>
                    </a:cubicBezTo>
                    <a:cubicBezTo>
                      <a:pt x="738" y="1067"/>
                      <a:pt x="831" y="959"/>
                      <a:pt x="831" y="773"/>
                    </a:cubicBezTo>
                    <a:cubicBezTo>
                      <a:pt x="831" y="510"/>
                      <a:pt x="645" y="190"/>
                      <a:pt x="416" y="58"/>
                    </a:cubicBezTo>
                    <a:cubicBezTo>
                      <a:pt x="349" y="19"/>
                      <a:pt x="285" y="1"/>
                      <a:pt x="22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37"/>
              <p:cNvSpPr/>
              <p:nvPr/>
            </p:nvSpPr>
            <p:spPr>
              <a:xfrm>
                <a:off x="-1811669" y="2940045"/>
                <a:ext cx="29158" cy="41737"/>
              </a:xfrm>
              <a:custGeom>
                <a:rect b="b" l="l" r="r" t="t"/>
                <a:pathLst>
                  <a:path extrusionOk="0" h="1085" w="758">
                    <a:moveTo>
                      <a:pt x="148" y="0"/>
                    </a:moveTo>
                    <a:lnTo>
                      <a:pt x="1" y="79"/>
                    </a:lnTo>
                    <a:lnTo>
                      <a:pt x="585" y="1085"/>
                    </a:lnTo>
                    <a:lnTo>
                      <a:pt x="757" y="994"/>
                    </a:lnTo>
                    <a:lnTo>
                      <a:pt x="757" y="451"/>
                    </a:lnTo>
                    <a:lnTo>
                      <a:pt x="379" y="15"/>
                    </a:lnTo>
                    <a:lnTo>
                      <a:pt x="14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37"/>
              <p:cNvSpPr/>
              <p:nvPr/>
            </p:nvSpPr>
            <p:spPr>
              <a:xfrm>
                <a:off x="-1815170" y="2941199"/>
                <a:ext cx="32005" cy="41045"/>
              </a:xfrm>
              <a:custGeom>
                <a:rect b="b" l="l" r="r" t="t"/>
                <a:pathLst>
                  <a:path extrusionOk="0" h="1067" w="832">
                    <a:moveTo>
                      <a:pt x="229" y="1"/>
                    </a:moveTo>
                    <a:cubicBezTo>
                      <a:pt x="94" y="1"/>
                      <a:pt x="1" y="107"/>
                      <a:pt x="1" y="293"/>
                    </a:cubicBezTo>
                    <a:cubicBezTo>
                      <a:pt x="1" y="556"/>
                      <a:pt x="187" y="878"/>
                      <a:pt x="416" y="1010"/>
                    </a:cubicBezTo>
                    <a:cubicBezTo>
                      <a:pt x="483" y="1049"/>
                      <a:pt x="546" y="1067"/>
                      <a:pt x="602" y="1067"/>
                    </a:cubicBezTo>
                    <a:cubicBezTo>
                      <a:pt x="738" y="1067"/>
                      <a:pt x="832" y="959"/>
                      <a:pt x="832" y="773"/>
                    </a:cubicBezTo>
                    <a:cubicBezTo>
                      <a:pt x="832" y="510"/>
                      <a:pt x="645" y="190"/>
                      <a:pt x="416" y="58"/>
                    </a:cubicBezTo>
                    <a:cubicBezTo>
                      <a:pt x="349" y="19"/>
                      <a:pt x="285" y="1"/>
                      <a:pt x="22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37"/>
              <p:cNvSpPr/>
              <p:nvPr/>
            </p:nvSpPr>
            <p:spPr>
              <a:xfrm>
                <a:off x="-1863600" y="2938122"/>
                <a:ext cx="79358" cy="79397"/>
              </a:xfrm>
              <a:custGeom>
                <a:rect b="b" l="l" r="r" t="t"/>
                <a:pathLst>
                  <a:path extrusionOk="0" h="2064" w="2063">
                    <a:moveTo>
                      <a:pt x="1032" y="1"/>
                    </a:moveTo>
                    <a:cubicBezTo>
                      <a:pt x="462" y="1"/>
                      <a:pt x="0" y="462"/>
                      <a:pt x="0" y="1031"/>
                    </a:cubicBezTo>
                    <a:cubicBezTo>
                      <a:pt x="0" y="1601"/>
                      <a:pt x="462" y="2064"/>
                      <a:pt x="1032" y="2064"/>
                    </a:cubicBezTo>
                    <a:cubicBezTo>
                      <a:pt x="1601" y="2064"/>
                      <a:pt x="2063" y="1601"/>
                      <a:pt x="2063" y="1031"/>
                    </a:cubicBezTo>
                    <a:cubicBezTo>
                      <a:pt x="2063" y="462"/>
                      <a:pt x="1601" y="1"/>
                      <a:pt x="103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37"/>
              <p:cNvSpPr/>
              <p:nvPr/>
            </p:nvSpPr>
            <p:spPr>
              <a:xfrm>
                <a:off x="-1815785" y="2972511"/>
                <a:ext cx="31928" cy="41045"/>
              </a:xfrm>
              <a:custGeom>
                <a:rect b="b" l="l" r="r" t="t"/>
                <a:pathLst>
                  <a:path extrusionOk="0" h="1067" w="830">
                    <a:moveTo>
                      <a:pt x="601" y="0"/>
                    </a:moveTo>
                    <a:cubicBezTo>
                      <a:pt x="545" y="0"/>
                      <a:pt x="481" y="19"/>
                      <a:pt x="414" y="57"/>
                    </a:cubicBezTo>
                    <a:cubicBezTo>
                      <a:pt x="185" y="190"/>
                      <a:pt x="0" y="510"/>
                      <a:pt x="0" y="773"/>
                    </a:cubicBezTo>
                    <a:cubicBezTo>
                      <a:pt x="0" y="959"/>
                      <a:pt x="93" y="1067"/>
                      <a:pt x="228" y="1067"/>
                    </a:cubicBezTo>
                    <a:cubicBezTo>
                      <a:pt x="284" y="1067"/>
                      <a:pt x="347" y="1048"/>
                      <a:pt x="414" y="1010"/>
                    </a:cubicBezTo>
                    <a:cubicBezTo>
                      <a:pt x="643" y="877"/>
                      <a:pt x="829" y="556"/>
                      <a:pt x="829" y="293"/>
                    </a:cubicBezTo>
                    <a:cubicBezTo>
                      <a:pt x="829" y="107"/>
                      <a:pt x="736" y="0"/>
                      <a:pt x="6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37"/>
              <p:cNvSpPr/>
              <p:nvPr/>
            </p:nvSpPr>
            <p:spPr>
              <a:xfrm>
                <a:off x="-1811977" y="2977435"/>
                <a:ext cx="24273" cy="31159"/>
              </a:xfrm>
              <a:custGeom>
                <a:rect b="b" l="l" r="r" t="t"/>
                <a:pathLst>
                  <a:path extrusionOk="0" h="810" w="631">
                    <a:moveTo>
                      <a:pt x="457" y="0"/>
                    </a:moveTo>
                    <a:cubicBezTo>
                      <a:pt x="414" y="0"/>
                      <a:pt x="366" y="14"/>
                      <a:pt x="315" y="43"/>
                    </a:cubicBezTo>
                    <a:cubicBezTo>
                      <a:pt x="141" y="143"/>
                      <a:pt x="1" y="388"/>
                      <a:pt x="1" y="586"/>
                    </a:cubicBezTo>
                    <a:cubicBezTo>
                      <a:pt x="1" y="728"/>
                      <a:pt x="71" y="810"/>
                      <a:pt x="174" y="810"/>
                    </a:cubicBezTo>
                    <a:cubicBezTo>
                      <a:pt x="216" y="810"/>
                      <a:pt x="264" y="796"/>
                      <a:pt x="315" y="766"/>
                    </a:cubicBezTo>
                    <a:cubicBezTo>
                      <a:pt x="490" y="666"/>
                      <a:pt x="630" y="423"/>
                      <a:pt x="630" y="223"/>
                    </a:cubicBezTo>
                    <a:cubicBezTo>
                      <a:pt x="630" y="82"/>
                      <a:pt x="560" y="0"/>
                      <a:pt x="45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37"/>
              <p:cNvSpPr/>
              <p:nvPr/>
            </p:nvSpPr>
            <p:spPr>
              <a:xfrm>
                <a:off x="-1875371" y="2973396"/>
                <a:ext cx="31966" cy="41045"/>
              </a:xfrm>
              <a:custGeom>
                <a:rect b="b" l="l" r="r" t="t"/>
                <a:pathLst>
                  <a:path extrusionOk="0" h="1067" w="831">
                    <a:moveTo>
                      <a:pt x="228" y="0"/>
                    </a:moveTo>
                    <a:cubicBezTo>
                      <a:pt x="93" y="0"/>
                      <a:pt x="0" y="107"/>
                      <a:pt x="0" y="293"/>
                    </a:cubicBezTo>
                    <a:cubicBezTo>
                      <a:pt x="0" y="556"/>
                      <a:pt x="186" y="877"/>
                      <a:pt x="415" y="1010"/>
                    </a:cubicBezTo>
                    <a:cubicBezTo>
                      <a:pt x="482" y="1048"/>
                      <a:pt x="546" y="1067"/>
                      <a:pt x="602" y="1067"/>
                    </a:cubicBezTo>
                    <a:cubicBezTo>
                      <a:pt x="737" y="1067"/>
                      <a:pt x="831" y="959"/>
                      <a:pt x="831" y="773"/>
                    </a:cubicBezTo>
                    <a:cubicBezTo>
                      <a:pt x="831" y="510"/>
                      <a:pt x="645" y="190"/>
                      <a:pt x="415" y="58"/>
                    </a:cubicBezTo>
                    <a:cubicBezTo>
                      <a:pt x="348" y="19"/>
                      <a:pt x="285" y="0"/>
                      <a:pt x="22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37"/>
              <p:cNvSpPr/>
              <p:nvPr/>
            </p:nvSpPr>
            <p:spPr>
              <a:xfrm>
                <a:off x="-1877563" y="2975281"/>
                <a:ext cx="29120" cy="41776"/>
              </a:xfrm>
              <a:custGeom>
                <a:rect b="b" l="l" r="r" t="t"/>
                <a:pathLst>
                  <a:path extrusionOk="0" h="1086" w="757">
                    <a:moveTo>
                      <a:pt x="148" y="1"/>
                    </a:moveTo>
                    <a:lnTo>
                      <a:pt x="0" y="79"/>
                    </a:lnTo>
                    <a:lnTo>
                      <a:pt x="585" y="1085"/>
                    </a:lnTo>
                    <a:lnTo>
                      <a:pt x="757" y="995"/>
                    </a:lnTo>
                    <a:lnTo>
                      <a:pt x="757" y="452"/>
                    </a:lnTo>
                    <a:lnTo>
                      <a:pt x="379" y="16"/>
                    </a:lnTo>
                    <a:lnTo>
                      <a:pt x="14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37"/>
              <p:cNvSpPr/>
              <p:nvPr/>
            </p:nvSpPr>
            <p:spPr>
              <a:xfrm>
                <a:off x="-1881064" y="2976474"/>
                <a:ext cx="31966" cy="41006"/>
              </a:xfrm>
              <a:custGeom>
                <a:rect b="b" l="l" r="r" t="t"/>
                <a:pathLst>
                  <a:path extrusionOk="0" h="1066" w="831">
                    <a:moveTo>
                      <a:pt x="229" y="0"/>
                    </a:moveTo>
                    <a:cubicBezTo>
                      <a:pt x="93" y="0"/>
                      <a:pt x="0" y="107"/>
                      <a:pt x="0" y="293"/>
                    </a:cubicBezTo>
                    <a:cubicBezTo>
                      <a:pt x="0" y="556"/>
                      <a:pt x="186" y="877"/>
                      <a:pt x="416" y="1010"/>
                    </a:cubicBezTo>
                    <a:cubicBezTo>
                      <a:pt x="483" y="1048"/>
                      <a:pt x="546" y="1066"/>
                      <a:pt x="602" y="1066"/>
                    </a:cubicBezTo>
                    <a:cubicBezTo>
                      <a:pt x="738" y="1066"/>
                      <a:pt x="831" y="959"/>
                      <a:pt x="831" y="773"/>
                    </a:cubicBezTo>
                    <a:cubicBezTo>
                      <a:pt x="831" y="510"/>
                      <a:pt x="645" y="190"/>
                      <a:pt x="416" y="58"/>
                    </a:cubicBezTo>
                    <a:cubicBezTo>
                      <a:pt x="348" y="19"/>
                      <a:pt x="285" y="0"/>
                      <a:pt x="2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37"/>
              <p:cNvSpPr/>
              <p:nvPr/>
            </p:nvSpPr>
            <p:spPr>
              <a:xfrm>
                <a:off x="-1859715" y="2891999"/>
                <a:ext cx="71626" cy="43353"/>
              </a:xfrm>
              <a:custGeom>
                <a:rect b="b" l="l" r="r" t="t"/>
                <a:pathLst>
                  <a:path extrusionOk="0" h="1127" w="1862">
                    <a:moveTo>
                      <a:pt x="13" y="0"/>
                    </a:moveTo>
                    <a:lnTo>
                      <a:pt x="13" y="563"/>
                    </a:lnTo>
                    <a:cubicBezTo>
                      <a:pt x="1" y="709"/>
                      <a:pt x="91" y="857"/>
                      <a:pt x="285" y="969"/>
                    </a:cubicBezTo>
                    <a:cubicBezTo>
                      <a:pt x="467" y="1074"/>
                      <a:pt x="705" y="1127"/>
                      <a:pt x="942" y="1127"/>
                    </a:cubicBezTo>
                    <a:cubicBezTo>
                      <a:pt x="1178" y="1127"/>
                      <a:pt x="1413" y="1075"/>
                      <a:pt x="1593" y="971"/>
                    </a:cubicBezTo>
                    <a:cubicBezTo>
                      <a:pt x="1771" y="868"/>
                      <a:pt x="1860" y="732"/>
                      <a:pt x="1862" y="597"/>
                    </a:cubicBezTo>
                    <a:lnTo>
                      <a:pt x="1862" y="595"/>
                    </a:lnTo>
                    <a:lnTo>
                      <a:pt x="1862" y="29"/>
                    </a:lnTo>
                    <a:lnTo>
                      <a:pt x="1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37"/>
              <p:cNvSpPr/>
              <p:nvPr/>
            </p:nvSpPr>
            <p:spPr>
              <a:xfrm>
                <a:off x="-1862792" y="2872612"/>
                <a:ext cx="78204" cy="41122"/>
              </a:xfrm>
              <a:custGeom>
                <a:rect b="b" l="l" r="r" t="t"/>
                <a:pathLst>
                  <a:path extrusionOk="0" h="1069" w="2033">
                    <a:moveTo>
                      <a:pt x="1010" y="0"/>
                    </a:moveTo>
                    <a:cubicBezTo>
                      <a:pt x="774" y="0"/>
                      <a:pt x="540" y="52"/>
                      <a:pt x="361" y="155"/>
                    </a:cubicBezTo>
                    <a:cubicBezTo>
                      <a:pt x="1" y="363"/>
                      <a:pt x="2" y="701"/>
                      <a:pt x="365" y="910"/>
                    </a:cubicBezTo>
                    <a:cubicBezTo>
                      <a:pt x="547" y="1015"/>
                      <a:pt x="785" y="1068"/>
                      <a:pt x="1023" y="1068"/>
                    </a:cubicBezTo>
                    <a:cubicBezTo>
                      <a:pt x="1259" y="1068"/>
                      <a:pt x="1494" y="1017"/>
                      <a:pt x="1673" y="913"/>
                    </a:cubicBezTo>
                    <a:cubicBezTo>
                      <a:pt x="2033" y="704"/>
                      <a:pt x="2031" y="367"/>
                      <a:pt x="1668" y="158"/>
                    </a:cubicBezTo>
                    <a:cubicBezTo>
                      <a:pt x="1486" y="53"/>
                      <a:pt x="1248" y="0"/>
                      <a:pt x="10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37"/>
              <p:cNvSpPr/>
              <p:nvPr/>
            </p:nvSpPr>
            <p:spPr>
              <a:xfrm>
                <a:off x="-1857176" y="2853878"/>
                <a:ext cx="33544" cy="57778"/>
              </a:xfrm>
              <a:custGeom>
                <a:rect b="b" l="l" r="r" t="t"/>
                <a:pathLst>
                  <a:path extrusionOk="0" h="1502" w="872">
                    <a:moveTo>
                      <a:pt x="1" y="0"/>
                    </a:moveTo>
                    <a:lnTo>
                      <a:pt x="1" y="999"/>
                    </a:lnTo>
                    <a:lnTo>
                      <a:pt x="871" y="1502"/>
                    </a:lnTo>
                    <a:lnTo>
                      <a:pt x="871" y="503"/>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37"/>
              <p:cNvSpPr/>
              <p:nvPr/>
            </p:nvSpPr>
            <p:spPr>
              <a:xfrm>
                <a:off x="-1857176" y="2834529"/>
                <a:ext cx="67049" cy="38814"/>
              </a:xfrm>
              <a:custGeom>
                <a:rect b="b" l="l" r="r" t="t"/>
                <a:pathLst>
                  <a:path extrusionOk="0" h="1009" w="1743">
                    <a:moveTo>
                      <a:pt x="871" y="0"/>
                    </a:moveTo>
                    <a:lnTo>
                      <a:pt x="1" y="505"/>
                    </a:lnTo>
                    <a:lnTo>
                      <a:pt x="871" y="1008"/>
                    </a:lnTo>
                    <a:lnTo>
                      <a:pt x="1742" y="503"/>
                    </a:lnTo>
                    <a:lnTo>
                      <a:pt x="871" y="0"/>
                    </a:lnTo>
                    <a:close/>
                  </a:path>
                </a:pathLst>
              </a:custGeom>
              <a:solidFill>
                <a:srgbClr val="2A2C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37"/>
              <p:cNvSpPr/>
              <p:nvPr/>
            </p:nvSpPr>
            <p:spPr>
              <a:xfrm>
                <a:off x="-1823671" y="2853878"/>
                <a:ext cx="33544" cy="57778"/>
              </a:xfrm>
              <a:custGeom>
                <a:rect b="b" l="l" r="r" t="t"/>
                <a:pathLst>
                  <a:path extrusionOk="0" h="1502" w="872">
                    <a:moveTo>
                      <a:pt x="871" y="0"/>
                    </a:moveTo>
                    <a:lnTo>
                      <a:pt x="0" y="503"/>
                    </a:lnTo>
                    <a:lnTo>
                      <a:pt x="0" y="1502"/>
                    </a:lnTo>
                    <a:lnTo>
                      <a:pt x="871" y="999"/>
                    </a:lnTo>
                    <a:lnTo>
                      <a:pt x="87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37"/>
              <p:cNvSpPr/>
              <p:nvPr/>
            </p:nvSpPr>
            <p:spPr>
              <a:xfrm>
                <a:off x="-1858599" y="1985246"/>
                <a:ext cx="63664" cy="36006"/>
              </a:xfrm>
              <a:custGeom>
                <a:rect b="b" l="l" r="r" t="t"/>
                <a:pathLst>
                  <a:path extrusionOk="0" h="936" w="1655">
                    <a:moveTo>
                      <a:pt x="1" y="1"/>
                    </a:moveTo>
                    <a:lnTo>
                      <a:pt x="1654" y="936"/>
                    </a:lnTo>
                    <a:lnTo>
                      <a:pt x="1442" y="561"/>
                    </a:lnTo>
                    <a:lnTo>
                      <a:pt x="129" y="64"/>
                    </a:lnTo>
                    <a:lnTo>
                      <a:pt x="1" y="1"/>
                    </a:lnTo>
                    <a:close/>
                  </a:path>
                </a:pathLst>
              </a:custGeom>
              <a:solidFill>
                <a:srgbClr val="3236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37"/>
              <p:cNvSpPr/>
              <p:nvPr/>
            </p:nvSpPr>
            <p:spPr>
              <a:xfrm>
                <a:off x="-2086554" y="1985246"/>
                <a:ext cx="232921" cy="337552"/>
              </a:xfrm>
              <a:custGeom>
                <a:rect b="b" l="l" r="r" t="t"/>
                <a:pathLst>
                  <a:path extrusionOk="0" h="8775" w="6055">
                    <a:moveTo>
                      <a:pt x="5927" y="1"/>
                    </a:moveTo>
                    <a:lnTo>
                      <a:pt x="0" y="8775"/>
                    </a:lnTo>
                    <a:lnTo>
                      <a:pt x="442" y="8510"/>
                    </a:lnTo>
                    <a:lnTo>
                      <a:pt x="6055" y="64"/>
                    </a:lnTo>
                    <a:lnTo>
                      <a:pt x="592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37"/>
              <p:cNvSpPr/>
              <p:nvPr/>
            </p:nvSpPr>
            <p:spPr>
              <a:xfrm>
                <a:off x="-2069591" y="1987669"/>
                <a:ext cx="266503" cy="352362"/>
              </a:xfrm>
              <a:custGeom>
                <a:rect b="b" l="l" r="r" t="t"/>
                <a:pathLst>
                  <a:path extrusionOk="0" h="9160" w="6928">
                    <a:moveTo>
                      <a:pt x="5614" y="1"/>
                    </a:moveTo>
                    <a:lnTo>
                      <a:pt x="1703" y="5886"/>
                    </a:lnTo>
                    <a:lnTo>
                      <a:pt x="1433" y="6292"/>
                    </a:lnTo>
                    <a:lnTo>
                      <a:pt x="1" y="8447"/>
                    </a:lnTo>
                    <a:lnTo>
                      <a:pt x="1886" y="9159"/>
                    </a:lnTo>
                    <a:lnTo>
                      <a:pt x="3148" y="6992"/>
                    </a:lnTo>
                    <a:lnTo>
                      <a:pt x="3402" y="6558"/>
                    </a:lnTo>
                    <a:lnTo>
                      <a:pt x="6927" y="496"/>
                    </a:lnTo>
                    <a:lnTo>
                      <a:pt x="561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37"/>
              <p:cNvSpPr/>
              <p:nvPr/>
            </p:nvSpPr>
            <p:spPr>
              <a:xfrm>
                <a:off x="-2086554" y="2312565"/>
                <a:ext cx="94092" cy="45815"/>
              </a:xfrm>
              <a:custGeom>
                <a:rect b="b" l="l" r="r" t="t"/>
                <a:pathLst>
                  <a:path extrusionOk="0" h="1191" w="2446">
                    <a:moveTo>
                      <a:pt x="442" y="1"/>
                    </a:moveTo>
                    <a:lnTo>
                      <a:pt x="0" y="266"/>
                    </a:lnTo>
                    <a:lnTo>
                      <a:pt x="2446" y="1190"/>
                    </a:lnTo>
                    <a:lnTo>
                      <a:pt x="2327" y="713"/>
                    </a:lnTo>
                    <a:lnTo>
                      <a:pt x="44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37"/>
              <p:cNvSpPr/>
              <p:nvPr/>
            </p:nvSpPr>
            <p:spPr>
              <a:xfrm>
                <a:off x="-1994311" y="2021213"/>
                <a:ext cx="204993" cy="392830"/>
              </a:xfrm>
              <a:custGeom>
                <a:rect b="b" l="l" r="r" t="t"/>
                <a:pathLst>
                  <a:path extrusionOk="0" h="10212" w="5329">
                    <a:moveTo>
                      <a:pt x="0" y="10211"/>
                    </a:moveTo>
                    <a:lnTo>
                      <a:pt x="1306" y="7869"/>
                    </a:lnTo>
                    <a:lnTo>
                      <a:pt x="1783" y="7014"/>
                    </a:lnTo>
                    <a:lnTo>
                      <a:pt x="5329" y="653"/>
                    </a:lnTo>
                    <a:lnTo>
                      <a:pt x="5182" y="1"/>
                    </a:lnTo>
                    <a:lnTo>
                      <a:pt x="1689" y="5963"/>
                    </a:lnTo>
                    <a:lnTo>
                      <a:pt x="1306" y="6617"/>
                    </a:lnTo>
                    <a:lnTo>
                      <a:pt x="48" y="8764"/>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37"/>
              <p:cNvSpPr/>
              <p:nvPr/>
            </p:nvSpPr>
            <p:spPr>
              <a:xfrm>
                <a:off x="-2088401" y="2322759"/>
                <a:ext cx="95938" cy="69819"/>
              </a:xfrm>
              <a:custGeom>
                <a:rect b="b" l="l" r="r" t="t"/>
                <a:pathLst>
                  <a:path extrusionOk="0" h="1815" w="2494">
                    <a:moveTo>
                      <a:pt x="48" y="1"/>
                    </a:moveTo>
                    <a:lnTo>
                      <a:pt x="0" y="890"/>
                    </a:lnTo>
                    <a:lnTo>
                      <a:pt x="2446" y="1814"/>
                    </a:lnTo>
                    <a:lnTo>
                      <a:pt x="2494" y="925"/>
                    </a:lnTo>
                    <a:lnTo>
                      <a:pt x="4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37"/>
              <p:cNvSpPr/>
              <p:nvPr/>
            </p:nvSpPr>
            <p:spPr>
              <a:xfrm>
                <a:off x="-1997042" y="2006787"/>
                <a:ext cx="202108" cy="351593"/>
              </a:xfrm>
              <a:custGeom>
                <a:rect b="b" l="l" r="r" t="t"/>
                <a:pathLst>
                  <a:path extrusionOk="0" h="9140" w="5254">
                    <a:moveTo>
                      <a:pt x="0" y="8662"/>
                    </a:moveTo>
                    <a:lnTo>
                      <a:pt x="119" y="9139"/>
                    </a:lnTo>
                    <a:lnTo>
                      <a:pt x="5253" y="376"/>
                    </a:lnTo>
                    <a:lnTo>
                      <a:pt x="504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37"/>
              <p:cNvSpPr/>
              <p:nvPr/>
            </p:nvSpPr>
            <p:spPr>
              <a:xfrm>
                <a:off x="-2003273" y="2326375"/>
                <a:ext cx="31313" cy="66203"/>
              </a:xfrm>
              <a:custGeom>
                <a:rect b="b" l="l" r="r" t="t"/>
                <a:pathLst>
                  <a:path extrusionOk="0" h="1721" w="814">
                    <a:moveTo>
                      <a:pt x="813" y="0"/>
                    </a:moveTo>
                    <a:lnTo>
                      <a:pt x="581" y="236"/>
                    </a:lnTo>
                    <a:lnTo>
                      <a:pt x="1" y="1720"/>
                    </a:lnTo>
                    <a:lnTo>
                      <a:pt x="813" y="1720"/>
                    </a:lnTo>
                    <a:lnTo>
                      <a:pt x="813" y="0"/>
                    </a:lnTo>
                    <a:close/>
                  </a:path>
                </a:pathLst>
              </a:custGeom>
              <a:solidFill>
                <a:srgbClr val="C2C2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37"/>
              <p:cNvSpPr/>
              <p:nvPr/>
            </p:nvSpPr>
            <p:spPr>
              <a:xfrm>
                <a:off x="-1695691" y="2377190"/>
                <a:ext cx="575705" cy="183836"/>
              </a:xfrm>
              <a:custGeom>
                <a:rect b="b" l="l" r="r" t="t"/>
                <a:pathLst>
                  <a:path extrusionOk="0" h="4779" w="14966">
                    <a:moveTo>
                      <a:pt x="14966" y="1"/>
                    </a:moveTo>
                    <a:lnTo>
                      <a:pt x="14806" y="39"/>
                    </a:lnTo>
                    <a:lnTo>
                      <a:pt x="11234" y="1192"/>
                    </a:lnTo>
                    <a:lnTo>
                      <a:pt x="14966" y="1"/>
                    </a:lnTo>
                    <a:close/>
                    <a:moveTo>
                      <a:pt x="11234" y="1192"/>
                    </a:moveTo>
                    <a:lnTo>
                      <a:pt x="1" y="4778"/>
                    </a:lnTo>
                    <a:lnTo>
                      <a:pt x="419" y="4683"/>
                    </a:lnTo>
                    <a:lnTo>
                      <a:pt x="11234" y="1192"/>
                    </a:lnTo>
                    <a:close/>
                  </a:path>
                </a:pathLst>
              </a:custGeom>
              <a:solidFill>
                <a:srgbClr val="A8A8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37"/>
              <p:cNvSpPr/>
              <p:nvPr/>
            </p:nvSpPr>
            <p:spPr>
              <a:xfrm>
                <a:off x="-1679612" y="2378690"/>
                <a:ext cx="576205" cy="226073"/>
              </a:xfrm>
              <a:custGeom>
                <a:rect b="b" l="l" r="r" t="t"/>
                <a:pathLst>
                  <a:path extrusionOk="0" h="5877" w="14979">
                    <a:moveTo>
                      <a:pt x="14388" y="0"/>
                    </a:moveTo>
                    <a:lnTo>
                      <a:pt x="4034" y="3343"/>
                    </a:lnTo>
                    <a:lnTo>
                      <a:pt x="3568" y="3493"/>
                    </a:lnTo>
                    <a:lnTo>
                      <a:pt x="1" y="4644"/>
                    </a:lnTo>
                    <a:lnTo>
                      <a:pt x="852" y="5876"/>
                    </a:lnTo>
                    <a:lnTo>
                      <a:pt x="4243" y="4670"/>
                    </a:lnTo>
                    <a:lnTo>
                      <a:pt x="4720" y="4501"/>
                    </a:lnTo>
                    <a:lnTo>
                      <a:pt x="14979" y="857"/>
                    </a:lnTo>
                    <a:lnTo>
                      <a:pt x="1438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37"/>
              <p:cNvSpPr/>
              <p:nvPr/>
            </p:nvSpPr>
            <p:spPr>
              <a:xfrm>
                <a:off x="-1695691" y="2557333"/>
                <a:ext cx="48854" cy="65049"/>
              </a:xfrm>
              <a:custGeom>
                <a:rect b="b" l="l" r="r" t="t"/>
                <a:pathLst>
                  <a:path extrusionOk="0" h="1691" w="1270">
                    <a:moveTo>
                      <a:pt x="419" y="0"/>
                    </a:moveTo>
                    <a:lnTo>
                      <a:pt x="1" y="95"/>
                    </a:lnTo>
                    <a:lnTo>
                      <a:pt x="1102" y="1690"/>
                    </a:lnTo>
                    <a:lnTo>
                      <a:pt x="1270" y="1232"/>
                    </a:lnTo>
                    <a:lnTo>
                      <a:pt x="419" y="0"/>
                    </a:lnTo>
                    <a:close/>
                  </a:path>
                </a:pathLst>
              </a:custGeom>
              <a:solidFill>
                <a:srgbClr val="FCFC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37"/>
              <p:cNvSpPr/>
              <p:nvPr/>
            </p:nvSpPr>
            <p:spPr>
              <a:xfrm>
                <a:off x="-1654378" y="2423582"/>
                <a:ext cx="566395" cy="254963"/>
              </a:xfrm>
              <a:custGeom>
                <a:rect b="b" l="l" r="r" t="t"/>
                <a:pathLst>
                  <a:path extrusionOk="0" h="6628" w="14724">
                    <a:moveTo>
                      <a:pt x="0" y="6627"/>
                    </a:moveTo>
                    <a:lnTo>
                      <a:pt x="3587" y="5229"/>
                    </a:lnTo>
                    <a:lnTo>
                      <a:pt x="4064" y="5044"/>
                    </a:lnTo>
                    <a:lnTo>
                      <a:pt x="14698" y="902"/>
                    </a:lnTo>
                    <a:lnTo>
                      <a:pt x="14724" y="1"/>
                    </a:lnTo>
                    <a:lnTo>
                      <a:pt x="4064" y="3748"/>
                    </a:lnTo>
                    <a:lnTo>
                      <a:pt x="3587" y="3915"/>
                    </a:lnTo>
                    <a:lnTo>
                      <a:pt x="28" y="5167"/>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37"/>
              <p:cNvSpPr/>
              <p:nvPr/>
            </p:nvSpPr>
            <p:spPr>
              <a:xfrm>
                <a:off x="-1696692" y="2560987"/>
                <a:ext cx="43391" cy="96015"/>
              </a:xfrm>
              <a:custGeom>
                <a:rect b="b" l="l" r="r" t="t"/>
                <a:pathLst>
                  <a:path extrusionOk="0" h="2496" w="1128">
                    <a:moveTo>
                      <a:pt x="27" y="0"/>
                    </a:moveTo>
                    <a:lnTo>
                      <a:pt x="0" y="900"/>
                    </a:lnTo>
                    <a:lnTo>
                      <a:pt x="1100" y="2495"/>
                    </a:lnTo>
                    <a:lnTo>
                      <a:pt x="1128" y="1595"/>
                    </a:lnTo>
                    <a:lnTo>
                      <a:pt x="27" y="0"/>
                    </a:lnTo>
                    <a:close/>
                  </a:path>
                </a:pathLst>
              </a:custGeom>
              <a:solidFill>
                <a:srgbClr val="ABAB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37"/>
              <p:cNvSpPr/>
              <p:nvPr/>
            </p:nvSpPr>
            <p:spPr>
              <a:xfrm>
                <a:off x="-1653339" y="2411618"/>
                <a:ext cx="565357" cy="210763"/>
              </a:xfrm>
              <a:custGeom>
                <a:rect b="b" l="l" r="r" t="t"/>
                <a:pathLst>
                  <a:path extrusionOk="0" h="5479" w="14697">
                    <a:moveTo>
                      <a:pt x="169" y="5020"/>
                    </a:moveTo>
                    <a:lnTo>
                      <a:pt x="1" y="5478"/>
                    </a:lnTo>
                    <a:lnTo>
                      <a:pt x="14697" y="312"/>
                    </a:lnTo>
                    <a:lnTo>
                      <a:pt x="1429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37"/>
              <p:cNvSpPr/>
              <p:nvPr/>
            </p:nvSpPr>
            <p:spPr>
              <a:xfrm>
                <a:off x="-2422371" y="2386884"/>
                <a:ext cx="844785" cy="456571"/>
              </a:xfrm>
              <a:custGeom>
                <a:rect b="b" l="l" r="r" t="t"/>
                <a:pathLst>
                  <a:path extrusionOk="0" h="11869" w="21961">
                    <a:moveTo>
                      <a:pt x="1537" y="166"/>
                    </a:moveTo>
                    <a:lnTo>
                      <a:pt x="9635" y="1"/>
                    </a:lnTo>
                    <a:lnTo>
                      <a:pt x="21960" y="8161"/>
                    </a:lnTo>
                    <a:lnTo>
                      <a:pt x="21213" y="10345"/>
                    </a:lnTo>
                    <a:lnTo>
                      <a:pt x="19276" y="11868"/>
                    </a:lnTo>
                    <a:lnTo>
                      <a:pt x="1" y="1052"/>
                    </a:lnTo>
                    <a:close/>
                  </a:path>
                </a:pathLst>
              </a:custGeom>
              <a:gradFill>
                <a:gsLst>
                  <a:gs pos="0">
                    <a:schemeClr val="accent1"/>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37"/>
              <p:cNvSpPr/>
              <p:nvPr/>
            </p:nvSpPr>
            <p:spPr>
              <a:xfrm>
                <a:off x="-2505268" y="2462703"/>
                <a:ext cx="824435" cy="438183"/>
              </a:xfrm>
              <a:custGeom>
                <a:rect b="b" l="l" r="r" t="t"/>
                <a:pathLst>
                  <a:path extrusionOk="0" h="11391" w="21432">
                    <a:moveTo>
                      <a:pt x="185" y="1352"/>
                    </a:moveTo>
                    <a:lnTo>
                      <a:pt x="1" y="0"/>
                    </a:lnTo>
                    <a:lnTo>
                      <a:pt x="19358" y="8499"/>
                    </a:lnTo>
                    <a:lnTo>
                      <a:pt x="21431" y="9897"/>
                    </a:lnTo>
                    <a:lnTo>
                      <a:pt x="18144" y="11391"/>
                    </a:lnTo>
                    <a:lnTo>
                      <a:pt x="11722" y="10977"/>
                    </a:lnTo>
                    <a:lnTo>
                      <a:pt x="1344" y="5944"/>
                    </a:lnTo>
                    <a:lnTo>
                      <a:pt x="688" y="3646"/>
                    </a:lnTo>
                    <a:close/>
                  </a:path>
                </a:pathLst>
              </a:custGeom>
              <a:gradFill>
                <a:gsLst>
                  <a:gs pos="0">
                    <a:schemeClr val="accent1"/>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37"/>
              <p:cNvSpPr/>
              <p:nvPr/>
            </p:nvSpPr>
            <p:spPr>
              <a:xfrm>
                <a:off x="-2363247" y="2286792"/>
                <a:ext cx="785660" cy="414064"/>
              </a:xfrm>
              <a:custGeom>
                <a:rect b="b" l="l" r="r" t="t"/>
                <a:pathLst>
                  <a:path extrusionOk="0" h="10764" w="20424">
                    <a:moveTo>
                      <a:pt x="8098" y="0"/>
                    </a:moveTo>
                    <a:lnTo>
                      <a:pt x="0" y="165"/>
                    </a:lnTo>
                    <a:lnTo>
                      <a:pt x="2214" y="519"/>
                    </a:lnTo>
                    <a:lnTo>
                      <a:pt x="8098" y="0"/>
                    </a:lnTo>
                    <a:close/>
                    <a:moveTo>
                      <a:pt x="8098" y="0"/>
                    </a:moveTo>
                    <a:lnTo>
                      <a:pt x="10830" y="1878"/>
                    </a:lnTo>
                    <a:lnTo>
                      <a:pt x="9539" y="977"/>
                    </a:lnTo>
                    <a:lnTo>
                      <a:pt x="8098" y="0"/>
                    </a:lnTo>
                    <a:close/>
                    <a:moveTo>
                      <a:pt x="10830" y="1878"/>
                    </a:moveTo>
                    <a:lnTo>
                      <a:pt x="16922" y="6129"/>
                    </a:lnTo>
                    <a:lnTo>
                      <a:pt x="16922" y="6129"/>
                    </a:lnTo>
                    <a:lnTo>
                      <a:pt x="16816" y="5992"/>
                    </a:lnTo>
                    <a:lnTo>
                      <a:pt x="10830" y="1878"/>
                    </a:lnTo>
                    <a:close/>
                    <a:moveTo>
                      <a:pt x="16922" y="6129"/>
                    </a:moveTo>
                    <a:lnTo>
                      <a:pt x="19676" y="9700"/>
                    </a:lnTo>
                    <a:lnTo>
                      <a:pt x="20423" y="10763"/>
                    </a:lnTo>
                    <a:lnTo>
                      <a:pt x="18187" y="7011"/>
                    </a:lnTo>
                    <a:lnTo>
                      <a:pt x="16922" y="6129"/>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37"/>
              <p:cNvSpPr/>
              <p:nvPr/>
            </p:nvSpPr>
            <p:spPr>
              <a:xfrm>
                <a:off x="-2422371" y="2286792"/>
                <a:ext cx="816011" cy="451493"/>
              </a:xfrm>
              <a:custGeom>
                <a:rect b="b" l="l" r="r" t="t"/>
                <a:pathLst>
                  <a:path extrusionOk="0" h="11737" w="21213">
                    <a:moveTo>
                      <a:pt x="1537" y="165"/>
                    </a:moveTo>
                    <a:lnTo>
                      <a:pt x="9635" y="0"/>
                    </a:lnTo>
                    <a:lnTo>
                      <a:pt x="18353" y="5992"/>
                    </a:lnTo>
                    <a:lnTo>
                      <a:pt x="21213" y="9700"/>
                    </a:lnTo>
                    <a:lnTo>
                      <a:pt x="19518" y="11737"/>
                    </a:lnTo>
                    <a:lnTo>
                      <a:pt x="4811" y="2046"/>
                    </a:lnTo>
                    <a:lnTo>
                      <a:pt x="1" y="1052"/>
                    </a:lnTo>
                    <a:close/>
                  </a:path>
                </a:pathLst>
              </a:custGeom>
              <a:gradFill>
                <a:gsLst>
                  <a:gs pos="0">
                    <a:schemeClr val="accent1"/>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37"/>
              <p:cNvSpPr/>
              <p:nvPr/>
            </p:nvSpPr>
            <p:spPr>
              <a:xfrm>
                <a:off x="-2481457" y="2327259"/>
                <a:ext cx="809895" cy="448723"/>
              </a:xfrm>
              <a:custGeom>
                <a:rect b="b" l="l" r="r" t="t"/>
                <a:pathLst>
                  <a:path extrusionOk="0" h="11665" w="21054">
                    <a:moveTo>
                      <a:pt x="1537" y="0"/>
                    </a:moveTo>
                    <a:lnTo>
                      <a:pt x="0" y="888"/>
                    </a:lnTo>
                    <a:lnTo>
                      <a:pt x="725" y="4980"/>
                    </a:lnTo>
                    <a:lnTo>
                      <a:pt x="11103" y="10014"/>
                    </a:lnTo>
                    <a:lnTo>
                      <a:pt x="17525" y="11665"/>
                    </a:lnTo>
                    <a:lnTo>
                      <a:pt x="21054" y="10685"/>
                    </a:lnTo>
                    <a:lnTo>
                      <a:pt x="17068" y="7184"/>
                    </a:lnTo>
                    <a:lnTo>
                      <a:pt x="6347" y="994"/>
                    </a:lnTo>
                    <a:lnTo>
                      <a:pt x="1537" y="0"/>
                    </a:lnTo>
                    <a:close/>
                  </a:path>
                </a:pathLst>
              </a:custGeom>
              <a:gradFill>
                <a:gsLst>
                  <a:gs pos="0">
                    <a:schemeClr val="accent1"/>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37"/>
              <p:cNvSpPr/>
              <p:nvPr/>
            </p:nvSpPr>
            <p:spPr>
              <a:xfrm>
                <a:off x="-2453606" y="2365496"/>
                <a:ext cx="628751" cy="347015"/>
              </a:xfrm>
              <a:custGeom>
                <a:rect b="b" l="l" r="r" t="t"/>
                <a:pathLst>
                  <a:path extrusionOk="0" h="9021" w="16345">
                    <a:moveTo>
                      <a:pt x="5623" y="0"/>
                    </a:moveTo>
                    <a:lnTo>
                      <a:pt x="1" y="3986"/>
                    </a:lnTo>
                    <a:lnTo>
                      <a:pt x="10379" y="9020"/>
                    </a:lnTo>
                    <a:lnTo>
                      <a:pt x="16344" y="6190"/>
                    </a:lnTo>
                    <a:lnTo>
                      <a:pt x="5623" y="0"/>
                    </a:lnTo>
                    <a:close/>
                  </a:path>
                </a:pathLst>
              </a:custGeom>
              <a:gradFill>
                <a:gsLst>
                  <a:gs pos="0">
                    <a:schemeClr val="accent1"/>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37"/>
              <p:cNvSpPr/>
              <p:nvPr/>
            </p:nvSpPr>
            <p:spPr>
              <a:xfrm>
                <a:off x="-2237345" y="2286792"/>
                <a:ext cx="521004" cy="316818"/>
              </a:xfrm>
              <a:custGeom>
                <a:rect b="b" l="l" r="r" t="t"/>
                <a:pathLst>
                  <a:path extrusionOk="0" h="8236" w="13544">
                    <a:moveTo>
                      <a:pt x="4825" y="0"/>
                    </a:moveTo>
                    <a:lnTo>
                      <a:pt x="1" y="2046"/>
                    </a:lnTo>
                    <a:lnTo>
                      <a:pt x="10722" y="8236"/>
                    </a:lnTo>
                    <a:lnTo>
                      <a:pt x="13543" y="5992"/>
                    </a:lnTo>
                    <a:lnTo>
                      <a:pt x="4825" y="0"/>
                    </a:lnTo>
                    <a:close/>
                  </a:path>
                </a:pathLst>
              </a:custGeom>
              <a:gradFill>
                <a:gsLst>
                  <a:gs pos="0">
                    <a:schemeClr val="accent1"/>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37"/>
              <p:cNvSpPr/>
              <p:nvPr/>
            </p:nvSpPr>
            <p:spPr>
              <a:xfrm>
                <a:off x="-2505268" y="2361418"/>
                <a:ext cx="697954" cy="483344"/>
              </a:xfrm>
              <a:custGeom>
                <a:rect b="b" l="l" r="r" t="t"/>
                <a:pathLst>
                  <a:path extrusionOk="0" h="12565" w="18144">
                    <a:moveTo>
                      <a:pt x="619" y="0"/>
                    </a:moveTo>
                    <a:lnTo>
                      <a:pt x="1" y="2633"/>
                    </a:lnTo>
                    <a:lnTo>
                      <a:pt x="688" y="6279"/>
                    </a:lnTo>
                    <a:lnTo>
                      <a:pt x="11137" y="11272"/>
                    </a:lnTo>
                    <a:lnTo>
                      <a:pt x="17636" y="12564"/>
                    </a:lnTo>
                    <a:lnTo>
                      <a:pt x="18144" y="10777"/>
                    </a:lnTo>
                    <a:lnTo>
                      <a:pt x="11722" y="9126"/>
                    </a:lnTo>
                    <a:lnTo>
                      <a:pt x="1344" y="4092"/>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37"/>
              <p:cNvSpPr/>
              <p:nvPr/>
            </p:nvSpPr>
            <p:spPr>
              <a:xfrm>
                <a:off x="-2478802" y="2518788"/>
                <a:ext cx="424450" cy="276235"/>
              </a:xfrm>
              <a:custGeom>
                <a:rect b="b" l="l" r="r" t="t"/>
                <a:pathLst>
                  <a:path extrusionOk="0" h="7181" w="11034">
                    <a:moveTo>
                      <a:pt x="11034" y="5035"/>
                    </a:moveTo>
                    <a:lnTo>
                      <a:pt x="10449" y="7181"/>
                    </a:lnTo>
                    <a:lnTo>
                      <a:pt x="0" y="2188"/>
                    </a:lnTo>
                    <a:lnTo>
                      <a:pt x="6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37"/>
              <p:cNvSpPr/>
              <p:nvPr/>
            </p:nvSpPr>
            <p:spPr>
              <a:xfrm>
                <a:off x="-1671611" y="2659925"/>
                <a:ext cx="94015" cy="121096"/>
              </a:xfrm>
              <a:custGeom>
                <a:rect b="b" l="l" r="r" t="t"/>
                <a:pathLst>
                  <a:path extrusionOk="0" h="3148" w="2444">
                    <a:moveTo>
                      <a:pt x="2443" y="1063"/>
                    </a:moveTo>
                    <a:lnTo>
                      <a:pt x="241" y="3147"/>
                    </a:lnTo>
                    <a:lnTo>
                      <a:pt x="1" y="2037"/>
                    </a:lnTo>
                    <a:lnTo>
                      <a:pt x="169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37"/>
              <p:cNvSpPr/>
              <p:nvPr/>
            </p:nvSpPr>
            <p:spPr>
              <a:xfrm>
                <a:off x="-1826864" y="2738245"/>
                <a:ext cx="164525" cy="106517"/>
              </a:xfrm>
              <a:custGeom>
                <a:rect b="b" l="l" r="r" t="t"/>
                <a:pathLst>
                  <a:path extrusionOk="0" h="2769" w="4277">
                    <a:moveTo>
                      <a:pt x="508" y="981"/>
                    </a:moveTo>
                    <a:lnTo>
                      <a:pt x="4037" y="1"/>
                    </a:lnTo>
                    <a:lnTo>
                      <a:pt x="4277" y="1111"/>
                    </a:lnTo>
                    <a:lnTo>
                      <a:pt x="0" y="2768"/>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37"/>
              <p:cNvSpPr/>
              <p:nvPr/>
            </p:nvSpPr>
            <p:spPr>
              <a:xfrm>
                <a:off x="-2478802" y="2602917"/>
                <a:ext cx="424450" cy="282082"/>
              </a:xfrm>
              <a:custGeom>
                <a:rect b="b" l="l" r="r" t="t"/>
                <a:pathLst>
                  <a:path extrusionOk="0" h="7333" w="11034">
                    <a:moveTo>
                      <a:pt x="10449" y="4994"/>
                    </a:moveTo>
                    <a:lnTo>
                      <a:pt x="11034" y="7332"/>
                    </a:lnTo>
                    <a:lnTo>
                      <a:pt x="656" y="2299"/>
                    </a:lnTo>
                    <a:lnTo>
                      <a:pt x="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37"/>
              <p:cNvSpPr/>
              <p:nvPr/>
            </p:nvSpPr>
            <p:spPr>
              <a:xfrm>
                <a:off x="-2076861" y="2794984"/>
                <a:ext cx="269542" cy="105901"/>
              </a:xfrm>
              <a:custGeom>
                <a:rect b="b" l="l" r="r" t="t"/>
                <a:pathLst>
                  <a:path extrusionOk="0" h="2753" w="7007">
                    <a:moveTo>
                      <a:pt x="6499" y="1293"/>
                    </a:moveTo>
                    <a:lnTo>
                      <a:pt x="7007" y="2753"/>
                    </a:lnTo>
                    <a:lnTo>
                      <a:pt x="585" y="2339"/>
                    </a:lnTo>
                    <a:lnTo>
                      <a:pt x="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37"/>
              <p:cNvSpPr/>
              <p:nvPr/>
            </p:nvSpPr>
            <p:spPr>
              <a:xfrm>
                <a:off x="-2433180" y="2812756"/>
                <a:ext cx="330436" cy="334898"/>
              </a:xfrm>
              <a:custGeom>
                <a:rect b="b" l="l" r="r" t="t"/>
                <a:pathLst>
                  <a:path extrusionOk="0" h="8706" w="8590">
                    <a:moveTo>
                      <a:pt x="8590" y="0"/>
                    </a:moveTo>
                    <a:lnTo>
                      <a:pt x="8342" y="87"/>
                    </a:lnTo>
                    <a:lnTo>
                      <a:pt x="6893" y="1583"/>
                    </a:lnTo>
                    <a:lnTo>
                      <a:pt x="6432" y="2062"/>
                    </a:lnTo>
                    <a:lnTo>
                      <a:pt x="0" y="8705"/>
                    </a:lnTo>
                    <a:lnTo>
                      <a:pt x="406" y="8396"/>
                    </a:lnTo>
                    <a:lnTo>
                      <a:pt x="6628" y="2011"/>
                    </a:lnTo>
                    <a:lnTo>
                      <a:pt x="7013" y="1617"/>
                    </a:lnTo>
                    <a:lnTo>
                      <a:pt x="859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37"/>
              <p:cNvSpPr/>
              <p:nvPr/>
            </p:nvSpPr>
            <p:spPr>
              <a:xfrm>
                <a:off x="-2433296" y="3183351"/>
                <a:ext cx="74627" cy="18849"/>
              </a:xfrm>
              <a:custGeom>
                <a:rect b="b" l="l" r="r" t="t"/>
                <a:pathLst>
                  <a:path extrusionOk="0" h="490" w="1940">
                    <a:moveTo>
                      <a:pt x="0" y="0"/>
                    </a:moveTo>
                    <a:lnTo>
                      <a:pt x="405" y="119"/>
                    </a:lnTo>
                    <a:lnTo>
                      <a:pt x="1782" y="466"/>
                    </a:lnTo>
                    <a:lnTo>
                      <a:pt x="1940" y="489"/>
                    </a:lnTo>
                    <a:lnTo>
                      <a:pt x="0" y="0"/>
                    </a:lnTo>
                    <a:close/>
                  </a:path>
                </a:pathLst>
              </a:custGeom>
              <a:solidFill>
                <a:srgbClr val="3236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37"/>
              <p:cNvSpPr/>
              <p:nvPr/>
            </p:nvSpPr>
            <p:spPr>
              <a:xfrm>
                <a:off x="-2417563" y="2812756"/>
                <a:ext cx="389907" cy="336360"/>
              </a:xfrm>
              <a:custGeom>
                <a:rect b="b" l="l" r="r" t="t"/>
                <a:pathLst>
                  <a:path extrusionOk="0" h="8744" w="10136">
                    <a:moveTo>
                      <a:pt x="8184" y="0"/>
                    </a:moveTo>
                    <a:lnTo>
                      <a:pt x="0" y="8396"/>
                    </a:lnTo>
                    <a:lnTo>
                      <a:pt x="1376" y="8744"/>
                    </a:lnTo>
                    <a:lnTo>
                      <a:pt x="10136" y="543"/>
                    </a:lnTo>
                    <a:lnTo>
                      <a:pt x="8968" y="80"/>
                    </a:lnTo>
                    <a:lnTo>
                      <a:pt x="818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37"/>
              <p:cNvSpPr/>
              <p:nvPr/>
            </p:nvSpPr>
            <p:spPr>
              <a:xfrm>
                <a:off x="-2433296" y="3147615"/>
                <a:ext cx="74704" cy="54585"/>
              </a:xfrm>
              <a:custGeom>
                <a:rect b="b" l="l" r="r" t="t"/>
                <a:pathLst>
                  <a:path extrusionOk="0" h="1419" w="1942">
                    <a:moveTo>
                      <a:pt x="3" y="0"/>
                    </a:moveTo>
                    <a:lnTo>
                      <a:pt x="0" y="929"/>
                    </a:lnTo>
                    <a:lnTo>
                      <a:pt x="1940" y="1418"/>
                    </a:lnTo>
                    <a:lnTo>
                      <a:pt x="1941" y="489"/>
                    </a:lnTo>
                    <a:lnTo>
                      <a:pt x="3" y="0"/>
                    </a:lnTo>
                    <a:close/>
                  </a:path>
                </a:pathLst>
              </a:custGeom>
              <a:solidFill>
                <a:srgbClr val="5158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37"/>
              <p:cNvSpPr/>
              <p:nvPr/>
            </p:nvSpPr>
            <p:spPr>
              <a:xfrm>
                <a:off x="-2358708" y="2842684"/>
                <a:ext cx="353901" cy="359517"/>
              </a:xfrm>
              <a:custGeom>
                <a:rect b="b" l="l" r="r" t="t"/>
                <a:pathLst>
                  <a:path extrusionOk="0" h="9346" w="9200">
                    <a:moveTo>
                      <a:pt x="1" y="9345"/>
                    </a:moveTo>
                    <a:lnTo>
                      <a:pt x="6981" y="3149"/>
                    </a:lnTo>
                    <a:lnTo>
                      <a:pt x="7407" y="2771"/>
                    </a:lnTo>
                    <a:lnTo>
                      <a:pt x="9199" y="1182"/>
                    </a:lnTo>
                    <a:lnTo>
                      <a:pt x="8944" y="1"/>
                    </a:lnTo>
                    <a:lnTo>
                      <a:pt x="7224" y="1620"/>
                    </a:lnTo>
                    <a:lnTo>
                      <a:pt x="6812" y="2007"/>
                    </a:lnTo>
                    <a:lnTo>
                      <a:pt x="2" y="8416"/>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37"/>
              <p:cNvSpPr/>
              <p:nvPr/>
            </p:nvSpPr>
            <p:spPr>
              <a:xfrm>
                <a:off x="-2364671" y="2833644"/>
                <a:ext cx="350054" cy="332821"/>
              </a:xfrm>
              <a:custGeom>
                <a:rect b="b" l="l" r="r" t="t"/>
                <a:pathLst>
                  <a:path extrusionOk="0" h="8652" w="9100">
                    <a:moveTo>
                      <a:pt x="1" y="8201"/>
                    </a:moveTo>
                    <a:lnTo>
                      <a:pt x="157" y="8651"/>
                    </a:lnTo>
                    <a:lnTo>
                      <a:pt x="9099" y="236"/>
                    </a:lnTo>
                    <a:lnTo>
                      <a:pt x="8761" y="0"/>
                    </a:lnTo>
                    <a:close/>
                  </a:path>
                </a:pathLst>
              </a:custGeom>
              <a:solidFill>
                <a:srgbClr val="F7F7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37"/>
              <p:cNvSpPr/>
              <p:nvPr/>
            </p:nvSpPr>
            <p:spPr>
              <a:xfrm>
                <a:off x="-2433180" y="3135690"/>
                <a:ext cx="74588" cy="30774"/>
              </a:xfrm>
              <a:custGeom>
                <a:rect b="b" l="l" r="r" t="t"/>
                <a:pathLst>
                  <a:path extrusionOk="0" h="800" w="1939">
                    <a:moveTo>
                      <a:pt x="406" y="1"/>
                    </a:moveTo>
                    <a:lnTo>
                      <a:pt x="0" y="310"/>
                    </a:lnTo>
                    <a:lnTo>
                      <a:pt x="1938" y="799"/>
                    </a:lnTo>
                    <a:lnTo>
                      <a:pt x="1782" y="349"/>
                    </a:lnTo>
                    <a:lnTo>
                      <a:pt x="406" y="1"/>
                    </a:lnTo>
                    <a:close/>
                  </a:path>
                </a:pathLst>
              </a:custGeom>
              <a:solidFill>
                <a:srgbClr val="5960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37"/>
              <p:cNvSpPr/>
              <p:nvPr/>
            </p:nvSpPr>
            <p:spPr>
              <a:xfrm>
                <a:off x="-2517808" y="2602917"/>
                <a:ext cx="61510" cy="88514"/>
              </a:xfrm>
              <a:custGeom>
                <a:rect b="b" l="l" r="r" t="t"/>
                <a:pathLst>
                  <a:path extrusionOk="0" h="2301" w="1599">
                    <a:moveTo>
                      <a:pt x="1014" y="1"/>
                    </a:moveTo>
                    <a:lnTo>
                      <a:pt x="1" y="213"/>
                    </a:lnTo>
                    <a:lnTo>
                      <a:pt x="676" y="2301"/>
                    </a:lnTo>
                    <a:lnTo>
                      <a:pt x="1599" y="2050"/>
                    </a:lnTo>
                    <a:lnTo>
                      <a:pt x="1074" y="213"/>
                    </a:lnTo>
                    <a:lnTo>
                      <a:pt x="1014"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37"/>
              <p:cNvSpPr/>
              <p:nvPr/>
            </p:nvSpPr>
            <p:spPr>
              <a:xfrm>
                <a:off x="-2596511" y="2512518"/>
                <a:ext cx="117749" cy="98631"/>
              </a:xfrm>
              <a:custGeom>
                <a:rect b="b" l="l" r="r" t="t"/>
                <a:pathLst>
                  <a:path extrusionOk="0" h="2564" w="3061">
                    <a:moveTo>
                      <a:pt x="2550" y="1"/>
                    </a:moveTo>
                    <a:lnTo>
                      <a:pt x="1" y="579"/>
                    </a:lnTo>
                    <a:lnTo>
                      <a:pt x="2047" y="2563"/>
                    </a:lnTo>
                    <a:lnTo>
                      <a:pt x="3060" y="2351"/>
                    </a:lnTo>
                    <a:lnTo>
                      <a:pt x="25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37"/>
              <p:cNvSpPr/>
              <p:nvPr/>
            </p:nvSpPr>
            <p:spPr>
              <a:xfrm>
                <a:off x="-2596511" y="2534752"/>
                <a:ext cx="104709" cy="156678"/>
              </a:xfrm>
              <a:custGeom>
                <a:rect b="b" l="l" r="r" t="t"/>
                <a:pathLst>
                  <a:path extrusionOk="0" h="4073" w="2722">
                    <a:moveTo>
                      <a:pt x="1" y="1"/>
                    </a:moveTo>
                    <a:lnTo>
                      <a:pt x="630" y="2245"/>
                    </a:lnTo>
                    <a:lnTo>
                      <a:pt x="2722" y="4073"/>
                    </a:lnTo>
                    <a:lnTo>
                      <a:pt x="2047" y="1985"/>
                    </a:lnTo>
                    <a:lnTo>
                      <a:pt x="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37"/>
              <p:cNvSpPr/>
              <p:nvPr/>
            </p:nvSpPr>
            <p:spPr>
              <a:xfrm>
                <a:off x="-3058961" y="2666773"/>
                <a:ext cx="543700" cy="99438"/>
              </a:xfrm>
              <a:custGeom>
                <a:rect b="b" l="l" r="r" t="t"/>
                <a:pathLst>
                  <a:path extrusionOk="0" h="2585" w="14134">
                    <a:moveTo>
                      <a:pt x="14133" y="1"/>
                    </a:moveTo>
                    <a:lnTo>
                      <a:pt x="2104" y="2200"/>
                    </a:lnTo>
                    <a:lnTo>
                      <a:pt x="2104" y="2200"/>
                    </a:lnTo>
                    <a:lnTo>
                      <a:pt x="13715" y="125"/>
                    </a:lnTo>
                    <a:lnTo>
                      <a:pt x="14133" y="1"/>
                    </a:lnTo>
                    <a:close/>
                    <a:moveTo>
                      <a:pt x="2104" y="2200"/>
                    </a:moveTo>
                    <a:lnTo>
                      <a:pt x="149" y="2549"/>
                    </a:lnTo>
                    <a:lnTo>
                      <a:pt x="0" y="2585"/>
                    </a:lnTo>
                    <a:lnTo>
                      <a:pt x="2104" y="2200"/>
                    </a:lnTo>
                    <a:close/>
                  </a:path>
                </a:pathLst>
              </a:custGeom>
              <a:solidFill>
                <a:srgbClr val="A8A8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37"/>
              <p:cNvSpPr/>
              <p:nvPr/>
            </p:nvSpPr>
            <p:spPr>
              <a:xfrm>
                <a:off x="-3069924" y="2577836"/>
                <a:ext cx="549431" cy="135598"/>
              </a:xfrm>
              <a:custGeom>
                <a:rect b="b" l="l" r="r" t="t"/>
                <a:pathLst>
                  <a:path extrusionOk="0" h="3525" w="14283">
                    <a:moveTo>
                      <a:pt x="12982" y="1"/>
                    </a:moveTo>
                    <a:lnTo>
                      <a:pt x="10888" y="428"/>
                    </a:lnTo>
                    <a:lnTo>
                      <a:pt x="10396" y="528"/>
                    </a:lnTo>
                    <a:lnTo>
                      <a:pt x="1" y="2650"/>
                    </a:lnTo>
                    <a:lnTo>
                      <a:pt x="416" y="3525"/>
                    </a:lnTo>
                    <a:lnTo>
                      <a:pt x="11019" y="1614"/>
                    </a:lnTo>
                    <a:lnTo>
                      <a:pt x="11516" y="1524"/>
                    </a:lnTo>
                    <a:lnTo>
                      <a:pt x="14283" y="1025"/>
                    </a:lnTo>
                    <a:lnTo>
                      <a:pt x="1298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37"/>
              <p:cNvSpPr/>
              <p:nvPr/>
            </p:nvSpPr>
            <p:spPr>
              <a:xfrm>
                <a:off x="-3059461" y="2631498"/>
                <a:ext cx="559394" cy="134790"/>
              </a:xfrm>
              <a:custGeom>
                <a:rect b="b" l="l" r="r" t="t"/>
                <a:pathLst>
                  <a:path extrusionOk="0" h="3504" w="14542">
                    <a:moveTo>
                      <a:pt x="1" y="2585"/>
                    </a:moveTo>
                    <a:lnTo>
                      <a:pt x="13" y="3503"/>
                    </a:lnTo>
                    <a:lnTo>
                      <a:pt x="10882" y="1907"/>
                    </a:lnTo>
                    <a:lnTo>
                      <a:pt x="11359" y="1836"/>
                    </a:lnTo>
                    <a:lnTo>
                      <a:pt x="14542" y="1368"/>
                    </a:lnTo>
                    <a:lnTo>
                      <a:pt x="14134" y="1"/>
                    </a:lnTo>
                    <a:lnTo>
                      <a:pt x="11345" y="512"/>
                    </a:lnTo>
                    <a:lnTo>
                      <a:pt x="10875" y="598"/>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37"/>
              <p:cNvSpPr/>
              <p:nvPr/>
            </p:nvSpPr>
            <p:spPr>
              <a:xfrm>
                <a:off x="-3059461" y="2617265"/>
                <a:ext cx="543700" cy="113710"/>
              </a:xfrm>
              <a:custGeom>
                <a:rect b="b" l="l" r="r" t="t"/>
                <a:pathLst>
                  <a:path extrusionOk="0" h="2956" w="14134">
                    <a:moveTo>
                      <a:pt x="144" y="2500"/>
                    </a:moveTo>
                    <a:lnTo>
                      <a:pt x="1" y="2955"/>
                    </a:lnTo>
                    <a:lnTo>
                      <a:pt x="14134" y="371"/>
                    </a:lnTo>
                    <a:lnTo>
                      <a:pt x="1401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37"/>
              <p:cNvSpPr/>
              <p:nvPr/>
            </p:nvSpPr>
            <p:spPr>
              <a:xfrm>
                <a:off x="-2213842" y="2516057"/>
                <a:ext cx="498500" cy="302124"/>
              </a:xfrm>
              <a:custGeom>
                <a:rect b="b" l="l" r="r" t="t"/>
                <a:pathLst>
                  <a:path extrusionOk="0" h="7854" w="12959">
                    <a:moveTo>
                      <a:pt x="12908" y="1"/>
                    </a:moveTo>
                    <a:lnTo>
                      <a:pt x="10087" y="2245"/>
                    </a:lnTo>
                    <a:lnTo>
                      <a:pt x="4146" y="5062"/>
                    </a:lnTo>
                    <a:lnTo>
                      <a:pt x="1934" y="3989"/>
                    </a:lnTo>
                    <a:lnTo>
                      <a:pt x="1914" y="4005"/>
                    </a:lnTo>
                    <a:lnTo>
                      <a:pt x="0" y="5555"/>
                    </a:lnTo>
                    <a:lnTo>
                      <a:pt x="508" y="7853"/>
                    </a:lnTo>
                    <a:lnTo>
                      <a:pt x="587" y="7836"/>
                    </a:lnTo>
                    <a:lnTo>
                      <a:pt x="88" y="5586"/>
                    </a:lnTo>
                    <a:lnTo>
                      <a:pt x="1945" y="4083"/>
                    </a:lnTo>
                    <a:lnTo>
                      <a:pt x="4144" y="5149"/>
                    </a:lnTo>
                    <a:lnTo>
                      <a:pt x="4163" y="5142"/>
                    </a:lnTo>
                    <a:lnTo>
                      <a:pt x="10128" y="2313"/>
                    </a:lnTo>
                    <a:lnTo>
                      <a:pt x="12958" y="64"/>
                    </a:lnTo>
                    <a:lnTo>
                      <a:pt x="1290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37"/>
              <p:cNvSpPr/>
              <p:nvPr/>
            </p:nvSpPr>
            <p:spPr>
              <a:xfrm>
                <a:off x="-2123021" y="2238977"/>
                <a:ext cx="151062" cy="96476"/>
              </a:xfrm>
              <a:custGeom>
                <a:rect b="b" l="l" r="r" t="t"/>
                <a:pathLst>
                  <a:path extrusionOk="0" h="2508" w="3927">
                    <a:moveTo>
                      <a:pt x="1560" y="0"/>
                    </a:moveTo>
                    <a:lnTo>
                      <a:pt x="1" y="1282"/>
                    </a:lnTo>
                    <a:lnTo>
                      <a:pt x="1853" y="1243"/>
                    </a:lnTo>
                    <a:lnTo>
                      <a:pt x="3694" y="2508"/>
                    </a:lnTo>
                    <a:lnTo>
                      <a:pt x="3926" y="2272"/>
                    </a:lnTo>
                    <a:lnTo>
                      <a:pt x="156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37"/>
              <p:cNvSpPr/>
              <p:nvPr/>
            </p:nvSpPr>
            <p:spPr>
              <a:xfrm>
                <a:off x="-2185799" y="2873650"/>
                <a:ext cx="112056" cy="90206"/>
              </a:xfrm>
              <a:custGeom>
                <a:rect b="b" l="l" r="r" t="t"/>
                <a:pathLst>
                  <a:path extrusionOk="0" h="2345" w="2913">
                    <a:moveTo>
                      <a:pt x="462" y="0"/>
                    </a:moveTo>
                    <a:lnTo>
                      <a:pt x="1" y="479"/>
                    </a:lnTo>
                    <a:lnTo>
                      <a:pt x="197" y="428"/>
                    </a:lnTo>
                    <a:lnTo>
                      <a:pt x="211" y="425"/>
                    </a:lnTo>
                    <a:lnTo>
                      <a:pt x="2082" y="951"/>
                    </a:lnTo>
                    <a:lnTo>
                      <a:pt x="2302" y="1102"/>
                    </a:lnTo>
                    <a:lnTo>
                      <a:pt x="2317" y="1202"/>
                    </a:lnTo>
                    <a:lnTo>
                      <a:pt x="2486" y="2344"/>
                    </a:lnTo>
                    <a:lnTo>
                      <a:pt x="2912" y="1966"/>
                    </a:lnTo>
                    <a:lnTo>
                      <a:pt x="2743" y="825"/>
                    </a:lnTo>
                    <a:lnTo>
                      <a:pt x="2729" y="815"/>
                    </a:lnTo>
                    <a:lnTo>
                      <a:pt x="2286" y="512"/>
                    </a:lnTo>
                    <a:lnTo>
                      <a:pt x="582" y="34"/>
                    </a:lnTo>
                    <a:lnTo>
                      <a:pt x="46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37"/>
              <p:cNvSpPr/>
              <p:nvPr/>
            </p:nvSpPr>
            <p:spPr>
              <a:xfrm>
                <a:off x="-1542362" y="2507248"/>
                <a:ext cx="44353" cy="117518"/>
              </a:xfrm>
              <a:custGeom>
                <a:rect b="b" l="l" r="r" t="t"/>
                <a:pathLst>
                  <a:path extrusionOk="0" h="3055" w="1153">
                    <a:moveTo>
                      <a:pt x="466" y="1"/>
                    </a:moveTo>
                    <a:lnTo>
                      <a:pt x="0" y="151"/>
                    </a:lnTo>
                    <a:lnTo>
                      <a:pt x="675" y="1279"/>
                    </a:lnTo>
                    <a:lnTo>
                      <a:pt x="675" y="3054"/>
                    </a:lnTo>
                    <a:lnTo>
                      <a:pt x="1152" y="2869"/>
                    </a:lnTo>
                    <a:lnTo>
                      <a:pt x="1152" y="1147"/>
                    </a:lnTo>
                    <a:lnTo>
                      <a:pt x="46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37"/>
              <p:cNvSpPr/>
              <p:nvPr/>
            </p:nvSpPr>
            <p:spPr>
              <a:xfrm>
                <a:off x="-2014506" y="2214050"/>
                <a:ext cx="88821" cy="109863"/>
              </a:xfrm>
              <a:custGeom>
                <a:rect b="b" l="l" r="r" t="t"/>
                <a:pathLst>
                  <a:path extrusionOk="0" h="2856" w="2309">
                    <a:moveTo>
                      <a:pt x="271" y="1"/>
                    </a:moveTo>
                    <a:lnTo>
                      <a:pt x="1" y="407"/>
                    </a:lnTo>
                    <a:lnTo>
                      <a:pt x="1662" y="1044"/>
                    </a:lnTo>
                    <a:lnTo>
                      <a:pt x="1716" y="1107"/>
                    </a:lnTo>
                    <a:lnTo>
                      <a:pt x="1831" y="1236"/>
                    </a:lnTo>
                    <a:lnTo>
                      <a:pt x="1831" y="2856"/>
                    </a:lnTo>
                    <a:lnTo>
                      <a:pt x="2308" y="2001"/>
                    </a:lnTo>
                    <a:lnTo>
                      <a:pt x="2308" y="1055"/>
                    </a:lnTo>
                    <a:lnTo>
                      <a:pt x="2214" y="950"/>
                    </a:lnTo>
                    <a:lnTo>
                      <a:pt x="1970" y="673"/>
                    </a:lnTo>
                    <a:lnTo>
                      <a:pt x="1940" y="641"/>
                    </a:lnTo>
                    <a:lnTo>
                      <a:pt x="27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37"/>
              <p:cNvSpPr/>
              <p:nvPr/>
            </p:nvSpPr>
            <p:spPr>
              <a:xfrm>
                <a:off x="-2670060" y="2594300"/>
                <a:ext cx="47584" cy="110556"/>
              </a:xfrm>
              <a:custGeom>
                <a:rect b="b" l="l" r="r" t="t"/>
                <a:pathLst>
                  <a:path extrusionOk="0" h="2874" w="1237">
                    <a:moveTo>
                      <a:pt x="493" y="0"/>
                    </a:moveTo>
                    <a:lnTo>
                      <a:pt x="1" y="100"/>
                    </a:lnTo>
                    <a:lnTo>
                      <a:pt x="624" y="1186"/>
                    </a:lnTo>
                    <a:lnTo>
                      <a:pt x="675" y="1272"/>
                    </a:lnTo>
                    <a:lnTo>
                      <a:pt x="752" y="1565"/>
                    </a:lnTo>
                    <a:lnTo>
                      <a:pt x="759" y="1591"/>
                    </a:lnTo>
                    <a:lnTo>
                      <a:pt x="759" y="2874"/>
                    </a:lnTo>
                    <a:lnTo>
                      <a:pt x="1236" y="2803"/>
                    </a:lnTo>
                    <a:lnTo>
                      <a:pt x="1236" y="1529"/>
                    </a:lnTo>
                    <a:lnTo>
                      <a:pt x="1222" y="1479"/>
                    </a:lnTo>
                    <a:lnTo>
                      <a:pt x="1121" y="1096"/>
                    </a:lnTo>
                    <a:lnTo>
                      <a:pt x="1119" y="1089"/>
                    </a:lnTo>
                    <a:lnTo>
                      <a:pt x="493"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37"/>
              <p:cNvSpPr/>
              <p:nvPr/>
            </p:nvSpPr>
            <p:spPr>
              <a:xfrm>
                <a:off x="-2505268" y="2361418"/>
                <a:ext cx="51700" cy="241537"/>
              </a:xfrm>
              <a:custGeom>
                <a:rect b="b" l="l" r="r" t="t"/>
                <a:pathLst>
                  <a:path extrusionOk="0" h="6279" w="1344">
                    <a:moveTo>
                      <a:pt x="619" y="0"/>
                    </a:moveTo>
                    <a:lnTo>
                      <a:pt x="1" y="2633"/>
                    </a:lnTo>
                    <a:lnTo>
                      <a:pt x="688" y="6279"/>
                    </a:lnTo>
                    <a:lnTo>
                      <a:pt x="1344" y="4092"/>
                    </a:lnTo>
                    <a:lnTo>
                      <a:pt x="61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0" name="Google Shape;790;p37"/>
              <p:cNvGrpSpPr/>
              <p:nvPr/>
            </p:nvGrpSpPr>
            <p:grpSpPr>
              <a:xfrm>
                <a:off x="-3209756" y="2554613"/>
                <a:ext cx="163333" cy="251385"/>
                <a:chOff x="-3916750" y="2838725"/>
                <a:chExt cx="106150" cy="163375"/>
              </a:xfrm>
            </p:grpSpPr>
            <p:sp>
              <p:nvSpPr>
                <p:cNvPr id="791" name="Google Shape;791;p37"/>
                <p:cNvSpPr/>
                <p:nvPr/>
              </p:nvSpPr>
              <p:spPr>
                <a:xfrm>
                  <a:off x="-3912025" y="2929400"/>
                  <a:ext cx="97175" cy="72700"/>
                </a:xfrm>
                <a:custGeom>
                  <a:rect b="b" l="l" r="r" t="t"/>
                  <a:pathLst>
                    <a:path extrusionOk="0" h="2908" w="3887">
                      <a:moveTo>
                        <a:pt x="1" y="1686"/>
                      </a:moveTo>
                      <a:lnTo>
                        <a:pt x="1" y="1685"/>
                      </a:lnTo>
                      <a:lnTo>
                        <a:pt x="1" y="62"/>
                      </a:lnTo>
                      <a:lnTo>
                        <a:pt x="3865" y="0"/>
                      </a:lnTo>
                      <a:lnTo>
                        <a:pt x="3865" y="1622"/>
                      </a:lnTo>
                      <a:lnTo>
                        <a:pt x="3862" y="1622"/>
                      </a:lnTo>
                      <a:cubicBezTo>
                        <a:pt x="3886" y="1926"/>
                        <a:pt x="3700" y="2235"/>
                        <a:pt x="3295" y="2468"/>
                      </a:cubicBezTo>
                      <a:cubicBezTo>
                        <a:pt x="2539" y="2904"/>
                        <a:pt x="1316" y="2908"/>
                        <a:pt x="564" y="2474"/>
                      </a:cubicBezTo>
                      <a:cubicBezTo>
                        <a:pt x="190" y="2257"/>
                        <a:pt x="2" y="1975"/>
                        <a:pt x="2" y="1691"/>
                      </a:cubicBezTo>
                      <a:lnTo>
                        <a:pt x="1" y="1691"/>
                      </a:lnTo>
                      <a:lnTo>
                        <a:pt x="1" y="1686"/>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37"/>
                <p:cNvSpPr/>
                <p:nvPr/>
              </p:nvSpPr>
              <p:spPr>
                <a:xfrm>
                  <a:off x="-3916750" y="2903025"/>
                  <a:ext cx="106150" cy="55825"/>
                </a:xfrm>
                <a:custGeom>
                  <a:rect b="b" l="l" r="r" t="t"/>
                  <a:pathLst>
                    <a:path extrusionOk="0" h="2233" w="4246">
                      <a:moveTo>
                        <a:pt x="2135" y="1"/>
                      </a:moveTo>
                      <a:cubicBezTo>
                        <a:pt x="1638" y="1"/>
                        <a:pt x="1141" y="110"/>
                        <a:pt x="760" y="329"/>
                      </a:cubicBezTo>
                      <a:cubicBezTo>
                        <a:pt x="3" y="766"/>
                        <a:pt x="0" y="1474"/>
                        <a:pt x="753" y="1907"/>
                      </a:cubicBezTo>
                      <a:cubicBezTo>
                        <a:pt x="1127" y="2124"/>
                        <a:pt x="1618" y="2232"/>
                        <a:pt x="2110" y="2232"/>
                      </a:cubicBezTo>
                      <a:cubicBezTo>
                        <a:pt x="2607" y="2232"/>
                        <a:pt x="3105" y="2122"/>
                        <a:pt x="3486" y="1903"/>
                      </a:cubicBezTo>
                      <a:cubicBezTo>
                        <a:pt x="4243" y="1466"/>
                        <a:pt x="4246" y="758"/>
                        <a:pt x="3494" y="325"/>
                      </a:cubicBezTo>
                      <a:cubicBezTo>
                        <a:pt x="3119" y="109"/>
                        <a:pt x="2627" y="1"/>
                        <a:pt x="213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37"/>
                <p:cNvSpPr/>
                <p:nvPr/>
              </p:nvSpPr>
              <p:spPr>
                <a:xfrm>
                  <a:off x="-3903975" y="2906525"/>
                  <a:ext cx="81075" cy="44725"/>
                </a:xfrm>
                <a:custGeom>
                  <a:rect b="b" l="l" r="r" t="t"/>
                  <a:pathLst>
                    <a:path extrusionOk="0" h="1789" w="3243">
                      <a:moveTo>
                        <a:pt x="3223" y="0"/>
                      </a:moveTo>
                      <a:lnTo>
                        <a:pt x="0" y="51"/>
                      </a:lnTo>
                      <a:lnTo>
                        <a:pt x="0" y="860"/>
                      </a:lnTo>
                      <a:lnTo>
                        <a:pt x="0" y="863"/>
                      </a:lnTo>
                      <a:lnTo>
                        <a:pt x="0" y="866"/>
                      </a:lnTo>
                      <a:cubicBezTo>
                        <a:pt x="0" y="1103"/>
                        <a:pt x="157" y="1338"/>
                        <a:pt x="468" y="1518"/>
                      </a:cubicBezTo>
                      <a:cubicBezTo>
                        <a:pt x="781" y="1698"/>
                        <a:pt x="1191" y="1788"/>
                        <a:pt x="1602" y="1788"/>
                      </a:cubicBezTo>
                      <a:cubicBezTo>
                        <a:pt x="2016" y="1788"/>
                        <a:pt x="2431" y="1697"/>
                        <a:pt x="2749" y="1514"/>
                      </a:cubicBezTo>
                      <a:cubicBezTo>
                        <a:pt x="3086" y="1320"/>
                        <a:pt x="3243" y="1061"/>
                        <a:pt x="3223" y="808"/>
                      </a:cubicBezTo>
                      <a:lnTo>
                        <a:pt x="322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37"/>
                <p:cNvSpPr/>
                <p:nvPr/>
              </p:nvSpPr>
              <p:spPr>
                <a:xfrm>
                  <a:off x="-3907975" y="2884525"/>
                  <a:ext cx="88575" cy="46575"/>
                </a:xfrm>
                <a:custGeom>
                  <a:rect b="b" l="l" r="r" t="t"/>
                  <a:pathLst>
                    <a:path extrusionOk="0" h="1863" w="3543">
                      <a:moveTo>
                        <a:pt x="1783" y="0"/>
                      </a:moveTo>
                      <a:cubicBezTo>
                        <a:pt x="1369" y="0"/>
                        <a:pt x="953" y="92"/>
                        <a:pt x="635" y="276"/>
                      </a:cubicBezTo>
                      <a:cubicBezTo>
                        <a:pt x="3" y="640"/>
                        <a:pt x="0" y="1229"/>
                        <a:pt x="628" y="1592"/>
                      </a:cubicBezTo>
                      <a:cubicBezTo>
                        <a:pt x="940" y="1772"/>
                        <a:pt x="1350" y="1862"/>
                        <a:pt x="1761" y="1862"/>
                      </a:cubicBezTo>
                      <a:cubicBezTo>
                        <a:pt x="2176" y="1862"/>
                        <a:pt x="2591" y="1771"/>
                        <a:pt x="2909" y="1588"/>
                      </a:cubicBezTo>
                      <a:cubicBezTo>
                        <a:pt x="3540" y="1223"/>
                        <a:pt x="3543" y="634"/>
                        <a:pt x="2915" y="271"/>
                      </a:cubicBezTo>
                      <a:cubicBezTo>
                        <a:pt x="2603" y="90"/>
                        <a:pt x="2194" y="0"/>
                        <a:pt x="17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37"/>
                <p:cNvSpPr/>
                <p:nvPr/>
              </p:nvSpPr>
              <p:spPr>
                <a:xfrm>
                  <a:off x="-3884325" y="2871525"/>
                  <a:ext cx="36125" cy="42625"/>
                </a:xfrm>
                <a:custGeom>
                  <a:rect b="b" l="l" r="r" t="t"/>
                  <a:pathLst>
                    <a:path extrusionOk="0" h="1705" w="1445">
                      <a:moveTo>
                        <a:pt x="1435" y="0"/>
                      </a:moveTo>
                      <a:lnTo>
                        <a:pt x="0" y="23"/>
                      </a:lnTo>
                      <a:lnTo>
                        <a:pt x="0" y="1292"/>
                      </a:lnTo>
                      <a:lnTo>
                        <a:pt x="0" y="1294"/>
                      </a:lnTo>
                      <a:cubicBezTo>
                        <a:pt x="2" y="1399"/>
                        <a:pt x="71" y="1503"/>
                        <a:pt x="209" y="1583"/>
                      </a:cubicBezTo>
                      <a:cubicBezTo>
                        <a:pt x="349" y="1664"/>
                        <a:pt x="532" y="1704"/>
                        <a:pt x="715" y="1704"/>
                      </a:cubicBezTo>
                      <a:cubicBezTo>
                        <a:pt x="899" y="1704"/>
                        <a:pt x="1083" y="1663"/>
                        <a:pt x="1225" y="1582"/>
                      </a:cubicBezTo>
                      <a:cubicBezTo>
                        <a:pt x="1374" y="1495"/>
                        <a:pt x="1445" y="1380"/>
                        <a:pt x="1435" y="1268"/>
                      </a:cubicBezTo>
                      <a:lnTo>
                        <a:pt x="143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37"/>
                <p:cNvSpPr/>
                <p:nvPr/>
              </p:nvSpPr>
              <p:spPr>
                <a:xfrm>
                  <a:off x="-3896025" y="2838725"/>
                  <a:ext cx="56700" cy="56350"/>
                </a:xfrm>
                <a:custGeom>
                  <a:rect b="b" l="l" r="r" t="t"/>
                  <a:pathLst>
                    <a:path extrusionOk="0" h="2254" w="2268">
                      <a:moveTo>
                        <a:pt x="1157" y="0"/>
                      </a:moveTo>
                      <a:cubicBezTo>
                        <a:pt x="47" y="0"/>
                        <a:pt x="114" y="1302"/>
                        <a:pt x="114" y="1302"/>
                      </a:cubicBezTo>
                      <a:cubicBezTo>
                        <a:pt x="114" y="1302"/>
                        <a:pt x="1" y="2192"/>
                        <a:pt x="954" y="2249"/>
                      </a:cubicBezTo>
                      <a:cubicBezTo>
                        <a:pt x="1008" y="2252"/>
                        <a:pt x="1059" y="2254"/>
                        <a:pt x="1107" y="2254"/>
                      </a:cubicBezTo>
                      <a:cubicBezTo>
                        <a:pt x="2171" y="2254"/>
                        <a:pt x="2172" y="1518"/>
                        <a:pt x="2172" y="1518"/>
                      </a:cubicBezTo>
                      <a:cubicBezTo>
                        <a:pt x="2172" y="1518"/>
                        <a:pt x="2268" y="0"/>
                        <a:pt x="1157" y="0"/>
                      </a:cubicBezTo>
                      <a:close/>
                    </a:path>
                  </a:pathLst>
                </a:custGeom>
                <a:gradFill>
                  <a:gsLst>
                    <a:gs pos="0">
                      <a:schemeClr val="accent1"/>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7" name="Google Shape;797;p37"/>
              <p:cNvGrpSpPr/>
              <p:nvPr/>
            </p:nvGrpSpPr>
            <p:grpSpPr>
              <a:xfrm>
                <a:off x="-2491885" y="3025377"/>
                <a:ext cx="163333" cy="251385"/>
                <a:chOff x="-3916750" y="2838725"/>
                <a:chExt cx="106150" cy="163375"/>
              </a:xfrm>
            </p:grpSpPr>
            <p:sp>
              <p:nvSpPr>
                <p:cNvPr id="798" name="Google Shape;798;p37"/>
                <p:cNvSpPr/>
                <p:nvPr/>
              </p:nvSpPr>
              <p:spPr>
                <a:xfrm>
                  <a:off x="-3912025" y="2929400"/>
                  <a:ext cx="97175" cy="72700"/>
                </a:xfrm>
                <a:custGeom>
                  <a:rect b="b" l="l" r="r" t="t"/>
                  <a:pathLst>
                    <a:path extrusionOk="0" h="2908" w="3887">
                      <a:moveTo>
                        <a:pt x="1" y="1686"/>
                      </a:moveTo>
                      <a:lnTo>
                        <a:pt x="1" y="1685"/>
                      </a:lnTo>
                      <a:lnTo>
                        <a:pt x="1" y="62"/>
                      </a:lnTo>
                      <a:lnTo>
                        <a:pt x="3865" y="0"/>
                      </a:lnTo>
                      <a:lnTo>
                        <a:pt x="3865" y="1622"/>
                      </a:lnTo>
                      <a:lnTo>
                        <a:pt x="3862" y="1622"/>
                      </a:lnTo>
                      <a:cubicBezTo>
                        <a:pt x="3886" y="1926"/>
                        <a:pt x="3700" y="2235"/>
                        <a:pt x="3295" y="2468"/>
                      </a:cubicBezTo>
                      <a:cubicBezTo>
                        <a:pt x="2539" y="2904"/>
                        <a:pt x="1316" y="2908"/>
                        <a:pt x="564" y="2474"/>
                      </a:cubicBezTo>
                      <a:cubicBezTo>
                        <a:pt x="190" y="2257"/>
                        <a:pt x="2" y="1975"/>
                        <a:pt x="2" y="1691"/>
                      </a:cubicBezTo>
                      <a:lnTo>
                        <a:pt x="1" y="1691"/>
                      </a:lnTo>
                      <a:lnTo>
                        <a:pt x="1" y="1686"/>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37"/>
                <p:cNvSpPr/>
                <p:nvPr/>
              </p:nvSpPr>
              <p:spPr>
                <a:xfrm>
                  <a:off x="-3916750" y="2903025"/>
                  <a:ext cx="106150" cy="55825"/>
                </a:xfrm>
                <a:custGeom>
                  <a:rect b="b" l="l" r="r" t="t"/>
                  <a:pathLst>
                    <a:path extrusionOk="0" h="2233" w="4246">
                      <a:moveTo>
                        <a:pt x="2135" y="1"/>
                      </a:moveTo>
                      <a:cubicBezTo>
                        <a:pt x="1638" y="1"/>
                        <a:pt x="1141" y="110"/>
                        <a:pt x="760" y="329"/>
                      </a:cubicBezTo>
                      <a:cubicBezTo>
                        <a:pt x="3" y="766"/>
                        <a:pt x="0" y="1474"/>
                        <a:pt x="753" y="1907"/>
                      </a:cubicBezTo>
                      <a:cubicBezTo>
                        <a:pt x="1127" y="2124"/>
                        <a:pt x="1618" y="2232"/>
                        <a:pt x="2110" y="2232"/>
                      </a:cubicBezTo>
                      <a:cubicBezTo>
                        <a:pt x="2607" y="2232"/>
                        <a:pt x="3105" y="2122"/>
                        <a:pt x="3486" y="1903"/>
                      </a:cubicBezTo>
                      <a:cubicBezTo>
                        <a:pt x="4243" y="1466"/>
                        <a:pt x="4246" y="758"/>
                        <a:pt x="3494" y="325"/>
                      </a:cubicBezTo>
                      <a:cubicBezTo>
                        <a:pt x="3119" y="109"/>
                        <a:pt x="2627" y="1"/>
                        <a:pt x="213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37"/>
                <p:cNvSpPr/>
                <p:nvPr/>
              </p:nvSpPr>
              <p:spPr>
                <a:xfrm>
                  <a:off x="-3903975" y="2906525"/>
                  <a:ext cx="81075" cy="44725"/>
                </a:xfrm>
                <a:custGeom>
                  <a:rect b="b" l="l" r="r" t="t"/>
                  <a:pathLst>
                    <a:path extrusionOk="0" h="1789" w="3243">
                      <a:moveTo>
                        <a:pt x="3223" y="0"/>
                      </a:moveTo>
                      <a:lnTo>
                        <a:pt x="0" y="51"/>
                      </a:lnTo>
                      <a:lnTo>
                        <a:pt x="0" y="860"/>
                      </a:lnTo>
                      <a:lnTo>
                        <a:pt x="0" y="863"/>
                      </a:lnTo>
                      <a:lnTo>
                        <a:pt x="0" y="866"/>
                      </a:lnTo>
                      <a:cubicBezTo>
                        <a:pt x="0" y="1103"/>
                        <a:pt x="157" y="1338"/>
                        <a:pt x="468" y="1518"/>
                      </a:cubicBezTo>
                      <a:cubicBezTo>
                        <a:pt x="781" y="1698"/>
                        <a:pt x="1191" y="1788"/>
                        <a:pt x="1602" y="1788"/>
                      </a:cubicBezTo>
                      <a:cubicBezTo>
                        <a:pt x="2016" y="1788"/>
                        <a:pt x="2431" y="1697"/>
                        <a:pt x="2749" y="1514"/>
                      </a:cubicBezTo>
                      <a:cubicBezTo>
                        <a:pt x="3086" y="1320"/>
                        <a:pt x="3243" y="1061"/>
                        <a:pt x="3223" y="808"/>
                      </a:cubicBezTo>
                      <a:lnTo>
                        <a:pt x="322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37"/>
                <p:cNvSpPr/>
                <p:nvPr/>
              </p:nvSpPr>
              <p:spPr>
                <a:xfrm>
                  <a:off x="-3907975" y="2884525"/>
                  <a:ext cx="88575" cy="46575"/>
                </a:xfrm>
                <a:custGeom>
                  <a:rect b="b" l="l" r="r" t="t"/>
                  <a:pathLst>
                    <a:path extrusionOk="0" h="1863" w="3543">
                      <a:moveTo>
                        <a:pt x="1783" y="0"/>
                      </a:moveTo>
                      <a:cubicBezTo>
                        <a:pt x="1369" y="0"/>
                        <a:pt x="953" y="92"/>
                        <a:pt x="635" y="276"/>
                      </a:cubicBezTo>
                      <a:cubicBezTo>
                        <a:pt x="3" y="640"/>
                        <a:pt x="0" y="1229"/>
                        <a:pt x="628" y="1592"/>
                      </a:cubicBezTo>
                      <a:cubicBezTo>
                        <a:pt x="940" y="1772"/>
                        <a:pt x="1350" y="1862"/>
                        <a:pt x="1761" y="1862"/>
                      </a:cubicBezTo>
                      <a:cubicBezTo>
                        <a:pt x="2176" y="1862"/>
                        <a:pt x="2591" y="1771"/>
                        <a:pt x="2909" y="1588"/>
                      </a:cubicBezTo>
                      <a:cubicBezTo>
                        <a:pt x="3540" y="1223"/>
                        <a:pt x="3543" y="634"/>
                        <a:pt x="2915" y="271"/>
                      </a:cubicBezTo>
                      <a:cubicBezTo>
                        <a:pt x="2603" y="90"/>
                        <a:pt x="2194" y="0"/>
                        <a:pt x="17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37"/>
                <p:cNvSpPr/>
                <p:nvPr/>
              </p:nvSpPr>
              <p:spPr>
                <a:xfrm>
                  <a:off x="-3884325" y="2871525"/>
                  <a:ext cx="36125" cy="42625"/>
                </a:xfrm>
                <a:custGeom>
                  <a:rect b="b" l="l" r="r" t="t"/>
                  <a:pathLst>
                    <a:path extrusionOk="0" h="1705" w="1445">
                      <a:moveTo>
                        <a:pt x="1435" y="0"/>
                      </a:moveTo>
                      <a:lnTo>
                        <a:pt x="0" y="23"/>
                      </a:lnTo>
                      <a:lnTo>
                        <a:pt x="0" y="1292"/>
                      </a:lnTo>
                      <a:lnTo>
                        <a:pt x="0" y="1294"/>
                      </a:lnTo>
                      <a:cubicBezTo>
                        <a:pt x="2" y="1399"/>
                        <a:pt x="71" y="1503"/>
                        <a:pt x="209" y="1583"/>
                      </a:cubicBezTo>
                      <a:cubicBezTo>
                        <a:pt x="349" y="1664"/>
                        <a:pt x="532" y="1704"/>
                        <a:pt x="715" y="1704"/>
                      </a:cubicBezTo>
                      <a:cubicBezTo>
                        <a:pt x="899" y="1704"/>
                        <a:pt x="1083" y="1663"/>
                        <a:pt x="1225" y="1582"/>
                      </a:cubicBezTo>
                      <a:cubicBezTo>
                        <a:pt x="1374" y="1495"/>
                        <a:pt x="1445" y="1380"/>
                        <a:pt x="1435" y="1268"/>
                      </a:cubicBezTo>
                      <a:lnTo>
                        <a:pt x="143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37"/>
                <p:cNvSpPr/>
                <p:nvPr/>
              </p:nvSpPr>
              <p:spPr>
                <a:xfrm>
                  <a:off x="-3896025" y="2838725"/>
                  <a:ext cx="56700" cy="56350"/>
                </a:xfrm>
                <a:custGeom>
                  <a:rect b="b" l="l" r="r" t="t"/>
                  <a:pathLst>
                    <a:path extrusionOk="0" h="2254" w="2268">
                      <a:moveTo>
                        <a:pt x="1157" y="0"/>
                      </a:moveTo>
                      <a:cubicBezTo>
                        <a:pt x="47" y="0"/>
                        <a:pt x="114" y="1302"/>
                        <a:pt x="114" y="1302"/>
                      </a:cubicBezTo>
                      <a:cubicBezTo>
                        <a:pt x="114" y="1302"/>
                        <a:pt x="1" y="2192"/>
                        <a:pt x="954" y="2249"/>
                      </a:cubicBezTo>
                      <a:cubicBezTo>
                        <a:pt x="1008" y="2252"/>
                        <a:pt x="1059" y="2254"/>
                        <a:pt x="1107" y="2254"/>
                      </a:cubicBezTo>
                      <a:cubicBezTo>
                        <a:pt x="2171" y="2254"/>
                        <a:pt x="2172" y="1518"/>
                        <a:pt x="2172" y="1518"/>
                      </a:cubicBezTo>
                      <a:cubicBezTo>
                        <a:pt x="2172" y="1518"/>
                        <a:pt x="2268" y="0"/>
                        <a:pt x="1157" y="0"/>
                      </a:cubicBezTo>
                      <a:close/>
                    </a:path>
                  </a:pathLst>
                </a:custGeom>
                <a:gradFill>
                  <a:gsLst>
                    <a:gs pos="0">
                      <a:schemeClr val="accent1"/>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04" name="Google Shape;804;p37"/>
            <p:cNvGrpSpPr/>
            <p:nvPr/>
          </p:nvGrpSpPr>
          <p:grpSpPr>
            <a:xfrm>
              <a:off x="3792143" y="3346195"/>
              <a:ext cx="814292" cy="488991"/>
              <a:chOff x="3357500" y="1620888"/>
              <a:chExt cx="867375" cy="457300"/>
            </a:xfrm>
          </p:grpSpPr>
          <p:sp>
            <p:nvSpPr>
              <p:cNvPr id="805" name="Google Shape;805;p37"/>
              <p:cNvSpPr/>
              <p:nvPr/>
            </p:nvSpPr>
            <p:spPr>
              <a:xfrm>
                <a:off x="3782200" y="1681538"/>
                <a:ext cx="442675" cy="329775"/>
              </a:xfrm>
              <a:custGeom>
                <a:rect b="b" l="l" r="r" t="t"/>
                <a:pathLst>
                  <a:path extrusionOk="0" h="13191" w="17707">
                    <a:moveTo>
                      <a:pt x="11091" y="0"/>
                    </a:moveTo>
                    <a:lnTo>
                      <a:pt x="0" y="6481"/>
                    </a:lnTo>
                    <a:lnTo>
                      <a:pt x="11478" y="13191"/>
                    </a:lnTo>
                    <a:cubicBezTo>
                      <a:pt x="11480" y="13189"/>
                      <a:pt x="11486" y="13188"/>
                      <a:pt x="11491" y="13186"/>
                    </a:cubicBezTo>
                    <a:lnTo>
                      <a:pt x="11492" y="13186"/>
                    </a:lnTo>
                    <a:cubicBezTo>
                      <a:pt x="17676" y="9614"/>
                      <a:pt x="17707" y="3820"/>
                      <a:pt x="11561" y="248"/>
                    </a:cubicBezTo>
                    <a:cubicBezTo>
                      <a:pt x="11412" y="159"/>
                      <a:pt x="11246" y="84"/>
                      <a:pt x="11092" y="0"/>
                    </a:cubicBezTo>
                    <a:close/>
                  </a:path>
                </a:pathLst>
              </a:custGeom>
              <a:gradFill>
                <a:gsLst>
                  <a:gs pos="0">
                    <a:schemeClr val="accent1"/>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37"/>
              <p:cNvSpPr/>
              <p:nvPr/>
            </p:nvSpPr>
            <p:spPr>
              <a:xfrm>
                <a:off x="3514225" y="1620888"/>
                <a:ext cx="545300" cy="222675"/>
              </a:xfrm>
              <a:custGeom>
                <a:rect b="b" l="l" r="r" t="t"/>
                <a:pathLst>
                  <a:path extrusionOk="0" h="8907" w="21812">
                    <a:moveTo>
                      <a:pt x="11107" y="0"/>
                    </a:moveTo>
                    <a:cubicBezTo>
                      <a:pt x="7098" y="0"/>
                      <a:pt x="3084" y="880"/>
                      <a:pt x="1" y="2642"/>
                    </a:cubicBezTo>
                    <a:lnTo>
                      <a:pt x="10719" y="8907"/>
                    </a:lnTo>
                    <a:lnTo>
                      <a:pt x="21811" y="2426"/>
                    </a:lnTo>
                    <a:cubicBezTo>
                      <a:pt x="18796" y="810"/>
                      <a:pt x="14953" y="0"/>
                      <a:pt x="11107" y="0"/>
                    </a:cubicBezTo>
                    <a:close/>
                  </a:path>
                </a:pathLst>
              </a:custGeom>
              <a:gradFill>
                <a:gsLst>
                  <a:gs pos="0">
                    <a:schemeClr val="accent1"/>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37"/>
              <p:cNvSpPr/>
              <p:nvPr/>
            </p:nvSpPr>
            <p:spPr>
              <a:xfrm>
                <a:off x="3503475" y="1843538"/>
                <a:ext cx="565700" cy="234650"/>
              </a:xfrm>
              <a:custGeom>
                <a:rect b="b" l="l" r="r" t="t"/>
                <a:pathLst>
                  <a:path extrusionOk="0" h="9386" w="22628">
                    <a:moveTo>
                      <a:pt x="11149" y="1"/>
                    </a:moveTo>
                    <a:lnTo>
                      <a:pt x="0" y="6523"/>
                    </a:lnTo>
                    <a:cubicBezTo>
                      <a:pt x="102" y="6584"/>
                      <a:pt x="199" y="6648"/>
                      <a:pt x="302" y="6706"/>
                    </a:cubicBezTo>
                    <a:cubicBezTo>
                      <a:pt x="3375" y="8492"/>
                      <a:pt x="7412" y="9385"/>
                      <a:pt x="11455" y="9385"/>
                    </a:cubicBezTo>
                    <a:cubicBezTo>
                      <a:pt x="15492" y="9385"/>
                      <a:pt x="19534" y="8494"/>
                      <a:pt x="22627" y="6711"/>
                    </a:cubicBezTo>
                    <a:lnTo>
                      <a:pt x="11149" y="1"/>
                    </a:lnTo>
                    <a:close/>
                  </a:path>
                </a:pathLst>
              </a:custGeom>
              <a:gradFill>
                <a:gsLst>
                  <a:gs pos="0">
                    <a:schemeClr val="accent1"/>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37"/>
              <p:cNvSpPr/>
              <p:nvPr/>
            </p:nvSpPr>
            <p:spPr>
              <a:xfrm>
                <a:off x="3357500" y="1686913"/>
                <a:ext cx="424725" cy="319700"/>
              </a:xfrm>
              <a:custGeom>
                <a:rect b="b" l="l" r="r" t="t"/>
                <a:pathLst>
                  <a:path extrusionOk="0" h="12788" w="16989">
                    <a:moveTo>
                      <a:pt x="6270" y="1"/>
                    </a:moveTo>
                    <a:cubicBezTo>
                      <a:pt x="6253" y="12"/>
                      <a:pt x="6232" y="21"/>
                      <a:pt x="6215" y="33"/>
                    </a:cubicBezTo>
                    <a:lnTo>
                      <a:pt x="6213" y="33"/>
                    </a:lnTo>
                    <a:cubicBezTo>
                      <a:pt x="128" y="3545"/>
                      <a:pt x="0" y="9202"/>
                      <a:pt x="5839" y="12788"/>
                    </a:cubicBezTo>
                    <a:lnTo>
                      <a:pt x="16988" y="6266"/>
                    </a:lnTo>
                    <a:lnTo>
                      <a:pt x="6270" y="1"/>
                    </a:lnTo>
                    <a:close/>
                  </a:path>
                </a:pathLst>
              </a:custGeom>
              <a:gradFill>
                <a:gsLst>
                  <a:gs pos="0">
                    <a:schemeClr val="accent1"/>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9" name="Google Shape;809;p37"/>
            <p:cNvGrpSpPr/>
            <p:nvPr/>
          </p:nvGrpSpPr>
          <p:grpSpPr>
            <a:xfrm>
              <a:off x="3024078" y="2806336"/>
              <a:ext cx="814292" cy="488991"/>
              <a:chOff x="3357500" y="1620888"/>
              <a:chExt cx="867375" cy="457300"/>
            </a:xfrm>
          </p:grpSpPr>
          <p:sp>
            <p:nvSpPr>
              <p:cNvPr id="810" name="Google Shape;810;p37"/>
              <p:cNvSpPr/>
              <p:nvPr/>
            </p:nvSpPr>
            <p:spPr>
              <a:xfrm>
                <a:off x="3782200" y="1681538"/>
                <a:ext cx="442675" cy="329775"/>
              </a:xfrm>
              <a:custGeom>
                <a:rect b="b" l="l" r="r" t="t"/>
                <a:pathLst>
                  <a:path extrusionOk="0" h="13191" w="17707">
                    <a:moveTo>
                      <a:pt x="11091" y="0"/>
                    </a:moveTo>
                    <a:lnTo>
                      <a:pt x="0" y="6481"/>
                    </a:lnTo>
                    <a:lnTo>
                      <a:pt x="11478" y="13191"/>
                    </a:lnTo>
                    <a:cubicBezTo>
                      <a:pt x="11480" y="13189"/>
                      <a:pt x="11486" y="13188"/>
                      <a:pt x="11491" y="13186"/>
                    </a:cubicBezTo>
                    <a:lnTo>
                      <a:pt x="11492" y="13186"/>
                    </a:lnTo>
                    <a:cubicBezTo>
                      <a:pt x="17676" y="9614"/>
                      <a:pt x="17707" y="3820"/>
                      <a:pt x="11561" y="248"/>
                    </a:cubicBezTo>
                    <a:cubicBezTo>
                      <a:pt x="11412" y="159"/>
                      <a:pt x="11246" y="84"/>
                      <a:pt x="11092" y="0"/>
                    </a:cubicBezTo>
                    <a:close/>
                  </a:path>
                </a:pathLst>
              </a:custGeom>
              <a:gradFill>
                <a:gsLst>
                  <a:gs pos="0">
                    <a:schemeClr val="accent1"/>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37"/>
              <p:cNvSpPr/>
              <p:nvPr/>
            </p:nvSpPr>
            <p:spPr>
              <a:xfrm>
                <a:off x="3514225" y="1620888"/>
                <a:ext cx="545300" cy="222675"/>
              </a:xfrm>
              <a:custGeom>
                <a:rect b="b" l="l" r="r" t="t"/>
                <a:pathLst>
                  <a:path extrusionOk="0" h="8907" w="21812">
                    <a:moveTo>
                      <a:pt x="11107" y="0"/>
                    </a:moveTo>
                    <a:cubicBezTo>
                      <a:pt x="7098" y="0"/>
                      <a:pt x="3084" y="880"/>
                      <a:pt x="1" y="2642"/>
                    </a:cubicBezTo>
                    <a:lnTo>
                      <a:pt x="10719" y="8907"/>
                    </a:lnTo>
                    <a:lnTo>
                      <a:pt x="21811" y="2426"/>
                    </a:lnTo>
                    <a:cubicBezTo>
                      <a:pt x="18796" y="810"/>
                      <a:pt x="14953" y="0"/>
                      <a:pt x="11107" y="0"/>
                    </a:cubicBezTo>
                    <a:close/>
                  </a:path>
                </a:pathLst>
              </a:custGeom>
              <a:gradFill>
                <a:gsLst>
                  <a:gs pos="0">
                    <a:schemeClr val="accent1"/>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37"/>
              <p:cNvSpPr/>
              <p:nvPr/>
            </p:nvSpPr>
            <p:spPr>
              <a:xfrm>
                <a:off x="3503475" y="1843538"/>
                <a:ext cx="565700" cy="234650"/>
              </a:xfrm>
              <a:custGeom>
                <a:rect b="b" l="l" r="r" t="t"/>
                <a:pathLst>
                  <a:path extrusionOk="0" h="9386" w="22628">
                    <a:moveTo>
                      <a:pt x="11149" y="1"/>
                    </a:moveTo>
                    <a:lnTo>
                      <a:pt x="0" y="6523"/>
                    </a:lnTo>
                    <a:cubicBezTo>
                      <a:pt x="102" y="6584"/>
                      <a:pt x="199" y="6648"/>
                      <a:pt x="302" y="6706"/>
                    </a:cubicBezTo>
                    <a:cubicBezTo>
                      <a:pt x="3375" y="8492"/>
                      <a:pt x="7412" y="9385"/>
                      <a:pt x="11455" y="9385"/>
                    </a:cubicBezTo>
                    <a:cubicBezTo>
                      <a:pt x="15492" y="9385"/>
                      <a:pt x="19534" y="8494"/>
                      <a:pt x="22627" y="6711"/>
                    </a:cubicBezTo>
                    <a:lnTo>
                      <a:pt x="11149" y="1"/>
                    </a:lnTo>
                    <a:close/>
                  </a:path>
                </a:pathLst>
              </a:custGeom>
              <a:gradFill>
                <a:gsLst>
                  <a:gs pos="0">
                    <a:schemeClr val="accent1"/>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37"/>
              <p:cNvSpPr/>
              <p:nvPr/>
            </p:nvSpPr>
            <p:spPr>
              <a:xfrm>
                <a:off x="3357500" y="1686913"/>
                <a:ext cx="424725" cy="319700"/>
              </a:xfrm>
              <a:custGeom>
                <a:rect b="b" l="l" r="r" t="t"/>
                <a:pathLst>
                  <a:path extrusionOk="0" h="12788" w="16989">
                    <a:moveTo>
                      <a:pt x="6270" y="1"/>
                    </a:moveTo>
                    <a:cubicBezTo>
                      <a:pt x="6253" y="12"/>
                      <a:pt x="6232" y="21"/>
                      <a:pt x="6215" y="33"/>
                    </a:cubicBezTo>
                    <a:lnTo>
                      <a:pt x="6213" y="33"/>
                    </a:lnTo>
                    <a:cubicBezTo>
                      <a:pt x="128" y="3545"/>
                      <a:pt x="0" y="9202"/>
                      <a:pt x="5839" y="12788"/>
                    </a:cubicBezTo>
                    <a:lnTo>
                      <a:pt x="16988" y="6266"/>
                    </a:lnTo>
                    <a:lnTo>
                      <a:pt x="6270" y="1"/>
                    </a:lnTo>
                    <a:close/>
                  </a:path>
                </a:pathLst>
              </a:custGeom>
              <a:gradFill>
                <a:gsLst>
                  <a:gs pos="0">
                    <a:schemeClr val="accent1"/>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4" name="Google Shape;814;p37"/>
            <p:cNvGrpSpPr/>
            <p:nvPr/>
          </p:nvGrpSpPr>
          <p:grpSpPr>
            <a:xfrm>
              <a:off x="4482582" y="1987423"/>
              <a:ext cx="814292" cy="488991"/>
              <a:chOff x="3357500" y="1620888"/>
              <a:chExt cx="867375" cy="457300"/>
            </a:xfrm>
          </p:grpSpPr>
          <p:sp>
            <p:nvSpPr>
              <p:cNvPr id="815" name="Google Shape;815;p37"/>
              <p:cNvSpPr/>
              <p:nvPr/>
            </p:nvSpPr>
            <p:spPr>
              <a:xfrm>
                <a:off x="3782200" y="1681538"/>
                <a:ext cx="442675" cy="329775"/>
              </a:xfrm>
              <a:custGeom>
                <a:rect b="b" l="l" r="r" t="t"/>
                <a:pathLst>
                  <a:path extrusionOk="0" h="13191" w="17707">
                    <a:moveTo>
                      <a:pt x="11091" y="0"/>
                    </a:moveTo>
                    <a:lnTo>
                      <a:pt x="0" y="6481"/>
                    </a:lnTo>
                    <a:lnTo>
                      <a:pt x="11478" y="13191"/>
                    </a:lnTo>
                    <a:cubicBezTo>
                      <a:pt x="11480" y="13189"/>
                      <a:pt x="11486" y="13188"/>
                      <a:pt x="11491" y="13186"/>
                    </a:cubicBezTo>
                    <a:lnTo>
                      <a:pt x="11492" y="13186"/>
                    </a:lnTo>
                    <a:cubicBezTo>
                      <a:pt x="17676" y="9614"/>
                      <a:pt x="17707" y="3820"/>
                      <a:pt x="11561" y="248"/>
                    </a:cubicBezTo>
                    <a:cubicBezTo>
                      <a:pt x="11412" y="159"/>
                      <a:pt x="11246" y="84"/>
                      <a:pt x="11092" y="0"/>
                    </a:cubicBezTo>
                    <a:close/>
                  </a:path>
                </a:pathLst>
              </a:custGeom>
              <a:gradFill>
                <a:gsLst>
                  <a:gs pos="0">
                    <a:schemeClr val="accent1"/>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37"/>
              <p:cNvSpPr/>
              <p:nvPr/>
            </p:nvSpPr>
            <p:spPr>
              <a:xfrm>
                <a:off x="3514225" y="1620888"/>
                <a:ext cx="545300" cy="222675"/>
              </a:xfrm>
              <a:custGeom>
                <a:rect b="b" l="l" r="r" t="t"/>
                <a:pathLst>
                  <a:path extrusionOk="0" h="8907" w="21812">
                    <a:moveTo>
                      <a:pt x="11107" y="0"/>
                    </a:moveTo>
                    <a:cubicBezTo>
                      <a:pt x="7098" y="0"/>
                      <a:pt x="3084" y="880"/>
                      <a:pt x="1" y="2642"/>
                    </a:cubicBezTo>
                    <a:lnTo>
                      <a:pt x="10719" y="8907"/>
                    </a:lnTo>
                    <a:lnTo>
                      <a:pt x="21811" y="2426"/>
                    </a:lnTo>
                    <a:cubicBezTo>
                      <a:pt x="18796" y="810"/>
                      <a:pt x="14953" y="0"/>
                      <a:pt x="11107" y="0"/>
                    </a:cubicBezTo>
                    <a:close/>
                  </a:path>
                </a:pathLst>
              </a:custGeom>
              <a:gradFill>
                <a:gsLst>
                  <a:gs pos="0">
                    <a:schemeClr val="accent1"/>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37"/>
              <p:cNvSpPr/>
              <p:nvPr/>
            </p:nvSpPr>
            <p:spPr>
              <a:xfrm>
                <a:off x="3503475" y="1843538"/>
                <a:ext cx="565700" cy="234650"/>
              </a:xfrm>
              <a:custGeom>
                <a:rect b="b" l="l" r="r" t="t"/>
                <a:pathLst>
                  <a:path extrusionOk="0" h="9386" w="22628">
                    <a:moveTo>
                      <a:pt x="11149" y="1"/>
                    </a:moveTo>
                    <a:lnTo>
                      <a:pt x="0" y="6523"/>
                    </a:lnTo>
                    <a:cubicBezTo>
                      <a:pt x="102" y="6584"/>
                      <a:pt x="199" y="6648"/>
                      <a:pt x="302" y="6706"/>
                    </a:cubicBezTo>
                    <a:cubicBezTo>
                      <a:pt x="3375" y="8492"/>
                      <a:pt x="7412" y="9385"/>
                      <a:pt x="11455" y="9385"/>
                    </a:cubicBezTo>
                    <a:cubicBezTo>
                      <a:pt x="15492" y="9385"/>
                      <a:pt x="19534" y="8494"/>
                      <a:pt x="22627" y="6711"/>
                    </a:cubicBezTo>
                    <a:lnTo>
                      <a:pt x="11149" y="1"/>
                    </a:lnTo>
                    <a:close/>
                  </a:path>
                </a:pathLst>
              </a:custGeom>
              <a:gradFill>
                <a:gsLst>
                  <a:gs pos="0">
                    <a:schemeClr val="accent1"/>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37"/>
              <p:cNvSpPr/>
              <p:nvPr/>
            </p:nvSpPr>
            <p:spPr>
              <a:xfrm>
                <a:off x="3357500" y="1686913"/>
                <a:ext cx="424725" cy="319700"/>
              </a:xfrm>
              <a:custGeom>
                <a:rect b="b" l="l" r="r" t="t"/>
                <a:pathLst>
                  <a:path extrusionOk="0" h="12788" w="16989">
                    <a:moveTo>
                      <a:pt x="6270" y="1"/>
                    </a:moveTo>
                    <a:cubicBezTo>
                      <a:pt x="6253" y="12"/>
                      <a:pt x="6232" y="21"/>
                      <a:pt x="6215" y="33"/>
                    </a:cubicBezTo>
                    <a:lnTo>
                      <a:pt x="6213" y="33"/>
                    </a:lnTo>
                    <a:cubicBezTo>
                      <a:pt x="128" y="3545"/>
                      <a:pt x="0" y="9202"/>
                      <a:pt x="5839" y="12788"/>
                    </a:cubicBezTo>
                    <a:lnTo>
                      <a:pt x="16988" y="6266"/>
                    </a:lnTo>
                    <a:lnTo>
                      <a:pt x="6270" y="1"/>
                    </a:lnTo>
                    <a:close/>
                  </a:path>
                </a:pathLst>
              </a:custGeom>
              <a:gradFill>
                <a:gsLst>
                  <a:gs pos="0">
                    <a:schemeClr val="accent1"/>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9" name="Google Shape;819;p37"/>
            <p:cNvGrpSpPr/>
            <p:nvPr/>
          </p:nvGrpSpPr>
          <p:grpSpPr>
            <a:xfrm>
              <a:off x="5311667" y="2439653"/>
              <a:ext cx="814292" cy="488991"/>
              <a:chOff x="3357500" y="1620888"/>
              <a:chExt cx="867375" cy="457300"/>
            </a:xfrm>
          </p:grpSpPr>
          <p:sp>
            <p:nvSpPr>
              <p:cNvPr id="820" name="Google Shape;820;p37"/>
              <p:cNvSpPr/>
              <p:nvPr/>
            </p:nvSpPr>
            <p:spPr>
              <a:xfrm>
                <a:off x="3782200" y="1681538"/>
                <a:ext cx="442675" cy="329775"/>
              </a:xfrm>
              <a:custGeom>
                <a:rect b="b" l="l" r="r" t="t"/>
                <a:pathLst>
                  <a:path extrusionOk="0" h="13191" w="17707">
                    <a:moveTo>
                      <a:pt x="11091" y="0"/>
                    </a:moveTo>
                    <a:lnTo>
                      <a:pt x="0" y="6481"/>
                    </a:lnTo>
                    <a:lnTo>
                      <a:pt x="11478" y="13191"/>
                    </a:lnTo>
                    <a:cubicBezTo>
                      <a:pt x="11480" y="13189"/>
                      <a:pt x="11486" y="13188"/>
                      <a:pt x="11491" y="13186"/>
                    </a:cubicBezTo>
                    <a:lnTo>
                      <a:pt x="11492" y="13186"/>
                    </a:lnTo>
                    <a:cubicBezTo>
                      <a:pt x="17676" y="9614"/>
                      <a:pt x="17707" y="3820"/>
                      <a:pt x="11561" y="248"/>
                    </a:cubicBezTo>
                    <a:cubicBezTo>
                      <a:pt x="11412" y="159"/>
                      <a:pt x="11246" y="84"/>
                      <a:pt x="11092" y="0"/>
                    </a:cubicBezTo>
                    <a:close/>
                  </a:path>
                </a:pathLst>
              </a:custGeom>
              <a:gradFill>
                <a:gsLst>
                  <a:gs pos="0">
                    <a:schemeClr val="accent1"/>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37"/>
              <p:cNvSpPr/>
              <p:nvPr/>
            </p:nvSpPr>
            <p:spPr>
              <a:xfrm>
                <a:off x="3514225" y="1620888"/>
                <a:ext cx="545300" cy="222675"/>
              </a:xfrm>
              <a:custGeom>
                <a:rect b="b" l="l" r="r" t="t"/>
                <a:pathLst>
                  <a:path extrusionOk="0" h="8907" w="21812">
                    <a:moveTo>
                      <a:pt x="11107" y="0"/>
                    </a:moveTo>
                    <a:cubicBezTo>
                      <a:pt x="7098" y="0"/>
                      <a:pt x="3084" y="880"/>
                      <a:pt x="1" y="2642"/>
                    </a:cubicBezTo>
                    <a:lnTo>
                      <a:pt x="10719" y="8907"/>
                    </a:lnTo>
                    <a:lnTo>
                      <a:pt x="21811" y="2426"/>
                    </a:lnTo>
                    <a:cubicBezTo>
                      <a:pt x="18796" y="810"/>
                      <a:pt x="14953" y="0"/>
                      <a:pt x="11107" y="0"/>
                    </a:cubicBezTo>
                    <a:close/>
                  </a:path>
                </a:pathLst>
              </a:custGeom>
              <a:gradFill>
                <a:gsLst>
                  <a:gs pos="0">
                    <a:schemeClr val="accent1"/>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37"/>
              <p:cNvSpPr/>
              <p:nvPr/>
            </p:nvSpPr>
            <p:spPr>
              <a:xfrm>
                <a:off x="3503475" y="1843538"/>
                <a:ext cx="565700" cy="234650"/>
              </a:xfrm>
              <a:custGeom>
                <a:rect b="b" l="l" r="r" t="t"/>
                <a:pathLst>
                  <a:path extrusionOk="0" h="9386" w="22628">
                    <a:moveTo>
                      <a:pt x="11149" y="1"/>
                    </a:moveTo>
                    <a:lnTo>
                      <a:pt x="0" y="6523"/>
                    </a:lnTo>
                    <a:cubicBezTo>
                      <a:pt x="102" y="6584"/>
                      <a:pt x="199" y="6648"/>
                      <a:pt x="302" y="6706"/>
                    </a:cubicBezTo>
                    <a:cubicBezTo>
                      <a:pt x="3375" y="8492"/>
                      <a:pt x="7412" y="9385"/>
                      <a:pt x="11455" y="9385"/>
                    </a:cubicBezTo>
                    <a:cubicBezTo>
                      <a:pt x="15492" y="9385"/>
                      <a:pt x="19534" y="8494"/>
                      <a:pt x="22627" y="6711"/>
                    </a:cubicBezTo>
                    <a:lnTo>
                      <a:pt x="11149" y="1"/>
                    </a:lnTo>
                    <a:close/>
                  </a:path>
                </a:pathLst>
              </a:custGeom>
              <a:gradFill>
                <a:gsLst>
                  <a:gs pos="0">
                    <a:schemeClr val="accent1"/>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37"/>
              <p:cNvSpPr/>
              <p:nvPr/>
            </p:nvSpPr>
            <p:spPr>
              <a:xfrm>
                <a:off x="3357500" y="1686913"/>
                <a:ext cx="424725" cy="319700"/>
              </a:xfrm>
              <a:custGeom>
                <a:rect b="b" l="l" r="r" t="t"/>
                <a:pathLst>
                  <a:path extrusionOk="0" h="12788" w="16989">
                    <a:moveTo>
                      <a:pt x="6270" y="1"/>
                    </a:moveTo>
                    <a:cubicBezTo>
                      <a:pt x="6253" y="12"/>
                      <a:pt x="6232" y="21"/>
                      <a:pt x="6215" y="33"/>
                    </a:cubicBezTo>
                    <a:lnTo>
                      <a:pt x="6213" y="33"/>
                    </a:lnTo>
                    <a:cubicBezTo>
                      <a:pt x="128" y="3545"/>
                      <a:pt x="0" y="9202"/>
                      <a:pt x="5839" y="12788"/>
                    </a:cubicBezTo>
                    <a:lnTo>
                      <a:pt x="16988" y="6266"/>
                    </a:lnTo>
                    <a:lnTo>
                      <a:pt x="6270" y="1"/>
                    </a:lnTo>
                    <a:close/>
                  </a:path>
                </a:pathLst>
              </a:custGeom>
              <a:gradFill>
                <a:gsLst>
                  <a:gs pos="0">
                    <a:schemeClr val="accent1"/>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2" name="Shape 1642"/>
        <p:cNvGrpSpPr/>
        <p:nvPr/>
      </p:nvGrpSpPr>
      <p:grpSpPr>
        <a:xfrm>
          <a:off x="0" y="0"/>
          <a:ext cx="0" cy="0"/>
          <a:chOff x="0" y="0"/>
          <a:chExt cx="0" cy="0"/>
        </a:xfrm>
      </p:grpSpPr>
      <p:sp>
        <p:nvSpPr>
          <p:cNvPr id="1643" name="Google Shape;1643;p46"/>
          <p:cNvSpPr txBox="1"/>
          <p:nvPr>
            <p:ph type="title"/>
          </p:nvPr>
        </p:nvSpPr>
        <p:spPr>
          <a:xfrm>
            <a:off x="720000" y="2414400"/>
            <a:ext cx="5404800" cy="84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RELATED WORK</a:t>
            </a:r>
            <a:endParaRPr/>
          </a:p>
        </p:txBody>
      </p:sp>
      <p:sp>
        <p:nvSpPr>
          <p:cNvPr id="1644" name="Google Shape;1644;p46"/>
          <p:cNvSpPr txBox="1"/>
          <p:nvPr>
            <p:ph idx="1" type="subTitle"/>
          </p:nvPr>
        </p:nvSpPr>
        <p:spPr>
          <a:xfrm>
            <a:off x="720000" y="3256200"/>
            <a:ext cx="4032600" cy="47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645" name="Google Shape;1645;p46"/>
          <p:cNvSpPr txBox="1"/>
          <p:nvPr>
            <p:ph idx="2" type="title"/>
          </p:nvPr>
        </p:nvSpPr>
        <p:spPr>
          <a:xfrm>
            <a:off x="720000" y="1489200"/>
            <a:ext cx="17973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sp>
        <p:nvSpPr>
          <p:cNvPr id="1646" name="Google Shape;1646;p46"/>
          <p:cNvSpPr/>
          <p:nvPr/>
        </p:nvSpPr>
        <p:spPr>
          <a:xfrm>
            <a:off x="796601" y="3731700"/>
            <a:ext cx="3775500" cy="215700"/>
          </a:xfrm>
          <a:prstGeom prst="parallelogram">
            <a:avLst>
              <a:gd fmla="val 25000" name="adj"/>
            </a:avLst>
          </a:prstGeom>
          <a:gradFill>
            <a:gsLst>
              <a:gs pos="0">
                <a:schemeClr val="accent1"/>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47" name="Google Shape;1647;p46"/>
          <p:cNvGrpSpPr/>
          <p:nvPr/>
        </p:nvGrpSpPr>
        <p:grpSpPr>
          <a:xfrm>
            <a:off x="6012763" y="3797743"/>
            <a:ext cx="538155" cy="568125"/>
            <a:chOff x="-3171395" y="736983"/>
            <a:chExt cx="1712232" cy="1807587"/>
          </a:xfrm>
        </p:grpSpPr>
        <p:grpSp>
          <p:nvGrpSpPr>
            <p:cNvPr id="1648" name="Google Shape;1648;p46"/>
            <p:cNvGrpSpPr/>
            <p:nvPr/>
          </p:nvGrpSpPr>
          <p:grpSpPr>
            <a:xfrm>
              <a:off x="-3128356" y="827596"/>
              <a:ext cx="1626149" cy="1626342"/>
              <a:chOff x="-4570025" y="-195475"/>
              <a:chExt cx="1932900" cy="1932900"/>
            </a:xfrm>
          </p:grpSpPr>
          <p:sp>
            <p:nvSpPr>
              <p:cNvPr id="1649" name="Google Shape;1649;p46"/>
              <p:cNvSpPr/>
              <p:nvPr/>
            </p:nvSpPr>
            <p:spPr>
              <a:xfrm>
                <a:off x="-4260385" y="114186"/>
                <a:ext cx="1313700" cy="1313700"/>
              </a:xfrm>
              <a:prstGeom prst="mathPlus">
                <a:avLst>
                  <a:gd fmla="val 5816" name="adj1"/>
                </a:avLst>
              </a:pr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46"/>
              <p:cNvSpPr/>
              <p:nvPr/>
            </p:nvSpPr>
            <p:spPr>
              <a:xfrm>
                <a:off x="-4570025" y="-195475"/>
                <a:ext cx="1932900" cy="1932900"/>
              </a:xfrm>
              <a:prstGeom prst="donut">
                <a:avLst>
                  <a:gd fmla="val 4017" name="adj"/>
                </a:avLst>
              </a:pr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51" name="Google Shape;1651;p46"/>
            <p:cNvGrpSpPr/>
            <p:nvPr/>
          </p:nvGrpSpPr>
          <p:grpSpPr>
            <a:xfrm>
              <a:off x="-3171395" y="736983"/>
              <a:ext cx="1712232" cy="1807587"/>
              <a:chOff x="-1141405" y="2245329"/>
              <a:chExt cx="336848" cy="355600"/>
            </a:xfrm>
          </p:grpSpPr>
          <p:sp>
            <p:nvSpPr>
              <p:cNvPr id="1652" name="Google Shape;1652;p46"/>
              <p:cNvSpPr/>
              <p:nvPr/>
            </p:nvSpPr>
            <p:spPr>
              <a:xfrm>
                <a:off x="-1139686" y="2245329"/>
                <a:ext cx="44780" cy="45688"/>
              </a:xfrm>
              <a:custGeom>
                <a:rect b="b" l="l" r="r" t="t"/>
                <a:pathLst>
                  <a:path extrusionOk="0" h="498" w="860">
                    <a:moveTo>
                      <a:pt x="1" y="1"/>
                    </a:moveTo>
                    <a:lnTo>
                      <a:pt x="172" y="498"/>
                    </a:lnTo>
                    <a:lnTo>
                      <a:pt x="859" y="98"/>
                    </a:lnTo>
                    <a:lnTo>
                      <a:pt x="1" y="1"/>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46"/>
              <p:cNvSpPr/>
              <p:nvPr/>
            </p:nvSpPr>
            <p:spPr>
              <a:xfrm>
                <a:off x="-849337" y="2553865"/>
                <a:ext cx="44780" cy="45688"/>
              </a:xfrm>
              <a:custGeom>
                <a:rect b="b" l="l" r="r" t="t"/>
                <a:pathLst>
                  <a:path extrusionOk="0" h="498" w="860">
                    <a:moveTo>
                      <a:pt x="688" y="0"/>
                    </a:moveTo>
                    <a:lnTo>
                      <a:pt x="1" y="400"/>
                    </a:lnTo>
                    <a:lnTo>
                      <a:pt x="859" y="497"/>
                    </a:lnTo>
                    <a:lnTo>
                      <a:pt x="688" y="0"/>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46"/>
              <p:cNvSpPr/>
              <p:nvPr/>
            </p:nvSpPr>
            <p:spPr>
              <a:xfrm>
                <a:off x="-861730" y="2245329"/>
                <a:ext cx="44676" cy="45688"/>
              </a:xfrm>
              <a:custGeom>
                <a:rect b="b" l="l" r="r" t="t"/>
                <a:pathLst>
                  <a:path extrusionOk="0" h="498" w="858">
                    <a:moveTo>
                      <a:pt x="857" y="1"/>
                    </a:moveTo>
                    <a:lnTo>
                      <a:pt x="0" y="98"/>
                    </a:lnTo>
                    <a:lnTo>
                      <a:pt x="693" y="498"/>
                    </a:lnTo>
                    <a:lnTo>
                      <a:pt x="857" y="1"/>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46"/>
              <p:cNvSpPr/>
              <p:nvPr/>
            </p:nvSpPr>
            <p:spPr>
              <a:xfrm>
                <a:off x="-1141405" y="2555241"/>
                <a:ext cx="44728" cy="45688"/>
              </a:xfrm>
              <a:custGeom>
                <a:rect b="b" l="l" r="r" t="t"/>
                <a:pathLst>
                  <a:path extrusionOk="0" h="498" w="859">
                    <a:moveTo>
                      <a:pt x="166" y="1"/>
                    </a:moveTo>
                    <a:lnTo>
                      <a:pt x="0" y="498"/>
                    </a:lnTo>
                    <a:lnTo>
                      <a:pt x="0" y="498"/>
                    </a:lnTo>
                    <a:lnTo>
                      <a:pt x="858" y="401"/>
                    </a:lnTo>
                    <a:lnTo>
                      <a:pt x="166" y="1"/>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656" name="Google Shape;1656;p46"/>
          <p:cNvGrpSpPr/>
          <p:nvPr/>
        </p:nvGrpSpPr>
        <p:grpSpPr>
          <a:xfrm>
            <a:off x="6268263" y="2960175"/>
            <a:ext cx="757976" cy="672190"/>
            <a:chOff x="7464925" y="-1654250"/>
            <a:chExt cx="757976" cy="672190"/>
          </a:xfrm>
        </p:grpSpPr>
        <p:sp>
          <p:nvSpPr>
            <p:cNvPr id="1657" name="Google Shape;1657;p46"/>
            <p:cNvSpPr/>
            <p:nvPr/>
          </p:nvSpPr>
          <p:spPr>
            <a:xfrm>
              <a:off x="7464925" y="-1654250"/>
              <a:ext cx="757976" cy="672190"/>
            </a:xfrm>
            <a:custGeom>
              <a:rect b="b" l="l" r="r" t="t"/>
              <a:pathLst>
                <a:path extrusionOk="0" h="17973" w="34170">
                  <a:moveTo>
                    <a:pt x="17084" y="1"/>
                  </a:moveTo>
                  <a:cubicBezTo>
                    <a:pt x="13103" y="1"/>
                    <a:pt x="9123" y="878"/>
                    <a:pt x="6081" y="2633"/>
                  </a:cubicBezTo>
                  <a:cubicBezTo>
                    <a:pt x="1" y="6145"/>
                    <a:pt x="1" y="11827"/>
                    <a:pt x="6081" y="15339"/>
                  </a:cubicBezTo>
                  <a:cubicBezTo>
                    <a:pt x="9123" y="17095"/>
                    <a:pt x="13103" y="17973"/>
                    <a:pt x="17084" y="17973"/>
                  </a:cubicBezTo>
                  <a:cubicBezTo>
                    <a:pt x="21065" y="17973"/>
                    <a:pt x="25046" y="17095"/>
                    <a:pt x="28087" y="15339"/>
                  </a:cubicBezTo>
                  <a:cubicBezTo>
                    <a:pt x="34169" y="11827"/>
                    <a:pt x="34169" y="6145"/>
                    <a:pt x="28087" y="2633"/>
                  </a:cubicBezTo>
                  <a:cubicBezTo>
                    <a:pt x="25046" y="878"/>
                    <a:pt x="21065" y="1"/>
                    <a:pt x="17084" y="1"/>
                  </a:cubicBezTo>
                  <a:close/>
                </a:path>
              </a:pathLst>
            </a:custGeom>
            <a:gradFill>
              <a:gsLst>
                <a:gs pos="0">
                  <a:schemeClr val="accent6"/>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46"/>
            <p:cNvSpPr/>
            <p:nvPr/>
          </p:nvSpPr>
          <p:spPr>
            <a:xfrm>
              <a:off x="7498685" y="-1654213"/>
              <a:ext cx="690430" cy="672078"/>
            </a:xfrm>
            <a:custGeom>
              <a:rect b="b" l="l" r="r" t="t"/>
              <a:pathLst>
                <a:path extrusionOk="0" h="17970" w="31125">
                  <a:moveTo>
                    <a:pt x="15604" y="0"/>
                  </a:moveTo>
                  <a:lnTo>
                    <a:pt x="15604" y="8928"/>
                  </a:lnTo>
                  <a:lnTo>
                    <a:pt x="26534" y="2617"/>
                  </a:lnTo>
                  <a:cubicBezTo>
                    <a:pt x="23509" y="879"/>
                    <a:pt x="19559" y="6"/>
                    <a:pt x="15604" y="0"/>
                  </a:cubicBezTo>
                  <a:close/>
                  <a:moveTo>
                    <a:pt x="4532" y="2651"/>
                  </a:moveTo>
                  <a:cubicBezTo>
                    <a:pt x="1522" y="4398"/>
                    <a:pt x="11" y="6678"/>
                    <a:pt x="0" y="8962"/>
                  </a:cubicBezTo>
                  <a:lnTo>
                    <a:pt x="15464" y="8962"/>
                  </a:lnTo>
                  <a:lnTo>
                    <a:pt x="4532" y="2651"/>
                  </a:lnTo>
                  <a:close/>
                  <a:moveTo>
                    <a:pt x="15661" y="9008"/>
                  </a:moveTo>
                  <a:lnTo>
                    <a:pt x="26593" y="15319"/>
                  </a:lnTo>
                  <a:cubicBezTo>
                    <a:pt x="29603" y="13572"/>
                    <a:pt x="31114" y="11292"/>
                    <a:pt x="31124" y="9008"/>
                  </a:cubicBezTo>
                  <a:close/>
                  <a:moveTo>
                    <a:pt x="15521" y="9042"/>
                  </a:moveTo>
                  <a:lnTo>
                    <a:pt x="4590" y="15353"/>
                  </a:lnTo>
                  <a:cubicBezTo>
                    <a:pt x="7616" y="17091"/>
                    <a:pt x="11566" y="17963"/>
                    <a:pt x="15521" y="17970"/>
                  </a:cubicBezTo>
                  <a:lnTo>
                    <a:pt x="15521" y="9042"/>
                  </a:lnTo>
                  <a:close/>
                </a:path>
              </a:pathLst>
            </a:custGeom>
            <a:gradFill>
              <a:gsLst>
                <a:gs pos="0">
                  <a:schemeClr val="accent5"/>
                </a:gs>
                <a:gs pos="100000">
                  <a:schemeClr val="lt1"/>
                </a:gs>
                <a:gs pos="100000">
                  <a:schemeClr val="accent6"/>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59" name="Google Shape;1659;p46"/>
          <p:cNvGrpSpPr/>
          <p:nvPr/>
        </p:nvGrpSpPr>
        <p:grpSpPr>
          <a:xfrm>
            <a:off x="2167023" y="610517"/>
            <a:ext cx="1712875" cy="1038244"/>
            <a:chOff x="-2606365" y="928847"/>
            <a:chExt cx="1290885" cy="782458"/>
          </a:xfrm>
        </p:grpSpPr>
        <p:grpSp>
          <p:nvGrpSpPr>
            <p:cNvPr id="1660" name="Google Shape;1660;p46"/>
            <p:cNvGrpSpPr/>
            <p:nvPr/>
          </p:nvGrpSpPr>
          <p:grpSpPr>
            <a:xfrm flipH="1">
              <a:off x="-1657968" y="928847"/>
              <a:ext cx="328872" cy="216021"/>
              <a:chOff x="-2592190" y="928847"/>
              <a:chExt cx="328872" cy="216021"/>
            </a:xfrm>
          </p:grpSpPr>
          <p:sp>
            <p:nvSpPr>
              <p:cNvPr id="1661" name="Google Shape;1661;p46"/>
              <p:cNvSpPr/>
              <p:nvPr/>
            </p:nvSpPr>
            <p:spPr>
              <a:xfrm>
                <a:off x="-2459848" y="1073417"/>
                <a:ext cx="63437" cy="71450"/>
              </a:xfrm>
              <a:custGeom>
                <a:rect b="b" l="l" r="r" t="t"/>
                <a:pathLst>
                  <a:path extrusionOk="0" h="1712" w="1520">
                    <a:moveTo>
                      <a:pt x="0" y="5"/>
                    </a:moveTo>
                    <a:cubicBezTo>
                      <a:pt x="0" y="5"/>
                      <a:pt x="0" y="5"/>
                      <a:pt x="0" y="5"/>
                    </a:cubicBezTo>
                    <a:lnTo>
                      <a:pt x="0" y="5"/>
                    </a:lnTo>
                    <a:lnTo>
                      <a:pt x="0" y="5"/>
                    </a:lnTo>
                    <a:close/>
                    <a:moveTo>
                      <a:pt x="1514" y="0"/>
                    </a:moveTo>
                    <a:lnTo>
                      <a:pt x="1514" y="2"/>
                    </a:lnTo>
                    <a:cubicBezTo>
                      <a:pt x="1514" y="10"/>
                      <a:pt x="1512" y="17"/>
                      <a:pt x="1512" y="25"/>
                    </a:cubicBezTo>
                    <a:cubicBezTo>
                      <a:pt x="1511" y="31"/>
                      <a:pt x="1511" y="37"/>
                      <a:pt x="1511" y="44"/>
                    </a:cubicBezTo>
                    <a:cubicBezTo>
                      <a:pt x="1509" y="51"/>
                      <a:pt x="1506" y="59"/>
                      <a:pt x="1505" y="67"/>
                    </a:cubicBezTo>
                    <a:cubicBezTo>
                      <a:pt x="1503" y="73"/>
                      <a:pt x="1501" y="79"/>
                      <a:pt x="1500" y="87"/>
                    </a:cubicBezTo>
                    <a:cubicBezTo>
                      <a:pt x="1497" y="93"/>
                      <a:pt x="1494" y="100"/>
                      <a:pt x="1491" y="108"/>
                    </a:cubicBezTo>
                    <a:cubicBezTo>
                      <a:pt x="1488" y="114"/>
                      <a:pt x="1485" y="120"/>
                      <a:pt x="1483" y="127"/>
                    </a:cubicBezTo>
                    <a:cubicBezTo>
                      <a:pt x="1478" y="134"/>
                      <a:pt x="1474" y="142"/>
                      <a:pt x="1469" y="150"/>
                    </a:cubicBezTo>
                    <a:cubicBezTo>
                      <a:pt x="1466" y="156"/>
                      <a:pt x="1463" y="162"/>
                      <a:pt x="1458" y="167"/>
                    </a:cubicBezTo>
                    <a:cubicBezTo>
                      <a:pt x="1452" y="174"/>
                      <a:pt x="1446" y="182"/>
                      <a:pt x="1440" y="190"/>
                    </a:cubicBezTo>
                    <a:cubicBezTo>
                      <a:pt x="1435" y="194"/>
                      <a:pt x="1431" y="200"/>
                      <a:pt x="1426" y="207"/>
                    </a:cubicBezTo>
                    <a:cubicBezTo>
                      <a:pt x="1420" y="214"/>
                      <a:pt x="1411" y="222"/>
                      <a:pt x="1403" y="228"/>
                    </a:cubicBezTo>
                    <a:cubicBezTo>
                      <a:pt x="1398" y="234"/>
                      <a:pt x="1394" y="239"/>
                      <a:pt x="1389" y="244"/>
                    </a:cubicBezTo>
                    <a:cubicBezTo>
                      <a:pt x="1380" y="251"/>
                      <a:pt x="1369" y="259"/>
                      <a:pt x="1360" y="267"/>
                    </a:cubicBezTo>
                    <a:cubicBezTo>
                      <a:pt x="1354" y="270"/>
                      <a:pt x="1349" y="274"/>
                      <a:pt x="1343" y="279"/>
                    </a:cubicBezTo>
                    <a:cubicBezTo>
                      <a:pt x="1326" y="291"/>
                      <a:pt x="1309" y="302"/>
                      <a:pt x="1291" y="313"/>
                    </a:cubicBezTo>
                    <a:cubicBezTo>
                      <a:pt x="1142" y="398"/>
                      <a:pt x="948" y="441"/>
                      <a:pt x="755" y="441"/>
                    </a:cubicBezTo>
                    <a:cubicBezTo>
                      <a:pt x="561" y="441"/>
                      <a:pt x="368" y="398"/>
                      <a:pt x="220" y="313"/>
                    </a:cubicBezTo>
                    <a:cubicBezTo>
                      <a:pt x="202" y="302"/>
                      <a:pt x="185" y="291"/>
                      <a:pt x="168" y="279"/>
                    </a:cubicBezTo>
                    <a:cubicBezTo>
                      <a:pt x="165" y="276"/>
                      <a:pt x="160" y="273"/>
                      <a:pt x="157" y="270"/>
                    </a:cubicBezTo>
                    <a:cubicBezTo>
                      <a:pt x="145" y="260"/>
                      <a:pt x="134" y="253"/>
                      <a:pt x="123" y="244"/>
                    </a:cubicBezTo>
                    <a:cubicBezTo>
                      <a:pt x="119" y="239"/>
                      <a:pt x="116" y="236"/>
                      <a:pt x="111" y="231"/>
                    </a:cubicBezTo>
                    <a:cubicBezTo>
                      <a:pt x="102" y="224"/>
                      <a:pt x="92" y="214"/>
                      <a:pt x="85" y="207"/>
                    </a:cubicBezTo>
                    <a:cubicBezTo>
                      <a:pt x="82" y="202"/>
                      <a:pt x="79" y="197"/>
                      <a:pt x="74" y="193"/>
                    </a:cubicBezTo>
                    <a:cubicBezTo>
                      <a:pt x="66" y="184"/>
                      <a:pt x="60" y="176"/>
                      <a:pt x="54" y="168"/>
                    </a:cubicBezTo>
                    <a:cubicBezTo>
                      <a:pt x="51" y="162"/>
                      <a:pt x="48" y="156"/>
                      <a:pt x="45" y="150"/>
                    </a:cubicBezTo>
                    <a:cubicBezTo>
                      <a:pt x="39" y="144"/>
                      <a:pt x="34" y="136"/>
                      <a:pt x="31" y="128"/>
                    </a:cubicBezTo>
                    <a:cubicBezTo>
                      <a:pt x="26" y="122"/>
                      <a:pt x="25" y="114"/>
                      <a:pt x="23" y="110"/>
                    </a:cubicBezTo>
                    <a:cubicBezTo>
                      <a:pt x="20" y="102"/>
                      <a:pt x="16" y="94"/>
                      <a:pt x="12" y="87"/>
                    </a:cubicBezTo>
                    <a:cubicBezTo>
                      <a:pt x="11" y="80"/>
                      <a:pt x="9" y="74"/>
                      <a:pt x="8" y="68"/>
                    </a:cubicBezTo>
                    <a:cubicBezTo>
                      <a:pt x="6" y="60"/>
                      <a:pt x="3" y="53"/>
                      <a:pt x="3" y="45"/>
                    </a:cubicBezTo>
                    <a:cubicBezTo>
                      <a:pt x="2" y="39"/>
                      <a:pt x="2" y="33"/>
                      <a:pt x="2" y="27"/>
                    </a:cubicBezTo>
                    <a:cubicBezTo>
                      <a:pt x="2" y="19"/>
                      <a:pt x="0" y="11"/>
                      <a:pt x="0" y="5"/>
                    </a:cubicBezTo>
                    <a:lnTo>
                      <a:pt x="0" y="5"/>
                    </a:lnTo>
                    <a:lnTo>
                      <a:pt x="5" y="1274"/>
                    </a:lnTo>
                    <a:cubicBezTo>
                      <a:pt x="5" y="1386"/>
                      <a:pt x="79" y="1497"/>
                      <a:pt x="225" y="1583"/>
                    </a:cubicBezTo>
                    <a:cubicBezTo>
                      <a:pt x="373" y="1669"/>
                      <a:pt x="567" y="1712"/>
                      <a:pt x="761" y="1712"/>
                    </a:cubicBezTo>
                    <a:cubicBezTo>
                      <a:pt x="954" y="1712"/>
                      <a:pt x="1147" y="1669"/>
                      <a:pt x="1295" y="1583"/>
                    </a:cubicBezTo>
                    <a:cubicBezTo>
                      <a:pt x="1445" y="1497"/>
                      <a:pt x="1520" y="1385"/>
                      <a:pt x="1520" y="1271"/>
                    </a:cubicBezTo>
                    <a:lnTo>
                      <a:pt x="151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46"/>
              <p:cNvSpPr/>
              <p:nvPr/>
            </p:nvSpPr>
            <p:spPr>
              <a:xfrm>
                <a:off x="-2457886" y="1057516"/>
                <a:ext cx="58930" cy="32011"/>
              </a:xfrm>
              <a:custGeom>
                <a:rect b="b" l="l" r="r" t="t"/>
                <a:pathLst>
                  <a:path extrusionOk="0" h="767" w="1412">
                    <a:moveTo>
                      <a:pt x="711" y="0"/>
                    </a:moveTo>
                    <a:cubicBezTo>
                      <a:pt x="519" y="0"/>
                      <a:pt x="339" y="43"/>
                      <a:pt x="204" y="120"/>
                    </a:cubicBezTo>
                    <a:cubicBezTo>
                      <a:pt x="70" y="197"/>
                      <a:pt x="1" y="300"/>
                      <a:pt x="9" y="401"/>
                    </a:cubicBezTo>
                    <a:lnTo>
                      <a:pt x="10" y="409"/>
                    </a:lnTo>
                    <a:cubicBezTo>
                      <a:pt x="10" y="412"/>
                      <a:pt x="10" y="414"/>
                      <a:pt x="10" y="417"/>
                    </a:cubicBezTo>
                    <a:cubicBezTo>
                      <a:pt x="10" y="420"/>
                      <a:pt x="12" y="423"/>
                      <a:pt x="13" y="428"/>
                    </a:cubicBezTo>
                    <a:lnTo>
                      <a:pt x="15" y="434"/>
                    </a:lnTo>
                    <a:lnTo>
                      <a:pt x="16" y="441"/>
                    </a:lnTo>
                    <a:cubicBezTo>
                      <a:pt x="18" y="445"/>
                      <a:pt x="18" y="448"/>
                      <a:pt x="18" y="449"/>
                    </a:cubicBezTo>
                    <a:cubicBezTo>
                      <a:pt x="19" y="454"/>
                      <a:pt x="21" y="457"/>
                      <a:pt x="22" y="460"/>
                    </a:cubicBezTo>
                    <a:lnTo>
                      <a:pt x="25" y="468"/>
                    </a:lnTo>
                    <a:lnTo>
                      <a:pt x="30" y="475"/>
                    </a:lnTo>
                    <a:cubicBezTo>
                      <a:pt x="30" y="478"/>
                      <a:pt x="32" y="480"/>
                      <a:pt x="33" y="483"/>
                    </a:cubicBezTo>
                    <a:cubicBezTo>
                      <a:pt x="35" y="488"/>
                      <a:pt x="38" y="491"/>
                      <a:pt x="39" y="495"/>
                    </a:cubicBezTo>
                    <a:lnTo>
                      <a:pt x="44" y="501"/>
                    </a:lnTo>
                    <a:lnTo>
                      <a:pt x="49" y="509"/>
                    </a:lnTo>
                    <a:cubicBezTo>
                      <a:pt x="50" y="512"/>
                      <a:pt x="52" y="514"/>
                      <a:pt x="52" y="517"/>
                    </a:cubicBezTo>
                    <a:cubicBezTo>
                      <a:pt x="56" y="521"/>
                      <a:pt x="61" y="526"/>
                      <a:pt x="65" y="532"/>
                    </a:cubicBezTo>
                    <a:lnTo>
                      <a:pt x="70" y="537"/>
                    </a:lnTo>
                    <a:lnTo>
                      <a:pt x="75" y="545"/>
                    </a:lnTo>
                    <a:lnTo>
                      <a:pt x="79" y="551"/>
                    </a:lnTo>
                    <a:cubicBezTo>
                      <a:pt x="84" y="555"/>
                      <a:pt x="90" y="561"/>
                      <a:pt x="96" y="568"/>
                    </a:cubicBezTo>
                    <a:lnTo>
                      <a:pt x="101" y="572"/>
                    </a:lnTo>
                    <a:lnTo>
                      <a:pt x="107" y="578"/>
                    </a:lnTo>
                    <a:lnTo>
                      <a:pt x="113" y="583"/>
                    </a:lnTo>
                    <a:cubicBezTo>
                      <a:pt x="122" y="591"/>
                      <a:pt x="132" y="598"/>
                      <a:pt x="142" y="606"/>
                    </a:cubicBezTo>
                    <a:lnTo>
                      <a:pt x="153" y="615"/>
                    </a:lnTo>
                    <a:cubicBezTo>
                      <a:pt x="169" y="625"/>
                      <a:pt x="184" y="635"/>
                      <a:pt x="201" y="645"/>
                    </a:cubicBezTo>
                    <a:cubicBezTo>
                      <a:pt x="335" y="723"/>
                      <a:pt x="515" y="766"/>
                      <a:pt x="707" y="766"/>
                    </a:cubicBezTo>
                    <a:cubicBezTo>
                      <a:pt x="901" y="766"/>
                      <a:pt x="1081" y="723"/>
                      <a:pt x="1216" y="645"/>
                    </a:cubicBezTo>
                    <a:cubicBezTo>
                      <a:pt x="1233" y="635"/>
                      <a:pt x="1248" y="625"/>
                      <a:pt x="1264" y="615"/>
                    </a:cubicBezTo>
                    <a:cubicBezTo>
                      <a:pt x="1267" y="612"/>
                      <a:pt x="1268" y="611"/>
                      <a:pt x="1271" y="609"/>
                    </a:cubicBezTo>
                    <a:lnTo>
                      <a:pt x="1279" y="603"/>
                    </a:lnTo>
                    <a:lnTo>
                      <a:pt x="1285" y="598"/>
                    </a:lnTo>
                    <a:cubicBezTo>
                      <a:pt x="1291" y="592"/>
                      <a:pt x="1299" y="588"/>
                      <a:pt x="1305" y="583"/>
                    </a:cubicBezTo>
                    <a:cubicBezTo>
                      <a:pt x="1307" y="580"/>
                      <a:pt x="1310" y="578"/>
                      <a:pt x="1311" y="575"/>
                    </a:cubicBezTo>
                    <a:lnTo>
                      <a:pt x="1319" y="569"/>
                    </a:lnTo>
                    <a:lnTo>
                      <a:pt x="1324" y="563"/>
                    </a:lnTo>
                    <a:cubicBezTo>
                      <a:pt x="1330" y="558"/>
                      <a:pt x="1334" y="554"/>
                      <a:pt x="1339" y="549"/>
                    </a:cubicBezTo>
                    <a:cubicBezTo>
                      <a:pt x="1341" y="548"/>
                      <a:pt x="1342" y="545"/>
                      <a:pt x="1345" y="541"/>
                    </a:cubicBezTo>
                    <a:lnTo>
                      <a:pt x="1351" y="534"/>
                    </a:lnTo>
                    <a:lnTo>
                      <a:pt x="1356" y="528"/>
                    </a:lnTo>
                    <a:cubicBezTo>
                      <a:pt x="1359" y="525"/>
                      <a:pt x="1362" y="520"/>
                      <a:pt x="1365" y="515"/>
                    </a:cubicBezTo>
                    <a:cubicBezTo>
                      <a:pt x="1367" y="514"/>
                      <a:pt x="1368" y="511"/>
                      <a:pt x="1370" y="508"/>
                    </a:cubicBezTo>
                    <a:lnTo>
                      <a:pt x="1374" y="500"/>
                    </a:lnTo>
                    <a:lnTo>
                      <a:pt x="1379" y="494"/>
                    </a:lnTo>
                    <a:cubicBezTo>
                      <a:pt x="1381" y="489"/>
                      <a:pt x="1384" y="486"/>
                      <a:pt x="1385" y="481"/>
                    </a:cubicBezTo>
                    <a:cubicBezTo>
                      <a:pt x="1387" y="480"/>
                      <a:pt x="1388" y="477"/>
                      <a:pt x="1388" y="475"/>
                    </a:cubicBezTo>
                    <a:lnTo>
                      <a:pt x="1393" y="468"/>
                    </a:lnTo>
                    <a:lnTo>
                      <a:pt x="1394" y="460"/>
                    </a:lnTo>
                    <a:cubicBezTo>
                      <a:pt x="1398" y="455"/>
                      <a:pt x="1399" y="452"/>
                      <a:pt x="1401" y="449"/>
                    </a:cubicBezTo>
                    <a:cubicBezTo>
                      <a:pt x="1401" y="446"/>
                      <a:pt x="1401" y="445"/>
                      <a:pt x="1402" y="441"/>
                    </a:cubicBezTo>
                    <a:lnTo>
                      <a:pt x="1404" y="434"/>
                    </a:lnTo>
                    <a:lnTo>
                      <a:pt x="1405" y="426"/>
                    </a:lnTo>
                    <a:cubicBezTo>
                      <a:pt x="1407" y="423"/>
                      <a:pt x="1408" y="418"/>
                      <a:pt x="1408" y="415"/>
                    </a:cubicBezTo>
                    <a:cubicBezTo>
                      <a:pt x="1408" y="414"/>
                      <a:pt x="1408" y="411"/>
                      <a:pt x="1408" y="409"/>
                    </a:cubicBezTo>
                    <a:lnTo>
                      <a:pt x="1410" y="400"/>
                    </a:lnTo>
                    <a:lnTo>
                      <a:pt x="1411" y="394"/>
                    </a:lnTo>
                    <a:cubicBezTo>
                      <a:pt x="1411" y="389"/>
                      <a:pt x="1411" y="386"/>
                      <a:pt x="1411" y="381"/>
                    </a:cubicBezTo>
                    <a:cubicBezTo>
                      <a:pt x="1411" y="286"/>
                      <a:pt x="1344" y="194"/>
                      <a:pt x="1219" y="122"/>
                    </a:cubicBezTo>
                    <a:cubicBezTo>
                      <a:pt x="1085" y="43"/>
                      <a:pt x="904" y="0"/>
                      <a:pt x="71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46"/>
              <p:cNvSpPr/>
              <p:nvPr/>
            </p:nvSpPr>
            <p:spPr>
              <a:xfrm>
                <a:off x="-2460265" y="1055179"/>
                <a:ext cx="63604" cy="36685"/>
              </a:xfrm>
              <a:custGeom>
                <a:rect b="b" l="l" r="r" t="t"/>
                <a:pathLst>
                  <a:path extrusionOk="0" h="879" w="1524">
                    <a:moveTo>
                      <a:pt x="768" y="56"/>
                    </a:moveTo>
                    <a:cubicBezTo>
                      <a:pt x="961" y="56"/>
                      <a:pt x="1142" y="99"/>
                      <a:pt x="1276" y="178"/>
                    </a:cubicBezTo>
                    <a:cubicBezTo>
                      <a:pt x="1401" y="250"/>
                      <a:pt x="1468" y="342"/>
                      <a:pt x="1468" y="437"/>
                    </a:cubicBezTo>
                    <a:cubicBezTo>
                      <a:pt x="1468" y="442"/>
                      <a:pt x="1468" y="445"/>
                      <a:pt x="1467" y="448"/>
                    </a:cubicBezTo>
                    <a:lnTo>
                      <a:pt x="1467" y="456"/>
                    </a:lnTo>
                    <a:lnTo>
                      <a:pt x="1465" y="464"/>
                    </a:lnTo>
                    <a:cubicBezTo>
                      <a:pt x="1465" y="467"/>
                      <a:pt x="1465" y="470"/>
                      <a:pt x="1465" y="471"/>
                    </a:cubicBezTo>
                    <a:cubicBezTo>
                      <a:pt x="1465" y="474"/>
                      <a:pt x="1464" y="479"/>
                      <a:pt x="1462" y="482"/>
                    </a:cubicBezTo>
                    <a:lnTo>
                      <a:pt x="1461" y="490"/>
                    </a:lnTo>
                    <a:lnTo>
                      <a:pt x="1459" y="497"/>
                    </a:lnTo>
                    <a:cubicBezTo>
                      <a:pt x="1458" y="501"/>
                      <a:pt x="1458" y="502"/>
                      <a:pt x="1458" y="505"/>
                    </a:cubicBezTo>
                    <a:cubicBezTo>
                      <a:pt x="1456" y="508"/>
                      <a:pt x="1455" y="511"/>
                      <a:pt x="1451" y="516"/>
                    </a:cubicBezTo>
                    <a:lnTo>
                      <a:pt x="1450" y="524"/>
                    </a:lnTo>
                    <a:lnTo>
                      <a:pt x="1445" y="531"/>
                    </a:lnTo>
                    <a:cubicBezTo>
                      <a:pt x="1445" y="533"/>
                      <a:pt x="1444" y="536"/>
                      <a:pt x="1442" y="537"/>
                    </a:cubicBezTo>
                    <a:cubicBezTo>
                      <a:pt x="1441" y="542"/>
                      <a:pt x="1438" y="545"/>
                      <a:pt x="1436" y="550"/>
                    </a:cubicBezTo>
                    <a:lnTo>
                      <a:pt x="1431" y="556"/>
                    </a:lnTo>
                    <a:lnTo>
                      <a:pt x="1427" y="564"/>
                    </a:lnTo>
                    <a:cubicBezTo>
                      <a:pt x="1425" y="567"/>
                      <a:pt x="1424" y="570"/>
                      <a:pt x="1422" y="571"/>
                    </a:cubicBezTo>
                    <a:cubicBezTo>
                      <a:pt x="1419" y="576"/>
                      <a:pt x="1416" y="581"/>
                      <a:pt x="1413" y="584"/>
                    </a:cubicBezTo>
                    <a:lnTo>
                      <a:pt x="1407" y="590"/>
                    </a:lnTo>
                    <a:lnTo>
                      <a:pt x="1401" y="597"/>
                    </a:lnTo>
                    <a:cubicBezTo>
                      <a:pt x="1399" y="601"/>
                      <a:pt x="1398" y="604"/>
                      <a:pt x="1396" y="605"/>
                    </a:cubicBezTo>
                    <a:cubicBezTo>
                      <a:pt x="1391" y="610"/>
                      <a:pt x="1387" y="614"/>
                      <a:pt x="1381" y="619"/>
                    </a:cubicBezTo>
                    <a:lnTo>
                      <a:pt x="1376" y="625"/>
                    </a:lnTo>
                    <a:lnTo>
                      <a:pt x="1368" y="631"/>
                    </a:lnTo>
                    <a:cubicBezTo>
                      <a:pt x="1367" y="634"/>
                      <a:pt x="1364" y="636"/>
                      <a:pt x="1362" y="639"/>
                    </a:cubicBezTo>
                    <a:cubicBezTo>
                      <a:pt x="1356" y="644"/>
                      <a:pt x="1348" y="648"/>
                      <a:pt x="1342" y="654"/>
                    </a:cubicBezTo>
                    <a:lnTo>
                      <a:pt x="1336" y="659"/>
                    </a:lnTo>
                    <a:lnTo>
                      <a:pt x="1328" y="665"/>
                    </a:lnTo>
                    <a:cubicBezTo>
                      <a:pt x="1325" y="667"/>
                      <a:pt x="1324" y="668"/>
                      <a:pt x="1321" y="671"/>
                    </a:cubicBezTo>
                    <a:cubicBezTo>
                      <a:pt x="1305" y="681"/>
                      <a:pt x="1290" y="691"/>
                      <a:pt x="1273" y="701"/>
                    </a:cubicBezTo>
                    <a:cubicBezTo>
                      <a:pt x="1138" y="779"/>
                      <a:pt x="958" y="822"/>
                      <a:pt x="764" y="822"/>
                    </a:cubicBezTo>
                    <a:cubicBezTo>
                      <a:pt x="572" y="822"/>
                      <a:pt x="392" y="779"/>
                      <a:pt x="258" y="701"/>
                    </a:cubicBezTo>
                    <a:cubicBezTo>
                      <a:pt x="241" y="691"/>
                      <a:pt x="226" y="681"/>
                      <a:pt x="210" y="671"/>
                    </a:cubicBezTo>
                    <a:lnTo>
                      <a:pt x="199" y="662"/>
                    </a:lnTo>
                    <a:cubicBezTo>
                      <a:pt x="189" y="654"/>
                      <a:pt x="179" y="647"/>
                      <a:pt x="169" y="639"/>
                    </a:cubicBezTo>
                    <a:lnTo>
                      <a:pt x="164" y="634"/>
                    </a:lnTo>
                    <a:lnTo>
                      <a:pt x="158" y="628"/>
                    </a:lnTo>
                    <a:lnTo>
                      <a:pt x="153" y="624"/>
                    </a:lnTo>
                    <a:cubicBezTo>
                      <a:pt x="147" y="617"/>
                      <a:pt x="141" y="611"/>
                      <a:pt x="136" y="607"/>
                    </a:cubicBezTo>
                    <a:lnTo>
                      <a:pt x="132" y="601"/>
                    </a:lnTo>
                    <a:lnTo>
                      <a:pt x="127" y="593"/>
                    </a:lnTo>
                    <a:lnTo>
                      <a:pt x="122" y="588"/>
                    </a:lnTo>
                    <a:cubicBezTo>
                      <a:pt x="118" y="582"/>
                      <a:pt x="113" y="577"/>
                      <a:pt x="109" y="573"/>
                    </a:cubicBezTo>
                    <a:cubicBezTo>
                      <a:pt x="109" y="570"/>
                      <a:pt x="107" y="568"/>
                      <a:pt x="106" y="565"/>
                    </a:cubicBezTo>
                    <a:lnTo>
                      <a:pt x="101" y="557"/>
                    </a:lnTo>
                    <a:lnTo>
                      <a:pt x="96" y="551"/>
                    </a:lnTo>
                    <a:cubicBezTo>
                      <a:pt x="95" y="547"/>
                      <a:pt x="92" y="544"/>
                      <a:pt x="90" y="539"/>
                    </a:cubicBezTo>
                    <a:cubicBezTo>
                      <a:pt x="89" y="536"/>
                      <a:pt x="87" y="534"/>
                      <a:pt x="87" y="531"/>
                    </a:cubicBezTo>
                    <a:lnTo>
                      <a:pt x="82" y="524"/>
                    </a:lnTo>
                    <a:lnTo>
                      <a:pt x="79" y="516"/>
                    </a:lnTo>
                    <a:cubicBezTo>
                      <a:pt x="78" y="513"/>
                      <a:pt x="76" y="510"/>
                      <a:pt x="75" y="505"/>
                    </a:cubicBezTo>
                    <a:cubicBezTo>
                      <a:pt x="75" y="504"/>
                      <a:pt x="75" y="501"/>
                      <a:pt x="73" y="497"/>
                    </a:cubicBezTo>
                    <a:lnTo>
                      <a:pt x="72" y="490"/>
                    </a:lnTo>
                    <a:lnTo>
                      <a:pt x="70" y="484"/>
                    </a:lnTo>
                    <a:cubicBezTo>
                      <a:pt x="69" y="479"/>
                      <a:pt x="67" y="476"/>
                      <a:pt x="67" y="473"/>
                    </a:cubicBezTo>
                    <a:cubicBezTo>
                      <a:pt x="67" y="470"/>
                      <a:pt x="67" y="468"/>
                      <a:pt x="67" y="465"/>
                    </a:cubicBezTo>
                    <a:lnTo>
                      <a:pt x="66" y="457"/>
                    </a:lnTo>
                    <a:cubicBezTo>
                      <a:pt x="58" y="356"/>
                      <a:pt x="129" y="253"/>
                      <a:pt x="261" y="176"/>
                    </a:cubicBezTo>
                    <a:cubicBezTo>
                      <a:pt x="396" y="99"/>
                      <a:pt x="576" y="56"/>
                      <a:pt x="768" y="56"/>
                    </a:cubicBezTo>
                    <a:close/>
                    <a:moveTo>
                      <a:pt x="768" y="1"/>
                    </a:moveTo>
                    <a:cubicBezTo>
                      <a:pt x="575" y="1"/>
                      <a:pt x="381" y="44"/>
                      <a:pt x="233" y="130"/>
                    </a:cubicBezTo>
                    <a:cubicBezTo>
                      <a:pt x="73" y="221"/>
                      <a:pt x="1" y="344"/>
                      <a:pt x="12" y="464"/>
                    </a:cubicBezTo>
                    <a:lnTo>
                      <a:pt x="12" y="462"/>
                    </a:lnTo>
                    <a:cubicBezTo>
                      <a:pt x="12" y="468"/>
                      <a:pt x="12" y="476"/>
                      <a:pt x="13" y="482"/>
                    </a:cubicBezTo>
                    <a:cubicBezTo>
                      <a:pt x="13" y="490"/>
                      <a:pt x="16" y="497"/>
                      <a:pt x="18" y="505"/>
                    </a:cubicBezTo>
                    <a:cubicBezTo>
                      <a:pt x="19" y="511"/>
                      <a:pt x="21" y="517"/>
                      <a:pt x="22" y="524"/>
                    </a:cubicBezTo>
                    <a:cubicBezTo>
                      <a:pt x="26" y="531"/>
                      <a:pt x="30" y="539"/>
                      <a:pt x="33" y="547"/>
                    </a:cubicBezTo>
                    <a:cubicBezTo>
                      <a:pt x="35" y="551"/>
                      <a:pt x="36" y="559"/>
                      <a:pt x="41" y="565"/>
                    </a:cubicBezTo>
                    <a:cubicBezTo>
                      <a:pt x="44" y="573"/>
                      <a:pt x="49" y="581"/>
                      <a:pt x="55" y="587"/>
                    </a:cubicBezTo>
                    <a:cubicBezTo>
                      <a:pt x="58" y="593"/>
                      <a:pt x="61" y="599"/>
                      <a:pt x="64" y="605"/>
                    </a:cubicBezTo>
                    <a:cubicBezTo>
                      <a:pt x="70" y="613"/>
                      <a:pt x="76" y="621"/>
                      <a:pt x="84" y="630"/>
                    </a:cubicBezTo>
                    <a:cubicBezTo>
                      <a:pt x="89" y="634"/>
                      <a:pt x="92" y="639"/>
                      <a:pt x="95" y="644"/>
                    </a:cubicBezTo>
                    <a:cubicBezTo>
                      <a:pt x="102" y="651"/>
                      <a:pt x="112" y="661"/>
                      <a:pt x="121" y="668"/>
                    </a:cubicBezTo>
                    <a:cubicBezTo>
                      <a:pt x="126" y="673"/>
                      <a:pt x="129" y="676"/>
                      <a:pt x="133" y="681"/>
                    </a:cubicBezTo>
                    <a:cubicBezTo>
                      <a:pt x="144" y="690"/>
                      <a:pt x="155" y="697"/>
                      <a:pt x="167" y="707"/>
                    </a:cubicBezTo>
                    <a:cubicBezTo>
                      <a:pt x="170" y="710"/>
                      <a:pt x="175" y="713"/>
                      <a:pt x="178" y="716"/>
                    </a:cubicBezTo>
                    <a:cubicBezTo>
                      <a:pt x="195" y="728"/>
                      <a:pt x="212" y="739"/>
                      <a:pt x="230" y="750"/>
                    </a:cubicBezTo>
                    <a:cubicBezTo>
                      <a:pt x="378" y="836"/>
                      <a:pt x="570" y="879"/>
                      <a:pt x="765" y="879"/>
                    </a:cubicBezTo>
                    <a:cubicBezTo>
                      <a:pt x="959" y="879"/>
                      <a:pt x="1153" y="836"/>
                      <a:pt x="1301" y="750"/>
                    </a:cubicBezTo>
                    <a:cubicBezTo>
                      <a:pt x="1319" y="739"/>
                      <a:pt x="1336" y="728"/>
                      <a:pt x="1353" y="716"/>
                    </a:cubicBezTo>
                    <a:cubicBezTo>
                      <a:pt x="1359" y="711"/>
                      <a:pt x="1364" y="707"/>
                      <a:pt x="1370" y="704"/>
                    </a:cubicBezTo>
                    <a:cubicBezTo>
                      <a:pt x="1379" y="696"/>
                      <a:pt x="1390" y="688"/>
                      <a:pt x="1399" y="681"/>
                    </a:cubicBezTo>
                    <a:cubicBezTo>
                      <a:pt x="1404" y="676"/>
                      <a:pt x="1408" y="671"/>
                      <a:pt x="1413" y="665"/>
                    </a:cubicBezTo>
                    <a:cubicBezTo>
                      <a:pt x="1421" y="659"/>
                      <a:pt x="1430" y="651"/>
                      <a:pt x="1436" y="644"/>
                    </a:cubicBezTo>
                    <a:cubicBezTo>
                      <a:pt x="1442" y="637"/>
                      <a:pt x="1445" y="631"/>
                      <a:pt x="1450" y="627"/>
                    </a:cubicBezTo>
                    <a:cubicBezTo>
                      <a:pt x="1456" y="619"/>
                      <a:pt x="1462" y="611"/>
                      <a:pt x="1468" y="604"/>
                    </a:cubicBezTo>
                    <a:cubicBezTo>
                      <a:pt x="1473" y="599"/>
                      <a:pt x="1476" y="593"/>
                      <a:pt x="1479" y="587"/>
                    </a:cubicBezTo>
                    <a:cubicBezTo>
                      <a:pt x="1484" y="579"/>
                      <a:pt x="1488" y="571"/>
                      <a:pt x="1493" y="564"/>
                    </a:cubicBezTo>
                    <a:cubicBezTo>
                      <a:pt x="1496" y="557"/>
                      <a:pt x="1498" y="551"/>
                      <a:pt x="1501" y="545"/>
                    </a:cubicBezTo>
                    <a:cubicBezTo>
                      <a:pt x="1504" y="537"/>
                      <a:pt x="1507" y="530"/>
                      <a:pt x="1510" y="524"/>
                    </a:cubicBezTo>
                    <a:cubicBezTo>
                      <a:pt x="1511" y="516"/>
                      <a:pt x="1513" y="510"/>
                      <a:pt x="1515" y="504"/>
                    </a:cubicBezTo>
                    <a:cubicBezTo>
                      <a:pt x="1516" y="496"/>
                      <a:pt x="1519" y="488"/>
                      <a:pt x="1521" y="481"/>
                    </a:cubicBezTo>
                    <a:cubicBezTo>
                      <a:pt x="1522" y="474"/>
                      <a:pt x="1522" y="468"/>
                      <a:pt x="1522" y="462"/>
                    </a:cubicBezTo>
                    <a:cubicBezTo>
                      <a:pt x="1522" y="454"/>
                      <a:pt x="1524" y="447"/>
                      <a:pt x="1524" y="439"/>
                    </a:cubicBezTo>
                    <a:cubicBezTo>
                      <a:pt x="1524" y="327"/>
                      <a:pt x="1451" y="216"/>
                      <a:pt x="1304" y="130"/>
                    </a:cubicBezTo>
                    <a:cubicBezTo>
                      <a:pt x="1156" y="44"/>
                      <a:pt x="962" y="1"/>
                      <a:pt x="76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46"/>
              <p:cNvSpPr/>
              <p:nvPr/>
            </p:nvSpPr>
            <p:spPr>
              <a:xfrm>
                <a:off x="-2415567" y="970248"/>
                <a:ext cx="96324" cy="53922"/>
              </a:xfrm>
              <a:custGeom>
                <a:rect b="b" l="l" r="r" t="t"/>
                <a:pathLst>
                  <a:path extrusionOk="0" h="1292" w="2308">
                    <a:moveTo>
                      <a:pt x="2308" y="1"/>
                    </a:moveTo>
                    <a:cubicBezTo>
                      <a:pt x="1645" y="464"/>
                      <a:pt x="868" y="868"/>
                      <a:pt x="1" y="1200"/>
                    </a:cubicBezTo>
                    <a:lnTo>
                      <a:pt x="1" y="1202"/>
                    </a:lnTo>
                    <a:lnTo>
                      <a:pt x="1" y="1291"/>
                    </a:lnTo>
                    <a:cubicBezTo>
                      <a:pt x="867" y="959"/>
                      <a:pt x="1643" y="554"/>
                      <a:pt x="2308" y="91"/>
                    </a:cubicBezTo>
                    <a:lnTo>
                      <a:pt x="2308" y="1"/>
                    </a:lnTo>
                    <a:close/>
                  </a:path>
                </a:pathLst>
              </a:custGeom>
              <a:gradFill>
                <a:gsLst>
                  <a:gs pos="0">
                    <a:schemeClr val="accent1"/>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46"/>
              <p:cNvSpPr/>
              <p:nvPr/>
            </p:nvSpPr>
            <p:spPr>
              <a:xfrm>
                <a:off x="-2423079" y="928847"/>
                <a:ext cx="159762" cy="92860"/>
              </a:xfrm>
              <a:custGeom>
                <a:rect b="b" l="l" r="r" t="t"/>
                <a:pathLst>
                  <a:path extrusionOk="0" h="2225" w="3828">
                    <a:moveTo>
                      <a:pt x="3731" y="0"/>
                    </a:moveTo>
                    <a:lnTo>
                      <a:pt x="2120" y="780"/>
                    </a:lnTo>
                    <a:cubicBezTo>
                      <a:pt x="1322" y="1166"/>
                      <a:pt x="627" y="1619"/>
                      <a:pt x="54" y="2120"/>
                    </a:cubicBezTo>
                    <a:lnTo>
                      <a:pt x="1" y="2168"/>
                    </a:lnTo>
                    <a:lnTo>
                      <a:pt x="99" y="2225"/>
                    </a:lnTo>
                    <a:lnTo>
                      <a:pt x="181" y="2194"/>
                    </a:lnTo>
                    <a:cubicBezTo>
                      <a:pt x="1048" y="1860"/>
                      <a:pt x="1823" y="1457"/>
                      <a:pt x="2488" y="993"/>
                    </a:cubicBezTo>
                    <a:lnTo>
                      <a:pt x="3828" y="57"/>
                    </a:lnTo>
                    <a:lnTo>
                      <a:pt x="3731" y="0"/>
                    </a:lnTo>
                    <a:close/>
                  </a:path>
                </a:pathLst>
              </a:custGeom>
              <a:gradFill>
                <a:gsLst>
                  <a:gs pos="0">
                    <a:schemeClr val="accent1"/>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46"/>
              <p:cNvSpPr/>
              <p:nvPr/>
            </p:nvSpPr>
            <p:spPr>
              <a:xfrm>
                <a:off x="-2441776" y="1013444"/>
                <a:ext cx="29089" cy="64856"/>
              </a:xfrm>
              <a:custGeom>
                <a:rect b="b" l="l" r="r" t="t"/>
                <a:pathLst>
                  <a:path extrusionOk="0" h="1554" w="697">
                    <a:moveTo>
                      <a:pt x="696" y="2"/>
                    </a:moveTo>
                    <a:lnTo>
                      <a:pt x="696" y="13"/>
                    </a:lnTo>
                    <a:lnTo>
                      <a:pt x="696" y="13"/>
                    </a:lnTo>
                    <a:cubicBezTo>
                      <a:pt x="696" y="13"/>
                      <a:pt x="696" y="13"/>
                      <a:pt x="696" y="13"/>
                    </a:cubicBezTo>
                    <a:cubicBezTo>
                      <a:pt x="696" y="9"/>
                      <a:pt x="696" y="5"/>
                      <a:pt x="696" y="2"/>
                    </a:cubicBezTo>
                    <a:close/>
                    <a:moveTo>
                      <a:pt x="2" y="1"/>
                    </a:moveTo>
                    <a:lnTo>
                      <a:pt x="1" y="1351"/>
                    </a:lnTo>
                    <a:cubicBezTo>
                      <a:pt x="1" y="1402"/>
                      <a:pt x="35" y="1454"/>
                      <a:pt x="102" y="1494"/>
                    </a:cubicBezTo>
                    <a:cubicBezTo>
                      <a:pt x="171" y="1534"/>
                      <a:pt x="260" y="1553"/>
                      <a:pt x="348" y="1553"/>
                    </a:cubicBezTo>
                    <a:cubicBezTo>
                      <a:pt x="437" y="1553"/>
                      <a:pt x="525" y="1534"/>
                      <a:pt x="593" y="1494"/>
                    </a:cubicBezTo>
                    <a:cubicBezTo>
                      <a:pt x="661" y="1456"/>
                      <a:pt x="695" y="1405"/>
                      <a:pt x="695" y="1353"/>
                    </a:cubicBezTo>
                    <a:lnTo>
                      <a:pt x="696" y="13"/>
                    </a:lnTo>
                    <a:lnTo>
                      <a:pt x="696" y="13"/>
                    </a:lnTo>
                    <a:cubicBezTo>
                      <a:pt x="695" y="16"/>
                      <a:pt x="695" y="18"/>
                      <a:pt x="695" y="21"/>
                    </a:cubicBezTo>
                    <a:cubicBezTo>
                      <a:pt x="695" y="25"/>
                      <a:pt x="693" y="29"/>
                      <a:pt x="692" y="32"/>
                    </a:cubicBezTo>
                    <a:cubicBezTo>
                      <a:pt x="692" y="35"/>
                      <a:pt x="690" y="38"/>
                      <a:pt x="690" y="41"/>
                    </a:cubicBezTo>
                    <a:cubicBezTo>
                      <a:pt x="689" y="44"/>
                      <a:pt x="687" y="47"/>
                      <a:pt x="685" y="50"/>
                    </a:cubicBezTo>
                    <a:cubicBezTo>
                      <a:pt x="684" y="53"/>
                      <a:pt x="684" y="56"/>
                      <a:pt x="682" y="59"/>
                    </a:cubicBezTo>
                    <a:cubicBezTo>
                      <a:pt x="679" y="62"/>
                      <a:pt x="678" y="65"/>
                      <a:pt x="676" y="70"/>
                    </a:cubicBezTo>
                    <a:cubicBezTo>
                      <a:pt x="673" y="73"/>
                      <a:pt x="673" y="75"/>
                      <a:pt x="670" y="78"/>
                    </a:cubicBezTo>
                    <a:cubicBezTo>
                      <a:pt x="669" y="82"/>
                      <a:pt x="665" y="85"/>
                      <a:pt x="662" y="88"/>
                    </a:cubicBezTo>
                    <a:cubicBezTo>
                      <a:pt x="659" y="92"/>
                      <a:pt x="659" y="93"/>
                      <a:pt x="656" y="96"/>
                    </a:cubicBezTo>
                    <a:cubicBezTo>
                      <a:pt x="653" y="99"/>
                      <a:pt x="649" y="102"/>
                      <a:pt x="645" y="107"/>
                    </a:cubicBezTo>
                    <a:cubicBezTo>
                      <a:pt x="644" y="108"/>
                      <a:pt x="641" y="110"/>
                      <a:pt x="639" y="113"/>
                    </a:cubicBezTo>
                    <a:cubicBezTo>
                      <a:pt x="635" y="116"/>
                      <a:pt x="630" y="121"/>
                      <a:pt x="624" y="124"/>
                    </a:cubicBezTo>
                    <a:cubicBezTo>
                      <a:pt x="622" y="125"/>
                      <a:pt x="621" y="127"/>
                      <a:pt x="619" y="128"/>
                    </a:cubicBezTo>
                    <a:cubicBezTo>
                      <a:pt x="612" y="133"/>
                      <a:pt x="604" y="139"/>
                      <a:pt x="595" y="144"/>
                    </a:cubicBezTo>
                    <a:cubicBezTo>
                      <a:pt x="528" y="183"/>
                      <a:pt x="439" y="203"/>
                      <a:pt x="350" y="203"/>
                    </a:cubicBezTo>
                    <a:cubicBezTo>
                      <a:pt x="262" y="203"/>
                      <a:pt x="172" y="183"/>
                      <a:pt x="104" y="144"/>
                    </a:cubicBezTo>
                    <a:cubicBezTo>
                      <a:pt x="96" y="139"/>
                      <a:pt x="89" y="133"/>
                      <a:pt x="81" y="128"/>
                    </a:cubicBezTo>
                    <a:cubicBezTo>
                      <a:pt x="78" y="127"/>
                      <a:pt x="75" y="124"/>
                      <a:pt x="73" y="122"/>
                    </a:cubicBezTo>
                    <a:cubicBezTo>
                      <a:pt x="69" y="119"/>
                      <a:pt x="64" y="116"/>
                      <a:pt x="61" y="112"/>
                    </a:cubicBezTo>
                    <a:cubicBezTo>
                      <a:pt x="58" y="110"/>
                      <a:pt x="55" y="108"/>
                      <a:pt x="53" y="105"/>
                    </a:cubicBezTo>
                    <a:cubicBezTo>
                      <a:pt x="50" y="102"/>
                      <a:pt x="46" y="99"/>
                      <a:pt x="42" y="95"/>
                    </a:cubicBezTo>
                    <a:cubicBezTo>
                      <a:pt x="41" y="93"/>
                      <a:pt x="38" y="90"/>
                      <a:pt x="36" y="87"/>
                    </a:cubicBezTo>
                    <a:cubicBezTo>
                      <a:pt x="33" y="84"/>
                      <a:pt x="30" y="81"/>
                      <a:pt x="29" y="78"/>
                    </a:cubicBezTo>
                    <a:cubicBezTo>
                      <a:pt x="27" y="75"/>
                      <a:pt x="24" y="72"/>
                      <a:pt x="22" y="68"/>
                    </a:cubicBezTo>
                    <a:cubicBezTo>
                      <a:pt x="21" y="65"/>
                      <a:pt x="18" y="62"/>
                      <a:pt x="18" y="59"/>
                    </a:cubicBezTo>
                    <a:cubicBezTo>
                      <a:pt x="15" y="56"/>
                      <a:pt x="15" y="53"/>
                      <a:pt x="13" y="50"/>
                    </a:cubicBezTo>
                    <a:cubicBezTo>
                      <a:pt x="12" y="47"/>
                      <a:pt x="10" y="42"/>
                      <a:pt x="9" y="39"/>
                    </a:cubicBezTo>
                    <a:cubicBezTo>
                      <a:pt x="9" y="38"/>
                      <a:pt x="7" y="35"/>
                      <a:pt x="7" y="32"/>
                    </a:cubicBezTo>
                    <a:cubicBezTo>
                      <a:pt x="6" y="29"/>
                      <a:pt x="4" y="24"/>
                      <a:pt x="4" y="21"/>
                    </a:cubicBezTo>
                    <a:cubicBezTo>
                      <a:pt x="4" y="18"/>
                      <a:pt x="4" y="15"/>
                      <a:pt x="4" y="12"/>
                    </a:cubicBezTo>
                    <a:cubicBezTo>
                      <a:pt x="2" y="9"/>
                      <a:pt x="2" y="5"/>
                      <a:pt x="2" y="2"/>
                    </a:cubicBezTo>
                    <a:lnTo>
                      <a:pt x="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46"/>
              <p:cNvSpPr/>
              <p:nvPr/>
            </p:nvSpPr>
            <p:spPr>
              <a:xfrm>
                <a:off x="-2441693" y="1005139"/>
                <a:ext cx="29173" cy="16777"/>
              </a:xfrm>
              <a:custGeom>
                <a:rect b="b" l="l" r="r" t="t"/>
                <a:pathLst>
                  <a:path extrusionOk="0" h="402" w="699">
                    <a:moveTo>
                      <a:pt x="347" y="1"/>
                    </a:moveTo>
                    <a:cubicBezTo>
                      <a:pt x="258" y="1"/>
                      <a:pt x="168" y="20"/>
                      <a:pt x="100" y="60"/>
                    </a:cubicBezTo>
                    <a:cubicBezTo>
                      <a:pt x="33" y="98"/>
                      <a:pt x="0" y="149"/>
                      <a:pt x="0" y="201"/>
                    </a:cubicBezTo>
                    <a:cubicBezTo>
                      <a:pt x="0" y="204"/>
                      <a:pt x="0" y="208"/>
                      <a:pt x="0" y="211"/>
                    </a:cubicBezTo>
                    <a:lnTo>
                      <a:pt x="2" y="211"/>
                    </a:lnTo>
                    <a:cubicBezTo>
                      <a:pt x="2" y="214"/>
                      <a:pt x="2" y="217"/>
                      <a:pt x="2" y="220"/>
                    </a:cubicBezTo>
                    <a:cubicBezTo>
                      <a:pt x="2" y="223"/>
                      <a:pt x="4" y="228"/>
                      <a:pt x="5" y="231"/>
                    </a:cubicBezTo>
                    <a:cubicBezTo>
                      <a:pt x="5" y="234"/>
                      <a:pt x="7" y="237"/>
                      <a:pt x="7" y="238"/>
                    </a:cubicBezTo>
                    <a:cubicBezTo>
                      <a:pt x="8" y="241"/>
                      <a:pt x="10" y="246"/>
                      <a:pt x="11" y="249"/>
                    </a:cubicBezTo>
                    <a:cubicBezTo>
                      <a:pt x="13" y="252"/>
                      <a:pt x="13" y="255"/>
                      <a:pt x="14" y="258"/>
                    </a:cubicBezTo>
                    <a:cubicBezTo>
                      <a:pt x="16" y="261"/>
                      <a:pt x="19" y="264"/>
                      <a:pt x="20" y="267"/>
                    </a:cubicBezTo>
                    <a:cubicBezTo>
                      <a:pt x="22" y="271"/>
                      <a:pt x="25" y="274"/>
                      <a:pt x="27" y="277"/>
                    </a:cubicBezTo>
                    <a:cubicBezTo>
                      <a:pt x="28" y="280"/>
                      <a:pt x="31" y="283"/>
                      <a:pt x="34" y="286"/>
                    </a:cubicBezTo>
                    <a:cubicBezTo>
                      <a:pt x="36" y="289"/>
                      <a:pt x="39" y="292"/>
                      <a:pt x="40" y="294"/>
                    </a:cubicBezTo>
                    <a:cubicBezTo>
                      <a:pt x="44" y="298"/>
                      <a:pt x="48" y="301"/>
                      <a:pt x="51" y="304"/>
                    </a:cubicBezTo>
                    <a:cubicBezTo>
                      <a:pt x="53" y="307"/>
                      <a:pt x="56" y="309"/>
                      <a:pt x="59" y="311"/>
                    </a:cubicBezTo>
                    <a:cubicBezTo>
                      <a:pt x="62" y="315"/>
                      <a:pt x="67" y="318"/>
                      <a:pt x="71" y="321"/>
                    </a:cubicBezTo>
                    <a:cubicBezTo>
                      <a:pt x="73" y="323"/>
                      <a:pt x="76" y="326"/>
                      <a:pt x="79" y="327"/>
                    </a:cubicBezTo>
                    <a:cubicBezTo>
                      <a:pt x="87" y="332"/>
                      <a:pt x="94" y="338"/>
                      <a:pt x="102" y="343"/>
                    </a:cubicBezTo>
                    <a:cubicBezTo>
                      <a:pt x="170" y="382"/>
                      <a:pt x="260" y="402"/>
                      <a:pt x="348" y="402"/>
                    </a:cubicBezTo>
                    <a:cubicBezTo>
                      <a:pt x="437" y="402"/>
                      <a:pt x="526" y="382"/>
                      <a:pt x="593" y="343"/>
                    </a:cubicBezTo>
                    <a:cubicBezTo>
                      <a:pt x="602" y="338"/>
                      <a:pt x="610" y="332"/>
                      <a:pt x="617" y="327"/>
                    </a:cubicBezTo>
                    <a:cubicBezTo>
                      <a:pt x="619" y="326"/>
                      <a:pt x="620" y="324"/>
                      <a:pt x="622" y="323"/>
                    </a:cubicBezTo>
                    <a:cubicBezTo>
                      <a:pt x="628" y="320"/>
                      <a:pt x="633" y="315"/>
                      <a:pt x="637" y="312"/>
                    </a:cubicBezTo>
                    <a:cubicBezTo>
                      <a:pt x="639" y="309"/>
                      <a:pt x="642" y="307"/>
                      <a:pt x="643" y="306"/>
                    </a:cubicBezTo>
                    <a:cubicBezTo>
                      <a:pt x="647" y="301"/>
                      <a:pt x="651" y="298"/>
                      <a:pt x="654" y="295"/>
                    </a:cubicBezTo>
                    <a:cubicBezTo>
                      <a:pt x="657" y="292"/>
                      <a:pt x="659" y="291"/>
                      <a:pt x="660" y="287"/>
                    </a:cubicBezTo>
                    <a:cubicBezTo>
                      <a:pt x="663" y="284"/>
                      <a:pt x="667" y="281"/>
                      <a:pt x="668" y="277"/>
                    </a:cubicBezTo>
                    <a:cubicBezTo>
                      <a:pt x="671" y="274"/>
                      <a:pt x="673" y="272"/>
                      <a:pt x="674" y="269"/>
                    </a:cubicBezTo>
                    <a:cubicBezTo>
                      <a:pt x="676" y="264"/>
                      <a:pt x="677" y="261"/>
                      <a:pt x="680" y="258"/>
                    </a:cubicBezTo>
                    <a:cubicBezTo>
                      <a:pt x="682" y="255"/>
                      <a:pt x="682" y="252"/>
                      <a:pt x="683" y="249"/>
                    </a:cubicBezTo>
                    <a:cubicBezTo>
                      <a:pt x="685" y="246"/>
                      <a:pt x="687" y="243"/>
                      <a:pt x="688" y="240"/>
                    </a:cubicBezTo>
                    <a:cubicBezTo>
                      <a:pt x="688" y="237"/>
                      <a:pt x="690" y="234"/>
                      <a:pt x="690" y="231"/>
                    </a:cubicBezTo>
                    <a:cubicBezTo>
                      <a:pt x="691" y="228"/>
                      <a:pt x="691" y="224"/>
                      <a:pt x="693" y="220"/>
                    </a:cubicBezTo>
                    <a:cubicBezTo>
                      <a:pt x="693" y="217"/>
                      <a:pt x="693" y="215"/>
                      <a:pt x="693" y="212"/>
                    </a:cubicBezTo>
                    <a:cubicBezTo>
                      <a:pt x="699" y="157"/>
                      <a:pt x="665" y="101"/>
                      <a:pt x="593" y="58"/>
                    </a:cubicBezTo>
                    <a:cubicBezTo>
                      <a:pt x="525" y="20"/>
                      <a:pt x="436" y="1"/>
                      <a:pt x="34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46"/>
              <p:cNvSpPr/>
              <p:nvPr/>
            </p:nvSpPr>
            <p:spPr>
              <a:xfrm>
                <a:off x="-2440149" y="1006432"/>
                <a:ext cx="26043" cy="14148"/>
              </a:xfrm>
              <a:custGeom>
                <a:rect b="b" l="l" r="r" t="t"/>
                <a:pathLst>
                  <a:path extrusionOk="0" h="339" w="624">
                    <a:moveTo>
                      <a:pt x="309" y="1"/>
                    </a:moveTo>
                    <a:cubicBezTo>
                      <a:pt x="230" y="1"/>
                      <a:pt x="151" y="17"/>
                      <a:pt x="91" y="50"/>
                    </a:cubicBezTo>
                    <a:cubicBezTo>
                      <a:pt x="31" y="83"/>
                      <a:pt x="0" y="126"/>
                      <a:pt x="0" y="169"/>
                    </a:cubicBezTo>
                    <a:cubicBezTo>
                      <a:pt x="0" y="172"/>
                      <a:pt x="2" y="175"/>
                      <a:pt x="2" y="178"/>
                    </a:cubicBezTo>
                    <a:cubicBezTo>
                      <a:pt x="2" y="181"/>
                      <a:pt x="2" y="183"/>
                      <a:pt x="2" y="186"/>
                    </a:cubicBezTo>
                    <a:cubicBezTo>
                      <a:pt x="3" y="189"/>
                      <a:pt x="3" y="192"/>
                      <a:pt x="5" y="195"/>
                    </a:cubicBezTo>
                    <a:cubicBezTo>
                      <a:pt x="5" y="197"/>
                      <a:pt x="7" y="200"/>
                      <a:pt x="7" y="203"/>
                    </a:cubicBezTo>
                    <a:cubicBezTo>
                      <a:pt x="8" y="204"/>
                      <a:pt x="8" y="207"/>
                      <a:pt x="11" y="210"/>
                    </a:cubicBezTo>
                    <a:cubicBezTo>
                      <a:pt x="11" y="213"/>
                      <a:pt x="13" y="215"/>
                      <a:pt x="14" y="216"/>
                    </a:cubicBezTo>
                    <a:cubicBezTo>
                      <a:pt x="16" y="220"/>
                      <a:pt x="17" y="223"/>
                      <a:pt x="19" y="226"/>
                    </a:cubicBezTo>
                    <a:cubicBezTo>
                      <a:pt x="22" y="227"/>
                      <a:pt x="22" y="230"/>
                      <a:pt x="23" y="233"/>
                    </a:cubicBezTo>
                    <a:cubicBezTo>
                      <a:pt x="27" y="235"/>
                      <a:pt x="28" y="238"/>
                      <a:pt x="31" y="241"/>
                    </a:cubicBezTo>
                    <a:cubicBezTo>
                      <a:pt x="33" y="244"/>
                      <a:pt x="34" y="246"/>
                      <a:pt x="37" y="247"/>
                    </a:cubicBezTo>
                    <a:cubicBezTo>
                      <a:pt x="39" y="250"/>
                      <a:pt x="43" y="253"/>
                      <a:pt x="47" y="256"/>
                    </a:cubicBezTo>
                    <a:cubicBezTo>
                      <a:pt x="48" y="258"/>
                      <a:pt x="50" y="260"/>
                      <a:pt x="53" y="263"/>
                    </a:cubicBezTo>
                    <a:cubicBezTo>
                      <a:pt x="56" y="266"/>
                      <a:pt x="60" y="267"/>
                      <a:pt x="63" y="270"/>
                    </a:cubicBezTo>
                    <a:cubicBezTo>
                      <a:pt x="67" y="272"/>
                      <a:pt x="68" y="273"/>
                      <a:pt x="71" y="275"/>
                    </a:cubicBezTo>
                    <a:cubicBezTo>
                      <a:pt x="77" y="280"/>
                      <a:pt x="85" y="284"/>
                      <a:pt x="93" y="289"/>
                    </a:cubicBezTo>
                    <a:cubicBezTo>
                      <a:pt x="153" y="322"/>
                      <a:pt x="233" y="338"/>
                      <a:pt x="312" y="338"/>
                    </a:cubicBezTo>
                    <a:cubicBezTo>
                      <a:pt x="391" y="338"/>
                      <a:pt x="470" y="322"/>
                      <a:pt x="530" y="289"/>
                    </a:cubicBezTo>
                    <a:cubicBezTo>
                      <a:pt x="537" y="284"/>
                      <a:pt x="543" y="280"/>
                      <a:pt x="550" y="275"/>
                    </a:cubicBezTo>
                    <a:cubicBezTo>
                      <a:pt x="553" y="275"/>
                      <a:pt x="554" y="273"/>
                      <a:pt x="556" y="272"/>
                    </a:cubicBezTo>
                    <a:cubicBezTo>
                      <a:pt x="560" y="269"/>
                      <a:pt x="565" y="266"/>
                      <a:pt x="568" y="263"/>
                    </a:cubicBezTo>
                    <a:cubicBezTo>
                      <a:pt x="571" y="261"/>
                      <a:pt x="573" y="258"/>
                      <a:pt x="574" y="258"/>
                    </a:cubicBezTo>
                    <a:cubicBezTo>
                      <a:pt x="577" y="255"/>
                      <a:pt x="580" y="250"/>
                      <a:pt x="583" y="247"/>
                    </a:cubicBezTo>
                    <a:cubicBezTo>
                      <a:pt x="586" y="246"/>
                      <a:pt x="586" y="244"/>
                      <a:pt x="590" y="243"/>
                    </a:cubicBezTo>
                    <a:cubicBezTo>
                      <a:pt x="591" y="240"/>
                      <a:pt x="594" y="235"/>
                      <a:pt x="597" y="233"/>
                    </a:cubicBezTo>
                    <a:cubicBezTo>
                      <a:pt x="599" y="230"/>
                      <a:pt x="599" y="229"/>
                      <a:pt x="600" y="226"/>
                    </a:cubicBezTo>
                    <a:cubicBezTo>
                      <a:pt x="603" y="223"/>
                      <a:pt x="605" y="220"/>
                      <a:pt x="606" y="216"/>
                    </a:cubicBezTo>
                    <a:cubicBezTo>
                      <a:pt x="608" y="215"/>
                      <a:pt x="610" y="213"/>
                      <a:pt x="610" y="210"/>
                    </a:cubicBezTo>
                    <a:cubicBezTo>
                      <a:pt x="611" y="207"/>
                      <a:pt x="613" y="204"/>
                      <a:pt x="614" y="201"/>
                    </a:cubicBezTo>
                    <a:cubicBezTo>
                      <a:pt x="614" y="200"/>
                      <a:pt x="614" y="197"/>
                      <a:pt x="616" y="195"/>
                    </a:cubicBezTo>
                    <a:cubicBezTo>
                      <a:pt x="616" y="192"/>
                      <a:pt x="617" y="189"/>
                      <a:pt x="617" y="186"/>
                    </a:cubicBezTo>
                    <a:cubicBezTo>
                      <a:pt x="619" y="183"/>
                      <a:pt x="619" y="181"/>
                      <a:pt x="619" y="178"/>
                    </a:cubicBezTo>
                    <a:cubicBezTo>
                      <a:pt x="623" y="132"/>
                      <a:pt x="593" y="86"/>
                      <a:pt x="528" y="50"/>
                    </a:cubicBezTo>
                    <a:cubicBezTo>
                      <a:pt x="467" y="17"/>
                      <a:pt x="388" y="1"/>
                      <a:pt x="30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46"/>
              <p:cNvSpPr/>
              <p:nvPr/>
            </p:nvSpPr>
            <p:spPr>
              <a:xfrm>
                <a:off x="-2444907" y="1032600"/>
                <a:ext cx="27128" cy="31468"/>
              </a:xfrm>
              <a:custGeom>
                <a:rect b="b" l="l" r="r" t="t"/>
                <a:pathLst>
                  <a:path extrusionOk="0" h="754" w="650">
                    <a:moveTo>
                      <a:pt x="650" y="0"/>
                    </a:moveTo>
                    <a:lnTo>
                      <a:pt x="1" y="663"/>
                    </a:lnTo>
                    <a:lnTo>
                      <a:pt x="1" y="754"/>
                    </a:lnTo>
                    <a:lnTo>
                      <a:pt x="650" y="91"/>
                    </a:lnTo>
                    <a:lnTo>
                      <a:pt x="65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46"/>
              <p:cNvSpPr/>
              <p:nvPr/>
            </p:nvSpPr>
            <p:spPr>
              <a:xfrm>
                <a:off x="-2465816" y="1060271"/>
                <a:ext cx="20951" cy="16611"/>
              </a:xfrm>
              <a:custGeom>
                <a:rect b="b" l="l" r="r" t="t"/>
                <a:pathLst>
                  <a:path extrusionOk="0" h="398" w="502">
                    <a:moveTo>
                      <a:pt x="502" y="0"/>
                    </a:moveTo>
                    <a:cubicBezTo>
                      <a:pt x="368" y="119"/>
                      <a:pt x="197" y="223"/>
                      <a:pt x="0" y="308"/>
                    </a:cubicBezTo>
                    <a:lnTo>
                      <a:pt x="0" y="397"/>
                    </a:lnTo>
                    <a:cubicBezTo>
                      <a:pt x="197" y="312"/>
                      <a:pt x="366" y="209"/>
                      <a:pt x="502" y="91"/>
                    </a:cubicBezTo>
                    <a:lnTo>
                      <a:pt x="50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46"/>
              <p:cNvSpPr/>
              <p:nvPr/>
            </p:nvSpPr>
            <p:spPr>
              <a:xfrm>
                <a:off x="-2577415" y="1073083"/>
                <a:ext cx="111641" cy="51543"/>
              </a:xfrm>
              <a:custGeom>
                <a:rect b="b" l="l" r="r" t="t"/>
                <a:pathLst>
                  <a:path extrusionOk="0" h="1235" w="2675">
                    <a:moveTo>
                      <a:pt x="2674" y="1"/>
                    </a:moveTo>
                    <a:lnTo>
                      <a:pt x="1" y="1144"/>
                    </a:lnTo>
                    <a:lnTo>
                      <a:pt x="1" y="1234"/>
                    </a:lnTo>
                    <a:lnTo>
                      <a:pt x="2674" y="92"/>
                    </a:lnTo>
                    <a:lnTo>
                      <a:pt x="2674" y="1"/>
                    </a:lnTo>
                    <a:close/>
                  </a:path>
                </a:pathLst>
              </a:custGeom>
              <a:gradFill>
                <a:gsLst>
                  <a:gs pos="0">
                    <a:schemeClr val="accent1"/>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46"/>
              <p:cNvSpPr/>
              <p:nvPr/>
            </p:nvSpPr>
            <p:spPr>
              <a:xfrm>
                <a:off x="-2592190" y="1112314"/>
                <a:ext cx="14816" cy="12312"/>
              </a:xfrm>
              <a:custGeom>
                <a:rect b="b" l="l" r="r" t="t"/>
                <a:pathLst>
                  <a:path extrusionOk="0" h="295" w="355">
                    <a:moveTo>
                      <a:pt x="1" y="1"/>
                    </a:moveTo>
                    <a:lnTo>
                      <a:pt x="1" y="90"/>
                    </a:lnTo>
                    <a:lnTo>
                      <a:pt x="355" y="294"/>
                    </a:lnTo>
                    <a:lnTo>
                      <a:pt x="355" y="204"/>
                    </a:lnTo>
                    <a:lnTo>
                      <a:pt x="1" y="1"/>
                    </a:lnTo>
                    <a:close/>
                  </a:path>
                </a:pathLst>
              </a:custGeom>
              <a:gradFill>
                <a:gsLst>
                  <a:gs pos="0">
                    <a:schemeClr val="accent1"/>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46"/>
              <p:cNvSpPr/>
              <p:nvPr/>
            </p:nvSpPr>
            <p:spPr>
              <a:xfrm>
                <a:off x="-2592190" y="1018870"/>
                <a:ext cx="174411" cy="101959"/>
              </a:xfrm>
              <a:custGeom>
                <a:rect b="b" l="l" r="r" t="t"/>
                <a:pathLst>
                  <a:path extrusionOk="0" h="2443" w="4179">
                    <a:moveTo>
                      <a:pt x="3608" y="0"/>
                    </a:moveTo>
                    <a:lnTo>
                      <a:pt x="2494" y="395"/>
                    </a:lnTo>
                    <a:cubicBezTo>
                      <a:pt x="2291" y="474"/>
                      <a:pt x="2111" y="572"/>
                      <a:pt x="1967" y="688"/>
                    </a:cubicBezTo>
                    <a:lnTo>
                      <a:pt x="1" y="2240"/>
                    </a:lnTo>
                    <a:lnTo>
                      <a:pt x="355" y="2443"/>
                    </a:lnTo>
                    <a:lnTo>
                      <a:pt x="3027" y="1300"/>
                    </a:lnTo>
                    <a:cubicBezTo>
                      <a:pt x="3225" y="1215"/>
                      <a:pt x="3394" y="1111"/>
                      <a:pt x="3530" y="992"/>
                    </a:cubicBezTo>
                    <a:lnTo>
                      <a:pt x="4179" y="329"/>
                    </a:lnTo>
                    <a:lnTo>
                      <a:pt x="4176" y="326"/>
                    </a:lnTo>
                    <a:cubicBezTo>
                      <a:pt x="4111" y="358"/>
                      <a:pt x="4032" y="373"/>
                      <a:pt x="3952" y="373"/>
                    </a:cubicBezTo>
                    <a:cubicBezTo>
                      <a:pt x="3864" y="373"/>
                      <a:pt x="3777" y="354"/>
                      <a:pt x="3710" y="315"/>
                    </a:cubicBezTo>
                    <a:cubicBezTo>
                      <a:pt x="3640" y="275"/>
                      <a:pt x="3608" y="225"/>
                      <a:pt x="3608" y="172"/>
                    </a:cubicBezTo>
                    <a:lnTo>
                      <a:pt x="3608" y="0"/>
                    </a:lnTo>
                    <a:close/>
                  </a:path>
                </a:pathLst>
              </a:custGeom>
              <a:gradFill>
                <a:gsLst>
                  <a:gs pos="0">
                    <a:schemeClr val="dk2"/>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74" name="Google Shape;1674;p46"/>
            <p:cNvSpPr/>
            <p:nvPr/>
          </p:nvSpPr>
          <p:spPr>
            <a:xfrm>
              <a:off x="-2179305" y="1358176"/>
              <a:ext cx="429328" cy="239517"/>
            </a:xfrm>
            <a:custGeom>
              <a:rect b="b" l="l" r="r" t="t"/>
              <a:pathLst>
                <a:path extrusionOk="0" h="5739" w="10287">
                  <a:moveTo>
                    <a:pt x="5074" y="1"/>
                  </a:moveTo>
                  <a:cubicBezTo>
                    <a:pt x="5015" y="1"/>
                    <a:pt x="4964" y="2"/>
                    <a:pt x="4878" y="6"/>
                  </a:cubicBezTo>
                  <a:cubicBezTo>
                    <a:pt x="4507" y="18"/>
                    <a:pt x="4233" y="56"/>
                    <a:pt x="4232" y="58"/>
                  </a:cubicBezTo>
                  <a:cubicBezTo>
                    <a:pt x="3840" y="170"/>
                    <a:pt x="3804" y="119"/>
                    <a:pt x="3581" y="170"/>
                  </a:cubicBezTo>
                  <a:cubicBezTo>
                    <a:pt x="3315" y="232"/>
                    <a:pt x="3286" y="239"/>
                    <a:pt x="2926" y="355"/>
                  </a:cubicBezTo>
                  <a:cubicBezTo>
                    <a:pt x="2812" y="390"/>
                    <a:pt x="2663" y="447"/>
                    <a:pt x="2554" y="496"/>
                  </a:cubicBezTo>
                  <a:cubicBezTo>
                    <a:pt x="2383" y="572"/>
                    <a:pt x="2158" y="679"/>
                    <a:pt x="1994" y="767"/>
                  </a:cubicBezTo>
                  <a:cubicBezTo>
                    <a:pt x="1837" y="852"/>
                    <a:pt x="1491" y="1072"/>
                    <a:pt x="1234" y="1299"/>
                  </a:cubicBezTo>
                  <a:cubicBezTo>
                    <a:pt x="1151" y="1373"/>
                    <a:pt x="1042" y="1473"/>
                    <a:pt x="968" y="1556"/>
                  </a:cubicBezTo>
                  <a:cubicBezTo>
                    <a:pt x="778" y="1771"/>
                    <a:pt x="772" y="1775"/>
                    <a:pt x="638" y="1974"/>
                  </a:cubicBezTo>
                  <a:cubicBezTo>
                    <a:pt x="0" y="2940"/>
                    <a:pt x="360" y="4090"/>
                    <a:pt x="1695" y="4889"/>
                  </a:cubicBezTo>
                  <a:cubicBezTo>
                    <a:pt x="2641" y="5454"/>
                    <a:pt x="3898" y="5738"/>
                    <a:pt x="5155" y="5738"/>
                  </a:cubicBezTo>
                  <a:cubicBezTo>
                    <a:pt x="6356" y="5738"/>
                    <a:pt x="7557" y="5479"/>
                    <a:pt x="8486" y="4957"/>
                  </a:cubicBezTo>
                  <a:cubicBezTo>
                    <a:pt x="9892" y="4170"/>
                    <a:pt x="10286" y="3000"/>
                    <a:pt x="9646" y="2001"/>
                  </a:cubicBezTo>
                  <a:cubicBezTo>
                    <a:pt x="9229" y="1350"/>
                    <a:pt x="8620" y="981"/>
                    <a:pt x="8391" y="841"/>
                  </a:cubicBezTo>
                  <a:cubicBezTo>
                    <a:pt x="8000" y="601"/>
                    <a:pt x="7587" y="447"/>
                    <a:pt x="7430" y="389"/>
                  </a:cubicBezTo>
                  <a:cubicBezTo>
                    <a:pt x="7164" y="290"/>
                    <a:pt x="6787" y="187"/>
                    <a:pt x="6481" y="130"/>
                  </a:cubicBezTo>
                  <a:cubicBezTo>
                    <a:pt x="5951" y="30"/>
                    <a:pt x="5590" y="15"/>
                    <a:pt x="5522" y="12"/>
                  </a:cubicBezTo>
                  <a:cubicBezTo>
                    <a:pt x="5265" y="4"/>
                    <a:pt x="5162" y="1"/>
                    <a:pt x="507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46"/>
            <p:cNvSpPr/>
            <p:nvPr/>
          </p:nvSpPr>
          <p:spPr>
            <a:xfrm>
              <a:off x="-2127887" y="1456670"/>
              <a:ext cx="14649" cy="78170"/>
            </a:xfrm>
            <a:custGeom>
              <a:rect b="b" l="l" r="r" t="t"/>
              <a:pathLst>
                <a:path extrusionOk="0" h="1873" w="351">
                  <a:moveTo>
                    <a:pt x="150" y="1"/>
                  </a:moveTo>
                  <a:cubicBezTo>
                    <a:pt x="137" y="1"/>
                    <a:pt x="127" y="6"/>
                    <a:pt x="120" y="14"/>
                  </a:cubicBezTo>
                  <a:cubicBezTo>
                    <a:pt x="117" y="16"/>
                    <a:pt x="116" y="17"/>
                    <a:pt x="114" y="21"/>
                  </a:cubicBezTo>
                  <a:cubicBezTo>
                    <a:pt x="111" y="27"/>
                    <a:pt x="108" y="36"/>
                    <a:pt x="108" y="47"/>
                  </a:cubicBezTo>
                  <a:lnTo>
                    <a:pt x="3" y="1599"/>
                  </a:lnTo>
                  <a:cubicBezTo>
                    <a:pt x="0" y="1642"/>
                    <a:pt x="28" y="1696"/>
                    <a:pt x="65" y="1725"/>
                  </a:cubicBezTo>
                  <a:lnTo>
                    <a:pt x="242" y="1856"/>
                  </a:lnTo>
                  <a:cubicBezTo>
                    <a:pt x="246" y="1859"/>
                    <a:pt x="249" y="1862"/>
                    <a:pt x="253" y="1863"/>
                  </a:cubicBezTo>
                  <a:cubicBezTo>
                    <a:pt x="263" y="1868"/>
                    <a:pt x="273" y="1871"/>
                    <a:pt x="280" y="1873"/>
                  </a:cubicBezTo>
                  <a:cubicBezTo>
                    <a:pt x="283" y="1873"/>
                    <a:pt x="285" y="1871"/>
                    <a:pt x="288" y="1871"/>
                  </a:cubicBezTo>
                  <a:cubicBezTo>
                    <a:pt x="292" y="1871"/>
                    <a:pt x="297" y="1871"/>
                    <a:pt x="302" y="1868"/>
                  </a:cubicBezTo>
                  <a:cubicBezTo>
                    <a:pt x="312" y="1863"/>
                    <a:pt x="322" y="1854"/>
                    <a:pt x="325" y="1839"/>
                  </a:cubicBezTo>
                  <a:lnTo>
                    <a:pt x="334" y="1802"/>
                  </a:lnTo>
                  <a:lnTo>
                    <a:pt x="351" y="1730"/>
                  </a:lnTo>
                  <a:lnTo>
                    <a:pt x="222" y="1634"/>
                  </a:lnTo>
                  <a:cubicBezTo>
                    <a:pt x="183" y="1606"/>
                    <a:pt x="156" y="1551"/>
                    <a:pt x="159" y="1508"/>
                  </a:cubicBezTo>
                  <a:lnTo>
                    <a:pt x="256" y="65"/>
                  </a:lnTo>
                  <a:lnTo>
                    <a:pt x="191" y="17"/>
                  </a:lnTo>
                  <a:cubicBezTo>
                    <a:pt x="188" y="14"/>
                    <a:pt x="185" y="11"/>
                    <a:pt x="180" y="10"/>
                  </a:cubicBezTo>
                  <a:cubicBezTo>
                    <a:pt x="179" y="8"/>
                    <a:pt x="177" y="8"/>
                    <a:pt x="174" y="7"/>
                  </a:cubicBezTo>
                  <a:cubicBezTo>
                    <a:pt x="165" y="3"/>
                    <a:pt x="157" y="1"/>
                    <a:pt x="150" y="1"/>
                  </a:cubicBezTo>
                  <a:close/>
                </a:path>
              </a:pathLst>
            </a:custGeom>
            <a:solidFill>
              <a:srgbClr val="7A86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46"/>
            <p:cNvSpPr/>
            <p:nvPr/>
          </p:nvSpPr>
          <p:spPr>
            <a:xfrm>
              <a:off x="-2120625" y="1378709"/>
              <a:ext cx="26335" cy="80757"/>
            </a:xfrm>
            <a:custGeom>
              <a:rect b="b" l="l" r="r" t="t"/>
              <a:pathLst>
                <a:path extrusionOk="0" h="1935" w="631">
                  <a:moveTo>
                    <a:pt x="429" y="1"/>
                  </a:moveTo>
                  <a:cubicBezTo>
                    <a:pt x="417" y="1"/>
                    <a:pt x="408" y="5"/>
                    <a:pt x="400" y="12"/>
                  </a:cubicBezTo>
                  <a:cubicBezTo>
                    <a:pt x="398" y="14"/>
                    <a:pt x="397" y="15"/>
                    <a:pt x="395" y="17"/>
                  </a:cubicBezTo>
                  <a:cubicBezTo>
                    <a:pt x="391" y="21"/>
                    <a:pt x="386" y="27"/>
                    <a:pt x="385" y="37"/>
                  </a:cubicBezTo>
                  <a:lnTo>
                    <a:pt x="12" y="1376"/>
                  </a:lnTo>
                  <a:cubicBezTo>
                    <a:pt x="0" y="1419"/>
                    <a:pt x="26" y="1489"/>
                    <a:pt x="71" y="1529"/>
                  </a:cubicBezTo>
                  <a:lnTo>
                    <a:pt x="497" y="1909"/>
                  </a:lnTo>
                  <a:lnTo>
                    <a:pt x="498" y="1909"/>
                  </a:lnTo>
                  <a:cubicBezTo>
                    <a:pt x="506" y="1915"/>
                    <a:pt x="512" y="1921"/>
                    <a:pt x="520" y="1924"/>
                  </a:cubicBezTo>
                  <a:cubicBezTo>
                    <a:pt x="531" y="1932"/>
                    <a:pt x="542" y="1933"/>
                    <a:pt x="549" y="1935"/>
                  </a:cubicBezTo>
                  <a:lnTo>
                    <a:pt x="558" y="1935"/>
                  </a:lnTo>
                  <a:cubicBezTo>
                    <a:pt x="565" y="1935"/>
                    <a:pt x="571" y="1933"/>
                    <a:pt x="575" y="1932"/>
                  </a:cubicBezTo>
                  <a:cubicBezTo>
                    <a:pt x="588" y="1925"/>
                    <a:pt x="597" y="1916"/>
                    <a:pt x="601" y="1899"/>
                  </a:cubicBezTo>
                  <a:lnTo>
                    <a:pt x="618" y="1838"/>
                  </a:lnTo>
                  <a:lnTo>
                    <a:pt x="631" y="1796"/>
                  </a:lnTo>
                  <a:lnTo>
                    <a:pt x="226" y="1438"/>
                  </a:lnTo>
                  <a:cubicBezTo>
                    <a:pt x="183" y="1396"/>
                    <a:pt x="155" y="1329"/>
                    <a:pt x="169" y="1286"/>
                  </a:cubicBezTo>
                  <a:lnTo>
                    <a:pt x="514" y="41"/>
                  </a:lnTo>
                  <a:lnTo>
                    <a:pt x="468" y="12"/>
                  </a:lnTo>
                  <a:cubicBezTo>
                    <a:pt x="458" y="7"/>
                    <a:pt x="451" y="4"/>
                    <a:pt x="443" y="3"/>
                  </a:cubicBezTo>
                  <a:cubicBezTo>
                    <a:pt x="438" y="1"/>
                    <a:pt x="434" y="1"/>
                    <a:pt x="429" y="1"/>
                  </a:cubicBezTo>
                  <a:close/>
                </a:path>
              </a:pathLst>
            </a:custGeom>
            <a:solidFill>
              <a:srgbClr val="7A86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46"/>
            <p:cNvSpPr/>
            <p:nvPr/>
          </p:nvSpPr>
          <p:spPr>
            <a:xfrm>
              <a:off x="-2102929" y="1330672"/>
              <a:ext cx="319732" cy="184636"/>
            </a:xfrm>
            <a:custGeom>
              <a:rect b="b" l="l" r="r" t="t"/>
              <a:pathLst>
                <a:path extrusionOk="0" h="4424" w="7661">
                  <a:moveTo>
                    <a:pt x="156" y="0"/>
                  </a:moveTo>
                  <a:lnTo>
                    <a:pt x="1" y="91"/>
                  </a:lnTo>
                  <a:lnTo>
                    <a:pt x="1140" y="749"/>
                  </a:lnTo>
                  <a:lnTo>
                    <a:pt x="1953" y="2157"/>
                  </a:lnTo>
                  <a:lnTo>
                    <a:pt x="5547" y="4232"/>
                  </a:lnTo>
                  <a:lnTo>
                    <a:pt x="6364" y="3766"/>
                  </a:lnTo>
                  <a:lnTo>
                    <a:pt x="7506" y="4424"/>
                  </a:lnTo>
                  <a:lnTo>
                    <a:pt x="7661" y="4333"/>
                  </a:lnTo>
                  <a:lnTo>
                    <a:pt x="6521" y="3675"/>
                  </a:lnTo>
                  <a:lnTo>
                    <a:pt x="5703" y="4141"/>
                  </a:lnTo>
                  <a:lnTo>
                    <a:pt x="2109" y="2066"/>
                  </a:lnTo>
                  <a:lnTo>
                    <a:pt x="1297" y="658"/>
                  </a:lnTo>
                  <a:lnTo>
                    <a:pt x="156" y="0"/>
                  </a:lnTo>
                  <a:close/>
                </a:path>
              </a:pathLst>
            </a:custGeom>
            <a:gradFill>
              <a:gsLst>
                <a:gs pos="0">
                  <a:schemeClr val="accent1"/>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46"/>
            <p:cNvSpPr/>
            <p:nvPr/>
          </p:nvSpPr>
          <p:spPr>
            <a:xfrm>
              <a:off x="-1840917" y="1461804"/>
              <a:ext cx="51251" cy="53504"/>
            </a:xfrm>
            <a:custGeom>
              <a:rect b="b" l="l" r="r" t="t"/>
              <a:pathLst>
                <a:path extrusionOk="0" h="1282" w="1228">
                  <a:moveTo>
                    <a:pt x="981" y="1"/>
                  </a:moveTo>
                  <a:lnTo>
                    <a:pt x="0" y="176"/>
                  </a:lnTo>
                  <a:lnTo>
                    <a:pt x="86" y="624"/>
                  </a:lnTo>
                  <a:lnTo>
                    <a:pt x="1228" y="1282"/>
                  </a:lnTo>
                  <a:lnTo>
                    <a:pt x="981" y="1"/>
                  </a:lnTo>
                  <a:close/>
                </a:path>
              </a:pathLst>
            </a:custGeom>
            <a:solidFill>
              <a:srgbClr val="DDE8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46"/>
            <p:cNvSpPr/>
            <p:nvPr/>
          </p:nvSpPr>
          <p:spPr>
            <a:xfrm>
              <a:off x="-1799641" y="1461804"/>
              <a:ext cx="16444" cy="53504"/>
            </a:xfrm>
            <a:custGeom>
              <a:rect b="b" l="l" r="r" t="t"/>
              <a:pathLst>
                <a:path extrusionOk="0" h="1282" w="394">
                  <a:moveTo>
                    <a:pt x="143" y="1"/>
                  </a:moveTo>
                  <a:lnTo>
                    <a:pt x="0" y="67"/>
                  </a:lnTo>
                  <a:lnTo>
                    <a:pt x="239" y="1282"/>
                  </a:lnTo>
                  <a:lnTo>
                    <a:pt x="394" y="1191"/>
                  </a:lnTo>
                  <a:lnTo>
                    <a:pt x="143" y="1"/>
                  </a:lnTo>
                  <a:close/>
                </a:path>
              </a:pathLst>
            </a:custGeom>
            <a:solidFill>
              <a:srgbClr val="7A86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46"/>
            <p:cNvSpPr/>
            <p:nvPr/>
          </p:nvSpPr>
          <p:spPr>
            <a:xfrm>
              <a:off x="-2156142" y="1363017"/>
              <a:ext cx="319815" cy="184677"/>
            </a:xfrm>
            <a:custGeom>
              <a:rect b="b" l="l" r="r" t="t"/>
              <a:pathLst>
                <a:path extrusionOk="0" h="4425" w="7663">
                  <a:moveTo>
                    <a:pt x="157" y="0"/>
                  </a:moveTo>
                  <a:lnTo>
                    <a:pt x="0" y="91"/>
                  </a:lnTo>
                  <a:lnTo>
                    <a:pt x="1142" y="749"/>
                  </a:lnTo>
                  <a:lnTo>
                    <a:pt x="1954" y="2157"/>
                  </a:lnTo>
                  <a:lnTo>
                    <a:pt x="5549" y="4233"/>
                  </a:lnTo>
                  <a:lnTo>
                    <a:pt x="6366" y="3766"/>
                  </a:lnTo>
                  <a:lnTo>
                    <a:pt x="7505" y="4424"/>
                  </a:lnTo>
                  <a:lnTo>
                    <a:pt x="7662" y="4333"/>
                  </a:lnTo>
                  <a:lnTo>
                    <a:pt x="6521" y="3675"/>
                  </a:lnTo>
                  <a:lnTo>
                    <a:pt x="5704" y="4141"/>
                  </a:lnTo>
                  <a:lnTo>
                    <a:pt x="2109" y="2066"/>
                  </a:lnTo>
                  <a:lnTo>
                    <a:pt x="1297" y="659"/>
                  </a:lnTo>
                  <a:lnTo>
                    <a:pt x="157" y="0"/>
                  </a:lnTo>
                  <a:close/>
                </a:path>
              </a:pathLst>
            </a:custGeom>
            <a:gradFill>
              <a:gsLst>
                <a:gs pos="0">
                  <a:schemeClr val="accent1"/>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46"/>
            <p:cNvSpPr/>
            <p:nvPr/>
          </p:nvSpPr>
          <p:spPr>
            <a:xfrm>
              <a:off x="-1894087" y="1494149"/>
              <a:ext cx="51209" cy="53546"/>
            </a:xfrm>
            <a:custGeom>
              <a:rect b="b" l="l" r="r" t="t"/>
              <a:pathLst>
                <a:path extrusionOk="0" h="1283" w="1227">
                  <a:moveTo>
                    <a:pt x="982" y="1"/>
                  </a:moveTo>
                  <a:lnTo>
                    <a:pt x="0" y="176"/>
                  </a:lnTo>
                  <a:lnTo>
                    <a:pt x="87" y="624"/>
                  </a:lnTo>
                  <a:lnTo>
                    <a:pt x="1226" y="1282"/>
                  </a:lnTo>
                  <a:lnTo>
                    <a:pt x="982" y="1"/>
                  </a:lnTo>
                  <a:close/>
                </a:path>
              </a:pathLst>
            </a:custGeom>
            <a:solidFill>
              <a:srgbClr val="DDE8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46"/>
            <p:cNvSpPr/>
            <p:nvPr/>
          </p:nvSpPr>
          <p:spPr>
            <a:xfrm>
              <a:off x="-1852811" y="1494149"/>
              <a:ext cx="16485" cy="53546"/>
            </a:xfrm>
            <a:custGeom>
              <a:rect b="b" l="l" r="r" t="t"/>
              <a:pathLst>
                <a:path extrusionOk="0" h="1283" w="395">
                  <a:moveTo>
                    <a:pt x="142" y="1"/>
                  </a:moveTo>
                  <a:lnTo>
                    <a:pt x="0" y="69"/>
                  </a:lnTo>
                  <a:lnTo>
                    <a:pt x="237" y="1282"/>
                  </a:lnTo>
                  <a:lnTo>
                    <a:pt x="394" y="1191"/>
                  </a:lnTo>
                  <a:lnTo>
                    <a:pt x="142" y="1"/>
                  </a:lnTo>
                  <a:close/>
                </a:path>
              </a:pathLst>
            </a:custGeom>
            <a:solidFill>
              <a:srgbClr val="7A86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46"/>
            <p:cNvSpPr/>
            <p:nvPr/>
          </p:nvSpPr>
          <p:spPr>
            <a:xfrm>
              <a:off x="-1847427" y="1119910"/>
              <a:ext cx="339055" cy="208007"/>
            </a:xfrm>
            <a:custGeom>
              <a:rect b="b" l="l" r="r" t="t"/>
              <a:pathLst>
                <a:path extrusionOk="0" h="4984" w="8124">
                  <a:moveTo>
                    <a:pt x="8124" y="0"/>
                  </a:moveTo>
                  <a:lnTo>
                    <a:pt x="1" y="4721"/>
                  </a:lnTo>
                  <a:lnTo>
                    <a:pt x="1" y="4984"/>
                  </a:lnTo>
                  <a:lnTo>
                    <a:pt x="8122" y="263"/>
                  </a:lnTo>
                  <a:lnTo>
                    <a:pt x="8124"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46"/>
            <p:cNvSpPr/>
            <p:nvPr/>
          </p:nvSpPr>
          <p:spPr>
            <a:xfrm>
              <a:off x="-1856985" y="1114359"/>
              <a:ext cx="348612" cy="202582"/>
            </a:xfrm>
            <a:custGeom>
              <a:rect b="b" l="l" r="r" t="t"/>
              <a:pathLst>
                <a:path extrusionOk="0" h="4854" w="8353">
                  <a:moveTo>
                    <a:pt x="8124" y="1"/>
                  </a:moveTo>
                  <a:lnTo>
                    <a:pt x="0" y="4722"/>
                  </a:lnTo>
                  <a:lnTo>
                    <a:pt x="230" y="4854"/>
                  </a:lnTo>
                  <a:lnTo>
                    <a:pt x="8353" y="133"/>
                  </a:lnTo>
                  <a:lnTo>
                    <a:pt x="812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46"/>
            <p:cNvSpPr/>
            <p:nvPr/>
          </p:nvSpPr>
          <p:spPr>
            <a:xfrm>
              <a:off x="-1856985" y="1311391"/>
              <a:ext cx="9599" cy="16527"/>
            </a:xfrm>
            <a:custGeom>
              <a:rect b="b" l="l" r="r" t="t"/>
              <a:pathLst>
                <a:path extrusionOk="0" h="396" w="230">
                  <a:moveTo>
                    <a:pt x="0" y="1"/>
                  </a:moveTo>
                  <a:lnTo>
                    <a:pt x="0" y="264"/>
                  </a:lnTo>
                  <a:lnTo>
                    <a:pt x="230" y="396"/>
                  </a:lnTo>
                  <a:lnTo>
                    <a:pt x="230" y="133"/>
                  </a:lnTo>
                  <a:lnTo>
                    <a:pt x="0" y="1"/>
                  </a:lnTo>
                  <a:close/>
                </a:path>
              </a:pathLst>
            </a:custGeom>
            <a:solidFill>
              <a:srgbClr val="7A86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46"/>
            <p:cNvSpPr/>
            <p:nvPr/>
          </p:nvSpPr>
          <p:spPr>
            <a:xfrm>
              <a:off x="-1847344" y="1093784"/>
              <a:ext cx="339055" cy="208007"/>
            </a:xfrm>
            <a:custGeom>
              <a:rect b="b" l="l" r="r" t="t"/>
              <a:pathLst>
                <a:path extrusionOk="0" h="4984" w="8124">
                  <a:moveTo>
                    <a:pt x="8123" y="0"/>
                  </a:moveTo>
                  <a:lnTo>
                    <a:pt x="0" y="4721"/>
                  </a:lnTo>
                  <a:lnTo>
                    <a:pt x="0" y="4984"/>
                  </a:lnTo>
                  <a:lnTo>
                    <a:pt x="8122" y="263"/>
                  </a:lnTo>
                  <a:lnTo>
                    <a:pt x="812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46"/>
            <p:cNvSpPr/>
            <p:nvPr/>
          </p:nvSpPr>
          <p:spPr>
            <a:xfrm>
              <a:off x="-1856859" y="1088233"/>
              <a:ext cx="348571" cy="202582"/>
            </a:xfrm>
            <a:custGeom>
              <a:rect b="b" l="l" r="r" t="t"/>
              <a:pathLst>
                <a:path extrusionOk="0" h="4854" w="8352">
                  <a:moveTo>
                    <a:pt x="8122" y="1"/>
                  </a:moveTo>
                  <a:lnTo>
                    <a:pt x="1" y="4720"/>
                  </a:lnTo>
                  <a:lnTo>
                    <a:pt x="228" y="4854"/>
                  </a:lnTo>
                  <a:lnTo>
                    <a:pt x="8351" y="133"/>
                  </a:lnTo>
                  <a:lnTo>
                    <a:pt x="812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46"/>
            <p:cNvSpPr/>
            <p:nvPr/>
          </p:nvSpPr>
          <p:spPr>
            <a:xfrm>
              <a:off x="-1856901" y="1285223"/>
              <a:ext cx="9599" cy="16569"/>
            </a:xfrm>
            <a:custGeom>
              <a:rect b="b" l="l" r="r" t="t"/>
              <a:pathLst>
                <a:path extrusionOk="0" h="397" w="230">
                  <a:moveTo>
                    <a:pt x="2" y="0"/>
                  </a:moveTo>
                  <a:lnTo>
                    <a:pt x="0" y="265"/>
                  </a:lnTo>
                  <a:lnTo>
                    <a:pt x="229" y="397"/>
                  </a:lnTo>
                  <a:lnTo>
                    <a:pt x="229" y="134"/>
                  </a:lnTo>
                  <a:lnTo>
                    <a:pt x="2" y="0"/>
                  </a:lnTo>
                  <a:close/>
                </a:path>
              </a:pathLst>
            </a:custGeom>
            <a:solidFill>
              <a:srgbClr val="7A86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46"/>
            <p:cNvSpPr/>
            <p:nvPr/>
          </p:nvSpPr>
          <p:spPr>
            <a:xfrm>
              <a:off x="-2319284" y="931226"/>
              <a:ext cx="55967" cy="42862"/>
            </a:xfrm>
            <a:custGeom>
              <a:rect b="b" l="l" r="r" t="t"/>
              <a:pathLst>
                <a:path extrusionOk="0" h="1027" w="1341">
                  <a:moveTo>
                    <a:pt x="1341" y="0"/>
                  </a:moveTo>
                  <a:lnTo>
                    <a:pt x="1" y="936"/>
                  </a:lnTo>
                  <a:lnTo>
                    <a:pt x="1" y="1026"/>
                  </a:lnTo>
                  <a:lnTo>
                    <a:pt x="1341" y="91"/>
                  </a:lnTo>
                  <a:lnTo>
                    <a:pt x="134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90" name="Google Shape;1690;p46"/>
            <p:cNvGrpSpPr/>
            <p:nvPr/>
          </p:nvGrpSpPr>
          <p:grpSpPr>
            <a:xfrm>
              <a:off x="-2592190" y="928847"/>
              <a:ext cx="328872" cy="216021"/>
              <a:chOff x="-2592190" y="928847"/>
              <a:chExt cx="328872" cy="216021"/>
            </a:xfrm>
          </p:grpSpPr>
          <p:sp>
            <p:nvSpPr>
              <p:cNvPr id="1691" name="Google Shape;1691;p46"/>
              <p:cNvSpPr/>
              <p:nvPr/>
            </p:nvSpPr>
            <p:spPr>
              <a:xfrm>
                <a:off x="-2459848" y="1073417"/>
                <a:ext cx="63437" cy="71450"/>
              </a:xfrm>
              <a:custGeom>
                <a:rect b="b" l="l" r="r" t="t"/>
                <a:pathLst>
                  <a:path extrusionOk="0" h="1712" w="1520">
                    <a:moveTo>
                      <a:pt x="0" y="5"/>
                    </a:moveTo>
                    <a:cubicBezTo>
                      <a:pt x="0" y="5"/>
                      <a:pt x="0" y="5"/>
                      <a:pt x="0" y="5"/>
                    </a:cubicBezTo>
                    <a:lnTo>
                      <a:pt x="0" y="5"/>
                    </a:lnTo>
                    <a:lnTo>
                      <a:pt x="0" y="5"/>
                    </a:lnTo>
                    <a:close/>
                    <a:moveTo>
                      <a:pt x="1514" y="0"/>
                    </a:moveTo>
                    <a:lnTo>
                      <a:pt x="1514" y="2"/>
                    </a:lnTo>
                    <a:cubicBezTo>
                      <a:pt x="1514" y="10"/>
                      <a:pt x="1512" y="17"/>
                      <a:pt x="1512" y="25"/>
                    </a:cubicBezTo>
                    <a:cubicBezTo>
                      <a:pt x="1511" y="31"/>
                      <a:pt x="1511" y="37"/>
                      <a:pt x="1511" y="44"/>
                    </a:cubicBezTo>
                    <a:cubicBezTo>
                      <a:pt x="1509" y="51"/>
                      <a:pt x="1506" y="59"/>
                      <a:pt x="1505" y="67"/>
                    </a:cubicBezTo>
                    <a:cubicBezTo>
                      <a:pt x="1503" y="73"/>
                      <a:pt x="1501" y="79"/>
                      <a:pt x="1500" y="87"/>
                    </a:cubicBezTo>
                    <a:cubicBezTo>
                      <a:pt x="1497" y="93"/>
                      <a:pt x="1494" y="100"/>
                      <a:pt x="1491" y="108"/>
                    </a:cubicBezTo>
                    <a:cubicBezTo>
                      <a:pt x="1488" y="114"/>
                      <a:pt x="1485" y="120"/>
                      <a:pt x="1483" y="127"/>
                    </a:cubicBezTo>
                    <a:cubicBezTo>
                      <a:pt x="1478" y="134"/>
                      <a:pt x="1474" y="142"/>
                      <a:pt x="1469" y="150"/>
                    </a:cubicBezTo>
                    <a:cubicBezTo>
                      <a:pt x="1466" y="156"/>
                      <a:pt x="1463" y="162"/>
                      <a:pt x="1458" y="167"/>
                    </a:cubicBezTo>
                    <a:cubicBezTo>
                      <a:pt x="1452" y="174"/>
                      <a:pt x="1446" y="182"/>
                      <a:pt x="1440" y="190"/>
                    </a:cubicBezTo>
                    <a:cubicBezTo>
                      <a:pt x="1435" y="194"/>
                      <a:pt x="1431" y="200"/>
                      <a:pt x="1426" y="207"/>
                    </a:cubicBezTo>
                    <a:cubicBezTo>
                      <a:pt x="1420" y="214"/>
                      <a:pt x="1411" y="222"/>
                      <a:pt x="1403" y="228"/>
                    </a:cubicBezTo>
                    <a:cubicBezTo>
                      <a:pt x="1398" y="234"/>
                      <a:pt x="1394" y="239"/>
                      <a:pt x="1389" y="244"/>
                    </a:cubicBezTo>
                    <a:cubicBezTo>
                      <a:pt x="1380" y="251"/>
                      <a:pt x="1369" y="259"/>
                      <a:pt x="1360" y="267"/>
                    </a:cubicBezTo>
                    <a:cubicBezTo>
                      <a:pt x="1354" y="270"/>
                      <a:pt x="1349" y="274"/>
                      <a:pt x="1343" y="279"/>
                    </a:cubicBezTo>
                    <a:cubicBezTo>
                      <a:pt x="1326" y="291"/>
                      <a:pt x="1309" y="302"/>
                      <a:pt x="1291" y="313"/>
                    </a:cubicBezTo>
                    <a:cubicBezTo>
                      <a:pt x="1142" y="398"/>
                      <a:pt x="948" y="441"/>
                      <a:pt x="755" y="441"/>
                    </a:cubicBezTo>
                    <a:cubicBezTo>
                      <a:pt x="561" y="441"/>
                      <a:pt x="368" y="398"/>
                      <a:pt x="220" y="313"/>
                    </a:cubicBezTo>
                    <a:cubicBezTo>
                      <a:pt x="202" y="302"/>
                      <a:pt x="185" y="291"/>
                      <a:pt x="168" y="279"/>
                    </a:cubicBezTo>
                    <a:cubicBezTo>
                      <a:pt x="165" y="276"/>
                      <a:pt x="160" y="273"/>
                      <a:pt x="157" y="270"/>
                    </a:cubicBezTo>
                    <a:cubicBezTo>
                      <a:pt x="145" y="260"/>
                      <a:pt x="134" y="253"/>
                      <a:pt x="123" y="244"/>
                    </a:cubicBezTo>
                    <a:cubicBezTo>
                      <a:pt x="119" y="239"/>
                      <a:pt x="116" y="236"/>
                      <a:pt x="111" y="231"/>
                    </a:cubicBezTo>
                    <a:cubicBezTo>
                      <a:pt x="102" y="224"/>
                      <a:pt x="92" y="214"/>
                      <a:pt x="85" y="207"/>
                    </a:cubicBezTo>
                    <a:cubicBezTo>
                      <a:pt x="82" y="202"/>
                      <a:pt x="79" y="197"/>
                      <a:pt x="74" y="193"/>
                    </a:cubicBezTo>
                    <a:cubicBezTo>
                      <a:pt x="66" y="184"/>
                      <a:pt x="60" y="176"/>
                      <a:pt x="54" y="168"/>
                    </a:cubicBezTo>
                    <a:cubicBezTo>
                      <a:pt x="51" y="162"/>
                      <a:pt x="48" y="156"/>
                      <a:pt x="45" y="150"/>
                    </a:cubicBezTo>
                    <a:cubicBezTo>
                      <a:pt x="39" y="144"/>
                      <a:pt x="34" y="136"/>
                      <a:pt x="31" y="128"/>
                    </a:cubicBezTo>
                    <a:cubicBezTo>
                      <a:pt x="26" y="122"/>
                      <a:pt x="25" y="114"/>
                      <a:pt x="23" y="110"/>
                    </a:cubicBezTo>
                    <a:cubicBezTo>
                      <a:pt x="20" y="102"/>
                      <a:pt x="16" y="94"/>
                      <a:pt x="12" y="87"/>
                    </a:cubicBezTo>
                    <a:cubicBezTo>
                      <a:pt x="11" y="80"/>
                      <a:pt x="9" y="74"/>
                      <a:pt x="8" y="68"/>
                    </a:cubicBezTo>
                    <a:cubicBezTo>
                      <a:pt x="6" y="60"/>
                      <a:pt x="3" y="53"/>
                      <a:pt x="3" y="45"/>
                    </a:cubicBezTo>
                    <a:cubicBezTo>
                      <a:pt x="2" y="39"/>
                      <a:pt x="2" y="33"/>
                      <a:pt x="2" y="27"/>
                    </a:cubicBezTo>
                    <a:cubicBezTo>
                      <a:pt x="2" y="19"/>
                      <a:pt x="0" y="11"/>
                      <a:pt x="0" y="5"/>
                    </a:cubicBezTo>
                    <a:lnTo>
                      <a:pt x="0" y="5"/>
                    </a:lnTo>
                    <a:lnTo>
                      <a:pt x="5" y="1274"/>
                    </a:lnTo>
                    <a:cubicBezTo>
                      <a:pt x="5" y="1386"/>
                      <a:pt x="79" y="1497"/>
                      <a:pt x="225" y="1583"/>
                    </a:cubicBezTo>
                    <a:cubicBezTo>
                      <a:pt x="373" y="1669"/>
                      <a:pt x="567" y="1712"/>
                      <a:pt x="761" y="1712"/>
                    </a:cubicBezTo>
                    <a:cubicBezTo>
                      <a:pt x="954" y="1712"/>
                      <a:pt x="1147" y="1669"/>
                      <a:pt x="1295" y="1583"/>
                    </a:cubicBezTo>
                    <a:cubicBezTo>
                      <a:pt x="1445" y="1497"/>
                      <a:pt x="1520" y="1385"/>
                      <a:pt x="1520" y="1271"/>
                    </a:cubicBezTo>
                    <a:lnTo>
                      <a:pt x="151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46"/>
              <p:cNvSpPr/>
              <p:nvPr/>
            </p:nvSpPr>
            <p:spPr>
              <a:xfrm>
                <a:off x="-2457886" y="1057516"/>
                <a:ext cx="58930" cy="32011"/>
              </a:xfrm>
              <a:custGeom>
                <a:rect b="b" l="l" r="r" t="t"/>
                <a:pathLst>
                  <a:path extrusionOk="0" h="767" w="1412">
                    <a:moveTo>
                      <a:pt x="711" y="0"/>
                    </a:moveTo>
                    <a:cubicBezTo>
                      <a:pt x="519" y="0"/>
                      <a:pt x="339" y="43"/>
                      <a:pt x="204" y="120"/>
                    </a:cubicBezTo>
                    <a:cubicBezTo>
                      <a:pt x="70" y="197"/>
                      <a:pt x="1" y="300"/>
                      <a:pt x="9" y="401"/>
                    </a:cubicBezTo>
                    <a:lnTo>
                      <a:pt x="10" y="409"/>
                    </a:lnTo>
                    <a:cubicBezTo>
                      <a:pt x="10" y="412"/>
                      <a:pt x="10" y="414"/>
                      <a:pt x="10" y="417"/>
                    </a:cubicBezTo>
                    <a:cubicBezTo>
                      <a:pt x="10" y="420"/>
                      <a:pt x="12" y="423"/>
                      <a:pt x="13" y="428"/>
                    </a:cubicBezTo>
                    <a:lnTo>
                      <a:pt x="15" y="434"/>
                    </a:lnTo>
                    <a:lnTo>
                      <a:pt x="16" y="441"/>
                    </a:lnTo>
                    <a:cubicBezTo>
                      <a:pt x="18" y="445"/>
                      <a:pt x="18" y="448"/>
                      <a:pt x="18" y="449"/>
                    </a:cubicBezTo>
                    <a:cubicBezTo>
                      <a:pt x="19" y="454"/>
                      <a:pt x="21" y="457"/>
                      <a:pt x="22" y="460"/>
                    </a:cubicBezTo>
                    <a:lnTo>
                      <a:pt x="25" y="468"/>
                    </a:lnTo>
                    <a:lnTo>
                      <a:pt x="30" y="475"/>
                    </a:lnTo>
                    <a:cubicBezTo>
                      <a:pt x="30" y="478"/>
                      <a:pt x="32" y="480"/>
                      <a:pt x="33" y="483"/>
                    </a:cubicBezTo>
                    <a:cubicBezTo>
                      <a:pt x="35" y="488"/>
                      <a:pt x="38" y="491"/>
                      <a:pt x="39" y="495"/>
                    </a:cubicBezTo>
                    <a:lnTo>
                      <a:pt x="44" y="501"/>
                    </a:lnTo>
                    <a:lnTo>
                      <a:pt x="49" y="509"/>
                    </a:lnTo>
                    <a:cubicBezTo>
                      <a:pt x="50" y="512"/>
                      <a:pt x="52" y="514"/>
                      <a:pt x="52" y="517"/>
                    </a:cubicBezTo>
                    <a:cubicBezTo>
                      <a:pt x="56" y="521"/>
                      <a:pt x="61" y="526"/>
                      <a:pt x="65" y="532"/>
                    </a:cubicBezTo>
                    <a:lnTo>
                      <a:pt x="70" y="537"/>
                    </a:lnTo>
                    <a:lnTo>
                      <a:pt x="75" y="545"/>
                    </a:lnTo>
                    <a:lnTo>
                      <a:pt x="79" y="551"/>
                    </a:lnTo>
                    <a:cubicBezTo>
                      <a:pt x="84" y="555"/>
                      <a:pt x="90" y="561"/>
                      <a:pt x="96" y="568"/>
                    </a:cubicBezTo>
                    <a:lnTo>
                      <a:pt x="101" y="572"/>
                    </a:lnTo>
                    <a:lnTo>
                      <a:pt x="107" y="578"/>
                    </a:lnTo>
                    <a:lnTo>
                      <a:pt x="113" y="583"/>
                    </a:lnTo>
                    <a:cubicBezTo>
                      <a:pt x="122" y="591"/>
                      <a:pt x="132" y="598"/>
                      <a:pt x="142" y="606"/>
                    </a:cubicBezTo>
                    <a:lnTo>
                      <a:pt x="153" y="615"/>
                    </a:lnTo>
                    <a:cubicBezTo>
                      <a:pt x="169" y="625"/>
                      <a:pt x="184" y="635"/>
                      <a:pt x="201" y="645"/>
                    </a:cubicBezTo>
                    <a:cubicBezTo>
                      <a:pt x="335" y="723"/>
                      <a:pt x="515" y="766"/>
                      <a:pt x="707" y="766"/>
                    </a:cubicBezTo>
                    <a:cubicBezTo>
                      <a:pt x="901" y="766"/>
                      <a:pt x="1081" y="723"/>
                      <a:pt x="1216" y="645"/>
                    </a:cubicBezTo>
                    <a:cubicBezTo>
                      <a:pt x="1233" y="635"/>
                      <a:pt x="1248" y="625"/>
                      <a:pt x="1264" y="615"/>
                    </a:cubicBezTo>
                    <a:cubicBezTo>
                      <a:pt x="1267" y="612"/>
                      <a:pt x="1268" y="611"/>
                      <a:pt x="1271" y="609"/>
                    </a:cubicBezTo>
                    <a:lnTo>
                      <a:pt x="1279" y="603"/>
                    </a:lnTo>
                    <a:lnTo>
                      <a:pt x="1285" y="598"/>
                    </a:lnTo>
                    <a:cubicBezTo>
                      <a:pt x="1291" y="592"/>
                      <a:pt x="1299" y="588"/>
                      <a:pt x="1305" y="583"/>
                    </a:cubicBezTo>
                    <a:cubicBezTo>
                      <a:pt x="1307" y="580"/>
                      <a:pt x="1310" y="578"/>
                      <a:pt x="1311" y="575"/>
                    </a:cubicBezTo>
                    <a:lnTo>
                      <a:pt x="1319" y="569"/>
                    </a:lnTo>
                    <a:lnTo>
                      <a:pt x="1324" y="563"/>
                    </a:lnTo>
                    <a:cubicBezTo>
                      <a:pt x="1330" y="558"/>
                      <a:pt x="1334" y="554"/>
                      <a:pt x="1339" y="549"/>
                    </a:cubicBezTo>
                    <a:cubicBezTo>
                      <a:pt x="1341" y="548"/>
                      <a:pt x="1342" y="545"/>
                      <a:pt x="1345" y="541"/>
                    </a:cubicBezTo>
                    <a:lnTo>
                      <a:pt x="1351" y="534"/>
                    </a:lnTo>
                    <a:lnTo>
                      <a:pt x="1356" y="528"/>
                    </a:lnTo>
                    <a:cubicBezTo>
                      <a:pt x="1359" y="525"/>
                      <a:pt x="1362" y="520"/>
                      <a:pt x="1365" y="515"/>
                    </a:cubicBezTo>
                    <a:cubicBezTo>
                      <a:pt x="1367" y="514"/>
                      <a:pt x="1368" y="511"/>
                      <a:pt x="1370" y="508"/>
                    </a:cubicBezTo>
                    <a:lnTo>
                      <a:pt x="1374" y="500"/>
                    </a:lnTo>
                    <a:lnTo>
                      <a:pt x="1379" y="494"/>
                    </a:lnTo>
                    <a:cubicBezTo>
                      <a:pt x="1381" y="489"/>
                      <a:pt x="1384" y="486"/>
                      <a:pt x="1385" y="481"/>
                    </a:cubicBezTo>
                    <a:cubicBezTo>
                      <a:pt x="1387" y="480"/>
                      <a:pt x="1388" y="477"/>
                      <a:pt x="1388" y="475"/>
                    </a:cubicBezTo>
                    <a:lnTo>
                      <a:pt x="1393" y="468"/>
                    </a:lnTo>
                    <a:lnTo>
                      <a:pt x="1394" y="460"/>
                    </a:lnTo>
                    <a:cubicBezTo>
                      <a:pt x="1398" y="455"/>
                      <a:pt x="1399" y="452"/>
                      <a:pt x="1401" y="449"/>
                    </a:cubicBezTo>
                    <a:cubicBezTo>
                      <a:pt x="1401" y="446"/>
                      <a:pt x="1401" y="445"/>
                      <a:pt x="1402" y="441"/>
                    </a:cubicBezTo>
                    <a:lnTo>
                      <a:pt x="1404" y="434"/>
                    </a:lnTo>
                    <a:lnTo>
                      <a:pt x="1405" y="426"/>
                    </a:lnTo>
                    <a:cubicBezTo>
                      <a:pt x="1407" y="423"/>
                      <a:pt x="1408" y="418"/>
                      <a:pt x="1408" y="415"/>
                    </a:cubicBezTo>
                    <a:cubicBezTo>
                      <a:pt x="1408" y="414"/>
                      <a:pt x="1408" y="411"/>
                      <a:pt x="1408" y="409"/>
                    </a:cubicBezTo>
                    <a:lnTo>
                      <a:pt x="1410" y="400"/>
                    </a:lnTo>
                    <a:lnTo>
                      <a:pt x="1411" y="394"/>
                    </a:lnTo>
                    <a:cubicBezTo>
                      <a:pt x="1411" y="389"/>
                      <a:pt x="1411" y="386"/>
                      <a:pt x="1411" y="381"/>
                    </a:cubicBezTo>
                    <a:cubicBezTo>
                      <a:pt x="1411" y="286"/>
                      <a:pt x="1344" y="194"/>
                      <a:pt x="1219" y="122"/>
                    </a:cubicBezTo>
                    <a:cubicBezTo>
                      <a:pt x="1085" y="43"/>
                      <a:pt x="904" y="0"/>
                      <a:pt x="71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46"/>
              <p:cNvSpPr/>
              <p:nvPr/>
            </p:nvSpPr>
            <p:spPr>
              <a:xfrm>
                <a:off x="-2460265" y="1055179"/>
                <a:ext cx="63604" cy="36685"/>
              </a:xfrm>
              <a:custGeom>
                <a:rect b="b" l="l" r="r" t="t"/>
                <a:pathLst>
                  <a:path extrusionOk="0" h="879" w="1524">
                    <a:moveTo>
                      <a:pt x="768" y="56"/>
                    </a:moveTo>
                    <a:cubicBezTo>
                      <a:pt x="961" y="56"/>
                      <a:pt x="1142" y="99"/>
                      <a:pt x="1276" y="178"/>
                    </a:cubicBezTo>
                    <a:cubicBezTo>
                      <a:pt x="1401" y="250"/>
                      <a:pt x="1468" y="342"/>
                      <a:pt x="1468" y="437"/>
                    </a:cubicBezTo>
                    <a:cubicBezTo>
                      <a:pt x="1468" y="442"/>
                      <a:pt x="1468" y="445"/>
                      <a:pt x="1467" y="448"/>
                    </a:cubicBezTo>
                    <a:lnTo>
                      <a:pt x="1467" y="456"/>
                    </a:lnTo>
                    <a:lnTo>
                      <a:pt x="1465" y="464"/>
                    </a:lnTo>
                    <a:cubicBezTo>
                      <a:pt x="1465" y="467"/>
                      <a:pt x="1465" y="470"/>
                      <a:pt x="1465" y="471"/>
                    </a:cubicBezTo>
                    <a:cubicBezTo>
                      <a:pt x="1465" y="474"/>
                      <a:pt x="1464" y="479"/>
                      <a:pt x="1462" y="482"/>
                    </a:cubicBezTo>
                    <a:lnTo>
                      <a:pt x="1461" y="490"/>
                    </a:lnTo>
                    <a:lnTo>
                      <a:pt x="1459" y="497"/>
                    </a:lnTo>
                    <a:cubicBezTo>
                      <a:pt x="1458" y="501"/>
                      <a:pt x="1458" y="502"/>
                      <a:pt x="1458" y="505"/>
                    </a:cubicBezTo>
                    <a:cubicBezTo>
                      <a:pt x="1456" y="508"/>
                      <a:pt x="1455" y="511"/>
                      <a:pt x="1451" y="516"/>
                    </a:cubicBezTo>
                    <a:lnTo>
                      <a:pt x="1450" y="524"/>
                    </a:lnTo>
                    <a:lnTo>
                      <a:pt x="1445" y="531"/>
                    </a:lnTo>
                    <a:cubicBezTo>
                      <a:pt x="1445" y="533"/>
                      <a:pt x="1444" y="536"/>
                      <a:pt x="1442" y="537"/>
                    </a:cubicBezTo>
                    <a:cubicBezTo>
                      <a:pt x="1441" y="542"/>
                      <a:pt x="1438" y="545"/>
                      <a:pt x="1436" y="550"/>
                    </a:cubicBezTo>
                    <a:lnTo>
                      <a:pt x="1431" y="556"/>
                    </a:lnTo>
                    <a:lnTo>
                      <a:pt x="1427" y="564"/>
                    </a:lnTo>
                    <a:cubicBezTo>
                      <a:pt x="1425" y="567"/>
                      <a:pt x="1424" y="570"/>
                      <a:pt x="1422" y="571"/>
                    </a:cubicBezTo>
                    <a:cubicBezTo>
                      <a:pt x="1419" y="576"/>
                      <a:pt x="1416" y="581"/>
                      <a:pt x="1413" y="584"/>
                    </a:cubicBezTo>
                    <a:lnTo>
                      <a:pt x="1407" y="590"/>
                    </a:lnTo>
                    <a:lnTo>
                      <a:pt x="1401" y="597"/>
                    </a:lnTo>
                    <a:cubicBezTo>
                      <a:pt x="1399" y="601"/>
                      <a:pt x="1398" y="604"/>
                      <a:pt x="1396" y="605"/>
                    </a:cubicBezTo>
                    <a:cubicBezTo>
                      <a:pt x="1391" y="610"/>
                      <a:pt x="1387" y="614"/>
                      <a:pt x="1381" y="619"/>
                    </a:cubicBezTo>
                    <a:lnTo>
                      <a:pt x="1376" y="625"/>
                    </a:lnTo>
                    <a:lnTo>
                      <a:pt x="1368" y="631"/>
                    </a:lnTo>
                    <a:cubicBezTo>
                      <a:pt x="1367" y="634"/>
                      <a:pt x="1364" y="636"/>
                      <a:pt x="1362" y="639"/>
                    </a:cubicBezTo>
                    <a:cubicBezTo>
                      <a:pt x="1356" y="644"/>
                      <a:pt x="1348" y="648"/>
                      <a:pt x="1342" y="654"/>
                    </a:cubicBezTo>
                    <a:lnTo>
                      <a:pt x="1336" y="659"/>
                    </a:lnTo>
                    <a:lnTo>
                      <a:pt x="1328" y="665"/>
                    </a:lnTo>
                    <a:cubicBezTo>
                      <a:pt x="1325" y="667"/>
                      <a:pt x="1324" y="668"/>
                      <a:pt x="1321" y="671"/>
                    </a:cubicBezTo>
                    <a:cubicBezTo>
                      <a:pt x="1305" y="681"/>
                      <a:pt x="1290" y="691"/>
                      <a:pt x="1273" y="701"/>
                    </a:cubicBezTo>
                    <a:cubicBezTo>
                      <a:pt x="1138" y="779"/>
                      <a:pt x="958" y="822"/>
                      <a:pt x="764" y="822"/>
                    </a:cubicBezTo>
                    <a:cubicBezTo>
                      <a:pt x="572" y="822"/>
                      <a:pt x="392" y="779"/>
                      <a:pt x="258" y="701"/>
                    </a:cubicBezTo>
                    <a:cubicBezTo>
                      <a:pt x="241" y="691"/>
                      <a:pt x="226" y="681"/>
                      <a:pt x="210" y="671"/>
                    </a:cubicBezTo>
                    <a:lnTo>
                      <a:pt x="199" y="662"/>
                    </a:lnTo>
                    <a:cubicBezTo>
                      <a:pt x="189" y="654"/>
                      <a:pt x="179" y="647"/>
                      <a:pt x="169" y="639"/>
                    </a:cubicBezTo>
                    <a:lnTo>
                      <a:pt x="164" y="634"/>
                    </a:lnTo>
                    <a:lnTo>
                      <a:pt x="158" y="628"/>
                    </a:lnTo>
                    <a:lnTo>
                      <a:pt x="153" y="624"/>
                    </a:lnTo>
                    <a:cubicBezTo>
                      <a:pt x="147" y="617"/>
                      <a:pt x="141" y="611"/>
                      <a:pt x="136" y="607"/>
                    </a:cubicBezTo>
                    <a:lnTo>
                      <a:pt x="132" y="601"/>
                    </a:lnTo>
                    <a:lnTo>
                      <a:pt x="127" y="593"/>
                    </a:lnTo>
                    <a:lnTo>
                      <a:pt x="122" y="588"/>
                    </a:lnTo>
                    <a:cubicBezTo>
                      <a:pt x="118" y="582"/>
                      <a:pt x="113" y="577"/>
                      <a:pt x="109" y="573"/>
                    </a:cubicBezTo>
                    <a:cubicBezTo>
                      <a:pt x="109" y="570"/>
                      <a:pt x="107" y="568"/>
                      <a:pt x="106" y="565"/>
                    </a:cubicBezTo>
                    <a:lnTo>
                      <a:pt x="101" y="557"/>
                    </a:lnTo>
                    <a:lnTo>
                      <a:pt x="96" y="551"/>
                    </a:lnTo>
                    <a:cubicBezTo>
                      <a:pt x="95" y="547"/>
                      <a:pt x="92" y="544"/>
                      <a:pt x="90" y="539"/>
                    </a:cubicBezTo>
                    <a:cubicBezTo>
                      <a:pt x="89" y="536"/>
                      <a:pt x="87" y="534"/>
                      <a:pt x="87" y="531"/>
                    </a:cubicBezTo>
                    <a:lnTo>
                      <a:pt x="82" y="524"/>
                    </a:lnTo>
                    <a:lnTo>
                      <a:pt x="79" y="516"/>
                    </a:lnTo>
                    <a:cubicBezTo>
                      <a:pt x="78" y="513"/>
                      <a:pt x="76" y="510"/>
                      <a:pt x="75" y="505"/>
                    </a:cubicBezTo>
                    <a:cubicBezTo>
                      <a:pt x="75" y="504"/>
                      <a:pt x="75" y="501"/>
                      <a:pt x="73" y="497"/>
                    </a:cubicBezTo>
                    <a:lnTo>
                      <a:pt x="72" y="490"/>
                    </a:lnTo>
                    <a:lnTo>
                      <a:pt x="70" y="484"/>
                    </a:lnTo>
                    <a:cubicBezTo>
                      <a:pt x="69" y="479"/>
                      <a:pt x="67" y="476"/>
                      <a:pt x="67" y="473"/>
                    </a:cubicBezTo>
                    <a:cubicBezTo>
                      <a:pt x="67" y="470"/>
                      <a:pt x="67" y="468"/>
                      <a:pt x="67" y="465"/>
                    </a:cubicBezTo>
                    <a:lnTo>
                      <a:pt x="66" y="457"/>
                    </a:lnTo>
                    <a:cubicBezTo>
                      <a:pt x="58" y="356"/>
                      <a:pt x="129" y="253"/>
                      <a:pt x="261" y="176"/>
                    </a:cubicBezTo>
                    <a:cubicBezTo>
                      <a:pt x="396" y="99"/>
                      <a:pt x="576" y="56"/>
                      <a:pt x="768" y="56"/>
                    </a:cubicBezTo>
                    <a:close/>
                    <a:moveTo>
                      <a:pt x="768" y="1"/>
                    </a:moveTo>
                    <a:cubicBezTo>
                      <a:pt x="575" y="1"/>
                      <a:pt x="381" y="44"/>
                      <a:pt x="233" y="130"/>
                    </a:cubicBezTo>
                    <a:cubicBezTo>
                      <a:pt x="73" y="221"/>
                      <a:pt x="1" y="344"/>
                      <a:pt x="12" y="464"/>
                    </a:cubicBezTo>
                    <a:lnTo>
                      <a:pt x="12" y="462"/>
                    </a:lnTo>
                    <a:cubicBezTo>
                      <a:pt x="12" y="468"/>
                      <a:pt x="12" y="476"/>
                      <a:pt x="13" y="482"/>
                    </a:cubicBezTo>
                    <a:cubicBezTo>
                      <a:pt x="13" y="490"/>
                      <a:pt x="16" y="497"/>
                      <a:pt x="18" y="505"/>
                    </a:cubicBezTo>
                    <a:cubicBezTo>
                      <a:pt x="19" y="511"/>
                      <a:pt x="21" y="517"/>
                      <a:pt x="22" y="524"/>
                    </a:cubicBezTo>
                    <a:cubicBezTo>
                      <a:pt x="26" y="531"/>
                      <a:pt x="30" y="539"/>
                      <a:pt x="33" y="547"/>
                    </a:cubicBezTo>
                    <a:cubicBezTo>
                      <a:pt x="35" y="551"/>
                      <a:pt x="36" y="559"/>
                      <a:pt x="41" y="565"/>
                    </a:cubicBezTo>
                    <a:cubicBezTo>
                      <a:pt x="44" y="573"/>
                      <a:pt x="49" y="581"/>
                      <a:pt x="55" y="587"/>
                    </a:cubicBezTo>
                    <a:cubicBezTo>
                      <a:pt x="58" y="593"/>
                      <a:pt x="61" y="599"/>
                      <a:pt x="64" y="605"/>
                    </a:cubicBezTo>
                    <a:cubicBezTo>
                      <a:pt x="70" y="613"/>
                      <a:pt x="76" y="621"/>
                      <a:pt x="84" y="630"/>
                    </a:cubicBezTo>
                    <a:cubicBezTo>
                      <a:pt x="89" y="634"/>
                      <a:pt x="92" y="639"/>
                      <a:pt x="95" y="644"/>
                    </a:cubicBezTo>
                    <a:cubicBezTo>
                      <a:pt x="102" y="651"/>
                      <a:pt x="112" y="661"/>
                      <a:pt x="121" y="668"/>
                    </a:cubicBezTo>
                    <a:cubicBezTo>
                      <a:pt x="126" y="673"/>
                      <a:pt x="129" y="676"/>
                      <a:pt x="133" y="681"/>
                    </a:cubicBezTo>
                    <a:cubicBezTo>
                      <a:pt x="144" y="690"/>
                      <a:pt x="155" y="697"/>
                      <a:pt x="167" y="707"/>
                    </a:cubicBezTo>
                    <a:cubicBezTo>
                      <a:pt x="170" y="710"/>
                      <a:pt x="175" y="713"/>
                      <a:pt x="178" y="716"/>
                    </a:cubicBezTo>
                    <a:cubicBezTo>
                      <a:pt x="195" y="728"/>
                      <a:pt x="212" y="739"/>
                      <a:pt x="230" y="750"/>
                    </a:cubicBezTo>
                    <a:cubicBezTo>
                      <a:pt x="378" y="836"/>
                      <a:pt x="570" y="879"/>
                      <a:pt x="765" y="879"/>
                    </a:cubicBezTo>
                    <a:cubicBezTo>
                      <a:pt x="959" y="879"/>
                      <a:pt x="1153" y="836"/>
                      <a:pt x="1301" y="750"/>
                    </a:cubicBezTo>
                    <a:cubicBezTo>
                      <a:pt x="1319" y="739"/>
                      <a:pt x="1336" y="728"/>
                      <a:pt x="1353" y="716"/>
                    </a:cubicBezTo>
                    <a:cubicBezTo>
                      <a:pt x="1359" y="711"/>
                      <a:pt x="1364" y="707"/>
                      <a:pt x="1370" y="704"/>
                    </a:cubicBezTo>
                    <a:cubicBezTo>
                      <a:pt x="1379" y="696"/>
                      <a:pt x="1390" y="688"/>
                      <a:pt x="1399" y="681"/>
                    </a:cubicBezTo>
                    <a:cubicBezTo>
                      <a:pt x="1404" y="676"/>
                      <a:pt x="1408" y="671"/>
                      <a:pt x="1413" y="665"/>
                    </a:cubicBezTo>
                    <a:cubicBezTo>
                      <a:pt x="1421" y="659"/>
                      <a:pt x="1430" y="651"/>
                      <a:pt x="1436" y="644"/>
                    </a:cubicBezTo>
                    <a:cubicBezTo>
                      <a:pt x="1442" y="637"/>
                      <a:pt x="1445" y="631"/>
                      <a:pt x="1450" y="627"/>
                    </a:cubicBezTo>
                    <a:cubicBezTo>
                      <a:pt x="1456" y="619"/>
                      <a:pt x="1462" y="611"/>
                      <a:pt x="1468" y="604"/>
                    </a:cubicBezTo>
                    <a:cubicBezTo>
                      <a:pt x="1473" y="599"/>
                      <a:pt x="1476" y="593"/>
                      <a:pt x="1479" y="587"/>
                    </a:cubicBezTo>
                    <a:cubicBezTo>
                      <a:pt x="1484" y="579"/>
                      <a:pt x="1488" y="571"/>
                      <a:pt x="1493" y="564"/>
                    </a:cubicBezTo>
                    <a:cubicBezTo>
                      <a:pt x="1496" y="557"/>
                      <a:pt x="1498" y="551"/>
                      <a:pt x="1501" y="545"/>
                    </a:cubicBezTo>
                    <a:cubicBezTo>
                      <a:pt x="1504" y="537"/>
                      <a:pt x="1507" y="530"/>
                      <a:pt x="1510" y="524"/>
                    </a:cubicBezTo>
                    <a:cubicBezTo>
                      <a:pt x="1511" y="516"/>
                      <a:pt x="1513" y="510"/>
                      <a:pt x="1515" y="504"/>
                    </a:cubicBezTo>
                    <a:cubicBezTo>
                      <a:pt x="1516" y="496"/>
                      <a:pt x="1519" y="488"/>
                      <a:pt x="1521" y="481"/>
                    </a:cubicBezTo>
                    <a:cubicBezTo>
                      <a:pt x="1522" y="474"/>
                      <a:pt x="1522" y="468"/>
                      <a:pt x="1522" y="462"/>
                    </a:cubicBezTo>
                    <a:cubicBezTo>
                      <a:pt x="1522" y="454"/>
                      <a:pt x="1524" y="447"/>
                      <a:pt x="1524" y="439"/>
                    </a:cubicBezTo>
                    <a:cubicBezTo>
                      <a:pt x="1524" y="327"/>
                      <a:pt x="1451" y="216"/>
                      <a:pt x="1304" y="130"/>
                    </a:cubicBezTo>
                    <a:cubicBezTo>
                      <a:pt x="1156" y="44"/>
                      <a:pt x="962" y="1"/>
                      <a:pt x="76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46"/>
              <p:cNvSpPr/>
              <p:nvPr/>
            </p:nvSpPr>
            <p:spPr>
              <a:xfrm>
                <a:off x="-2415567" y="970248"/>
                <a:ext cx="96324" cy="53922"/>
              </a:xfrm>
              <a:custGeom>
                <a:rect b="b" l="l" r="r" t="t"/>
                <a:pathLst>
                  <a:path extrusionOk="0" h="1292" w="2308">
                    <a:moveTo>
                      <a:pt x="2308" y="1"/>
                    </a:moveTo>
                    <a:cubicBezTo>
                      <a:pt x="1645" y="464"/>
                      <a:pt x="868" y="868"/>
                      <a:pt x="1" y="1200"/>
                    </a:cubicBezTo>
                    <a:lnTo>
                      <a:pt x="1" y="1202"/>
                    </a:lnTo>
                    <a:lnTo>
                      <a:pt x="1" y="1291"/>
                    </a:lnTo>
                    <a:cubicBezTo>
                      <a:pt x="867" y="959"/>
                      <a:pt x="1643" y="554"/>
                      <a:pt x="2308" y="91"/>
                    </a:cubicBezTo>
                    <a:lnTo>
                      <a:pt x="2308" y="1"/>
                    </a:lnTo>
                    <a:close/>
                  </a:path>
                </a:pathLst>
              </a:custGeom>
              <a:gradFill>
                <a:gsLst>
                  <a:gs pos="0">
                    <a:schemeClr val="accent1"/>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46"/>
              <p:cNvSpPr/>
              <p:nvPr/>
            </p:nvSpPr>
            <p:spPr>
              <a:xfrm>
                <a:off x="-2423079" y="928847"/>
                <a:ext cx="159762" cy="92860"/>
              </a:xfrm>
              <a:custGeom>
                <a:rect b="b" l="l" r="r" t="t"/>
                <a:pathLst>
                  <a:path extrusionOk="0" h="2225" w="3828">
                    <a:moveTo>
                      <a:pt x="3731" y="0"/>
                    </a:moveTo>
                    <a:lnTo>
                      <a:pt x="2120" y="780"/>
                    </a:lnTo>
                    <a:cubicBezTo>
                      <a:pt x="1322" y="1166"/>
                      <a:pt x="627" y="1619"/>
                      <a:pt x="54" y="2120"/>
                    </a:cubicBezTo>
                    <a:lnTo>
                      <a:pt x="1" y="2168"/>
                    </a:lnTo>
                    <a:lnTo>
                      <a:pt x="99" y="2225"/>
                    </a:lnTo>
                    <a:lnTo>
                      <a:pt x="181" y="2194"/>
                    </a:lnTo>
                    <a:cubicBezTo>
                      <a:pt x="1048" y="1860"/>
                      <a:pt x="1823" y="1457"/>
                      <a:pt x="2488" y="993"/>
                    </a:cubicBezTo>
                    <a:lnTo>
                      <a:pt x="3828" y="57"/>
                    </a:lnTo>
                    <a:lnTo>
                      <a:pt x="3731" y="0"/>
                    </a:lnTo>
                    <a:close/>
                  </a:path>
                </a:pathLst>
              </a:custGeom>
              <a:gradFill>
                <a:gsLst>
                  <a:gs pos="0">
                    <a:schemeClr val="accent1"/>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46"/>
              <p:cNvSpPr/>
              <p:nvPr/>
            </p:nvSpPr>
            <p:spPr>
              <a:xfrm>
                <a:off x="-2441776" y="1013444"/>
                <a:ext cx="29089" cy="64856"/>
              </a:xfrm>
              <a:custGeom>
                <a:rect b="b" l="l" r="r" t="t"/>
                <a:pathLst>
                  <a:path extrusionOk="0" h="1554" w="697">
                    <a:moveTo>
                      <a:pt x="696" y="2"/>
                    </a:moveTo>
                    <a:lnTo>
                      <a:pt x="696" y="13"/>
                    </a:lnTo>
                    <a:lnTo>
                      <a:pt x="696" y="13"/>
                    </a:lnTo>
                    <a:cubicBezTo>
                      <a:pt x="696" y="13"/>
                      <a:pt x="696" y="13"/>
                      <a:pt x="696" y="13"/>
                    </a:cubicBezTo>
                    <a:cubicBezTo>
                      <a:pt x="696" y="9"/>
                      <a:pt x="696" y="5"/>
                      <a:pt x="696" y="2"/>
                    </a:cubicBezTo>
                    <a:close/>
                    <a:moveTo>
                      <a:pt x="2" y="1"/>
                    </a:moveTo>
                    <a:lnTo>
                      <a:pt x="1" y="1351"/>
                    </a:lnTo>
                    <a:cubicBezTo>
                      <a:pt x="1" y="1402"/>
                      <a:pt x="35" y="1454"/>
                      <a:pt x="102" y="1494"/>
                    </a:cubicBezTo>
                    <a:cubicBezTo>
                      <a:pt x="171" y="1534"/>
                      <a:pt x="260" y="1553"/>
                      <a:pt x="348" y="1553"/>
                    </a:cubicBezTo>
                    <a:cubicBezTo>
                      <a:pt x="437" y="1553"/>
                      <a:pt x="525" y="1534"/>
                      <a:pt x="593" y="1494"/>
                    </a:cubicBezTo>
                    <a:cubicBezTo>
                      <a:pt x="661" y="1456"/>
                      <a:pt x="695" y="1405"/>
                      <a:pt x="695" y="1353"/>
                    </a:cubicBezTo>
                    <a:lnTo>
                      <a:pt x="696" y="13"/>
                    </a:lnTo>
                    <a:lnTo>
                      <a:pt x="696" y="13"/>
                    </a:lnTo>
                    <a:cubicBezTo>
                      <a:pt x="695" y="16"/>
                      <a:pt x="695" y="18"/>
                      <a:pt x="695" y="21"/>
                    </a:cubicBezTo>
                    <a:cubicBezTo>
                      <a:pt x="695" y="25"/>
                      <a:pt x="693" y="29"/>
                      <a:pt x="692" y="32"/>
                    </a:cubicBezTo>
                    <a:cubicBezTo>
                      <a:pt x="692" y="35"/>
                      <a:pt x="690" y="38"/>
                      <a:pt x="690" y="41"/>
                    </a:cubicBezTo>
                    <a:cubicBezTo>
                      <a:pt x="689" y="44"/>
                      <a:pt x="687" y="47"/>
                      <a:pt x="685" y="50"/>
                    </a:cubicBezTo>
                    <a:cubicBezTo>
                      <a:pt x="684" y="53"/>
                      <a:pt x="684" y="56"/>
                      <a:pt x="682" y="59"/>
                    </a:cubicBezTo>
                    <a:cubicBezTo>
                      <a:pt x="679" y="62"/>
                      <a:pt x="678" y="65"/>
                      <a:pt x="676" y="70"/>
                    </a:cubicBezTo>
                    <a:cubicBezTo>
                      <a:pt x="673" y="73"/>
                      <a:pt x="673" y="75"/>
                      <a:pt x="670" y="78"/>
                    </a:cubicBezTo>
                    <a:cubicBezTo>
                      <a:pt x="669" y="82"/>
                      <a:pt x="665" y="85"/>
                      <a:pt x="662" y="88"/>
                    </a:cubicBezTo>
                    <a:cubicBezTo>
                      <a:pt x="659" y="92"/>
                      <a:pt x="659" y="93"/>
                      <a:pt x="656" y="96"/>
                    </a:cubicBezTo>
                    <a:cubicBezTo>
                      <a:pt x="653" y="99"/>
                      <a:pt x="649" y="102"/>
                      <a:pt x="645" y="107"/>
                    </a:cubicBezTo>
                    <a:cubicBezTo>
                      <a:pt x="644" y="108"/>
                      <a:pt x="641" y="110"/>
                      <a:pt x="639" y="113"/>
                    </a:cubicBezTo>
                    <a:cubicBezTo>
                      <a:pt x="635" y="116"/>
                      <a:pt x="630" y="121"/>
                      <a:pt x="624" y="124"/>
                    </a:cubicBezTo>
                    <a:cubicBezTo>
                      <a:pt x="622" y="125"/>
                      <a:pt x="621" y="127"/>
                      <a:pt x="619" y="128"/>
                    </a:cubicBezTo>
                    <a:cubicBezTo>
                      <a:pt x="612" y="133"/>
                      <a:pt x="604" y="139"/>
                      <a:pt x="595" y="144"/>
                    </a:cubicBezTo>
                    <a:cubicBezTo>
                      <a:pt x="528" y="183"/>
                      <a:pt x="439" y="203"/>
                      <a:pt x="350" y="203"/>
                    </a:cubicBezTo>
                    <a:cubicBezTo>
                      <a:pt x="262" y="203"/>
                      <a:pt x="172" y="183"/>
                      <a:pt x="104" y="144"/>
                    </a:cubicBezTo>
                    <a:cubicBezTo>
                      <a:pt x="96" y="139"/>
                      <a:pt x="89" y="133"/>
                      <a:pt x="81" y="128"/>
                    </a:cubicBezTo>
                    <a:cubicBezTo>
                      <a:pt x="78" y="127"/>
                      <a:pt x="75" y="124"/>
                      <a:pt x="73" y="122"/>
                    </a:cubicBezTo>
                    <a:cubicBezTo>
                      <a:pt x="69" y="119"/>
                      <a:pt x="64" y="116"/>
                      <a:pt x="61" y="112"/>
                    </a:cubicBezTo>
                    <a:cubicBezTo>
                      <a:pt x="58" y="110"/>
                      <a:pt x="55" y="108"/>
                      <a:pt x="53" y="105"/>
                    </a:cubicBezTo>
                    <a:cubicBezTo>
                      <a:pt x="50" y="102"/>
                      <a:pt x="46" y="99"/>
                      <a:pt x="42" y="95"/>
                    </a:cubicBezTo>
                    <a:cubicBezTo>
                      <a:pt x="41" y="93"/>
                      <a:pt x="38" y="90"/>
                      <a:pt x="36" y="87"/>
                    </a:cubicBezTo>
                    <a:cubicBezTo>
                      <a:pt x="33" y="84"/>
                      <a:pt x="30" y="81"/>
                      <a:pt x="29" y="78"/>
                    </a:cubicBezTo>
                    <a:cubicBezTo>
                      <a:pt x="27" y="75"/>
                      <a:pt x="24" y="72"/>
                      <a:pt x="22" y="68"/>
                    </a:cubicBezTo>
                    <a:cubicBezTo>
                      <a:pt x="21" y="65"/>
                      <a:pt x="18" y="62"/>
                      <a:pt x="18" y="59"/>
                    </a:cubicBezTo>
                    <a:cubicBezTo>
                      <a:pt x="15" y="56"/>
                      <a:pt x="15" y="53"/>
                      <a:pt x="13" y="50"/>
                    </a:cubicBezTo>
                    <a:cubicBezTo>
                      <a:pt x="12" y="47"/>
                      <a:pt x="10" y="42"/>
                      <a:pt x="9" y="39"/>
                    </a:cubicBezTo>
                    <a:cubicBezTo>
                      <a:pt x="9" y="38"/>
                      <a:pt x="7" y="35"/>
                      <a:pt x="7" y="32"/>
                    </a:cubicBezTo>
                    <a:cubicBezTo>
                      <a:pt x="6" y="29"/>
                      <a:pt x="4" y="24"/>
                      <a:pt x="4" y="21"/>
                    </a:cubicBezTo>
                    <a:cubicBezTo>
                      <a:pt x="4" y="18"/>
                      <a:pt x="4" y="15"/>
                      <a:pt x="4" y="12"/>
                    </a:cubicBezTo>
                    <a:cubicBezTo>
                      <a:pt x="2" y="9"/>
                      <a:pt x="2" y="5"/>
                      <a:pt x="2" y="2"/>
                    </a:cubicBezTo>
                    <a:lnTo>
                      <a:pt x="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46"/>
              <p:cNvSpPr/>
              <p:nvPr/>
            </p:nvSpPr>
            <p:spPr>
              <a:xfrm>
                <a:off x="-2441693" y="1005139"/>
                <a:ext cx="29173" cy="16777"/>
              </a:xfrm>
              <a:custGeom>
                <a:rect b="b" l="l" r="r" t="t"/>
                <a:pathLst>
                  <a:path extrusionOk="0" h="402" w="699">
                    <a:moveTo>
                      <a:pt x="347" y="1"/>
                    </a:moveTo>
                    <a:cubicBezTo>
                      <a:pt x="258" y="1"/>
                      <a:pt x="168" y="20"/>
                      <a:pt x="100" y="60"/>
                    </a:cubicBezTo>
                    <a:cubicBezTo>
                      <a:pt x="33" y="98"/>
                      <a:pt x="0" y="149"/>
                      <a:pt x="0" y="201"/>
                    </a:cubicBezTo>
                    <a:cubicBezTo>
                      <a:pt x="0" y="204"/>
                      <a:pt x="0" y="208"/>
                      <a:pt x="0" y="211"/>
                    </a:cubicBezTo>
                    <a:lnTo>
                      <a:pt x="2" y="211"/>
                    </a:lnTo>
                    <a:cubicBezTo>
                      <a:pt x="2" y="214"/>
                      <a:pt x="2" y="217"/>
                      <a:pt x="2" y="220"/>
                    </a:cubicBezTo>
                    <a:cubicBezTo>
                      <a:pt x="2" y="223"/>
                      <a:pt x="4" y="228"/>
                      <a:pt x="5" y="231"/>
                    </a:cubicBezTo>
                    <a:cubicBezTo>
                      <a:pt x="5" y="234"/>
                      <a:pt x="7" y="237"/>
                      <a:pt x="7" y="238"/>
                    </a:cubicBezTo>
                    <a:cubicBezTo>
                      <a:pt x="8" y="241"/>
                      <a:pt x="10" y="246"/>
                      <a:pt x="11" y="249"/>
                    </a:cubicBezTo>
                    <a:cubicBezTo>
                      <a:pt x="13" y="252"/>
                      <a:pt x="13" y="255"/>
                      <a:pt x="14" y="258"/>
                    </a:cubicBezTo>
                    <a:cubicBezTo>
                      <a:pt x="16" y="261"/>
                      <a:pt x="19" y="264"/>
                      <a:pt x="20" y="267"/>
                    </a:cubicBezTo>
                    <a:cubicBezTo>
                      <a:pt x="22" y="271"/>
                      <a:pt x="25" y="274"/>
                      <a:pt x="27" y="277"/>
                    </a:cubicBezTo>
                    <a:cubicBezTo>
                      <a:pt x="28" y="280"/>
                      <a:pt x="31" y="283"/>
                      <a:pt x="34" y="286"/>
                    </a:cubicBezTo>
                    <a:cubicBezTo>
                      <a:pt x="36" y="289"/>
                      <a:pt x="39" y="292"/>
                      <a:pt x="40" y="294"/>
                    </a:cubicBezTo>
                    <a:cubicBezTo>
                      <a:pt x="44" y="298"/>
                      <a:pt x="48" y="301"/>
                      <a:pt x="51" y="304"/>
                    </a:cubicBezTo>
                    <a:cubicBezTo>
                      <a:pt x="53" y="307"/>
                      <a:pt x="56" y="309"/>
                      <a:pt x="59" y="311"/>
                    </a:cubicBezTo>
                    <a:cubicBezTo>
                      <a:pt x="62" y="315"/>
                      <a:pt x="67" y="318"/>
                      <a:pt x="71" y="321"/>
                    </a:cubicBezTo>
                    <a:cubicBezTo>
                      <a:pt x="73" y="323"/>
                      <a:pt x="76" y="326"/>
                      <a:pt x="79" y="327"/>
                    </a:cubicBezTo>
                    <a:cubicBezTo>
                      <a:pt x="87" y="332"/>
                      <a:pt x="94" y="338"/>
                      <a:pt x="102" y="343"/>
                    </a:cubicBezTo>
                    <a:cubicBezTo>
                      <a:pt x="170" y="382"/>
                      <a:pt x="260" y="402"/>
                      <a:pt x="348" y="402"/>
                    </a:cubicBezTo>
                    <a:cubicBezTo>
                      <a:pt x="437" y="402"/>
                      <a:pt x="526" y="382"/>
                      <a:pt x="593" y="343"/>
                    </a:cubicBezTo>
                    <a:cubicBezTo>
                      <a:pt x="602" y="338"/>
                      <a:pt x="610" y="332"/>
                      <a:pt x="617" y="327"/>
                    </a:cubicBezTo>
                    <a:cubicBezTo>
                      <a:pt x="619" y="326"/>
                      <a:pt x="620" y="324"/>
                      <a:pt x="622" y="323"/>
                    </a:cubicBezTo>
                    <a:cubicBezTo>
                      <a:pt x="628" y="320"/>
                      <a:pt x="633" y="315"/>
                      <a:pt x="637" y="312"/>
                    </a:cubicBezTo>
                    <a:cubicBezTo>
                      <a:pt x="639" y="309"/>
                      <a:pt x="642" y="307"/>
                      <a:pt x="643" y="306"/>
                    </a:cubicBezTo>
                    <a:cubicBezTo>
                      <a:pt x="647" y="301"/>
                      <a:pt x="651" y="298"/>
                      <a:pt x="654" y="295"/>
                    </a:cubicBezTo>
                    <a:cubicBezTo>
                      <a:pt x="657" y="292"/>
                      <a:pt x="659" y="291"/>
                      <a:pt x="660" y="287"/>
                    </a:cubicBezTo>
                    <a:cubicBezTo>
                      <a:pt x="663" y="284"/>
                      <a:pt x="667" y="281"/>
                      <a:pt x="668" y="277"/>
                    </a:cubicBezTo>
                    <a:cubicBezTo>
                      <a:pt x="671" y="274"/>
                      <a:pt x="673" y="272"/>
                      <a:pt x="674" y="269"/>
                    </a:cubicBezTo>
                    <a:cubicBezTo>
                      <a:pt x="676" y="264"/>
                      <a:pt x="677" y="261"/>
                      <a:pt x="680" y="258"/>
                    </a:cubicBezTo>
                    <a:cubicBezTo>
                      <a:pt x="682" y="255"/>
                      <a:pt x="682" y="252"/>
                      <a:pt x="683" y="249"/>
                    </a:cubicBezTo>
                    <a:cubicBezTo>
                      <a:pt x="685" y="246"/>
                      <a:pt x="687" y="243"/>
                      <a:pt x="688" y="240"/>
                    </a:cubicBezTo>
                    <a:cubicBezTo>
                      <a:pt x="688" y="237"/>
                      <a:pt x="690" y="234"/>
                      <a:pt x="690" y="231"/>
                    </a:cubicBezTo>
                    <a:cubicBezTo>
                      <a:pt x="691" y="228"/>
                      <a:pt x="691" y="224"/>
                      <a:pt x="693" y="220"/>
                    </a:cubicBezTo>
                    <a:cubicBezTo>
                      <a:pt x="693" y="217"/>
                      <a:pt x="693" y="215"/>
                      <a:pt x="693" y="212"/>
                    </a:cubicBezTo>
                    <a:cubicBezTo>
                      <a:pt x="699" y="157"/>
                      <a:pt x="665" y="101"/>
                      <a:pt x="593" y="58"/>
                    </a:cubicBezTo>
                    <a:cubicBezTo>
                      <a:pt x="525" y="20"/>
                      <a:pt x="436" y="1"/>
                      <a:pt x="34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46"/>
              <p:cNvSpPr/>
              <p:nvPr/>
            </p:nvSpPr>
            <p:spPr>
              <a:xfrm>
                <a:off x="-2440149" y="1006432"/>
                <a:ext cx="26043" cy="14148"/>
              </a:xfrm>
              <a:custGeom>
                <a:rect b="b" l="l" r="r" t="t"/>
                <a:pathLst>
                  <a:path extrusionOk="0" h="339" w="624">
                    <a:moveTo>
                      <a:pt x="309" y="1"/>
                    </a:moveTo>
                    <a:cubicBezTo>
                      <a:pt x="230" y="1"/>
                      <a:pt x="151" y="17"/>
                      <a:pt x="91" y="50"/>
                    </a:cubicBezTo>
                    <a:cubicBezTo>
                      <a:pt x="31" y="83"/>
                      <a:pt x="0" y="126"/>
                      <a:pt x="0" y="169"/>
                    </a:cubicBezTo>
                    <a:cubicBezTo>
                      <a:pt x="0" y="172"/>
                      <a:pt x="2" y="175"/>
                      <a:pt x="2" y="178"/>
                    </a:cubicBezTo>
                    <a:cubicBezTo>
                      <a:pt x="2" y="181"/>
                      <a:pt x="2" y="183"/>
                      <a:pt x="2" y="186"/>
                    </a:cubicBezTo>
                    <a:cubicBezTo>
                      <a:pt x="3" y="189"/>
                      <a:pt x="3" y="192"/>
                      <a:pt x="5" y="195"/>
                    </a:cubicBezTo>
                    <a:cubicBezTo>
                      <a:pt x="5" y="197"/>
                      <a:pt x="7" y="200"/>
                      <a:pt x="7" y="203"/>
                    </a:cubicBezTo>
                    <a:cubicBezTo>
                      <a:pt x="8" y="204"/>
                      <a:pt x="8" y="207"/>
                      <a:pt x="11" y="210"/>
                    </a:cubicBezTo>
                    <a:cubicBezTo>
                      <a:pt x="11" y="213"/>
                      <a:pt x="13" y="215"/>
                      <a:pt x="14" y="216"/>
                    </a:cubicBezTo>
                    <a:cubicBezTo>
                      <a:pt x="16" y="220"/>
                      <a:pt x="17" y="223"/>
                      <a:pt x="19" y="226"/>
                    </a:cubicBezTo>
                    <a:cubicBezTo>
                      <a:pt x="22" y="227"/>
                      <a:pt x="22" y="230"/>
                      <a:pt x="23" y="233"/>
                    </a:cubicBezTo>
                    <a:cubicBezTo>
                      <a:pt x="27" y="235"/>
                      <a:pt x="28" y="238"/>
                      <a:pt x="31" y="241"/>
                    </a:cubicBezTo>
                    <a:cubicBezTo>
                      <a:pt x="33" y="244"/>
                      <a:pt x="34" y="246"/>
                      <a:pt x="37" y="247"/>
                    </a:cubicBezTo>
                    <a:cubicBezTo>
                      <a:pt x="39" y="250"/>
                      <a:pt x="43" y="253"/>
                      <a:pt x="47" y="256"/>
                    </a:cubicBezTo>
                    <a:cubicBezTo>
                      <a:pt x="48" y="258"/>
                      <a:pt x="50" y="260"/>
                      <a:pt x="53" y="263"/>
                    </a:cubicBezTo>
                    <a:cubicBezTo>
                      <a:pt x="56" y="266"/>
                      <a:pt x="60" y="267"/>
                      <a:pt x="63" y="270"/>
                    </a:cubicBezTo>
                    <a:cubicBezTo>
                      <a:pt x="67" y="272"/>
                      <a:pt x="68" y="273"/>
                      <a:pt x="71" y="275"/>
                    </a:cubicBezTo>
                    <a:cubicBezTo>
                      <a:pt x="77" y="280"/>
                      <a:pt x="85" y="284"/>
                      <a:pt x="93" y="289"/>
                    </a:cubicBezTo>
                    <a:cubicBezTo>
                      <a:pt x="153" y="322"/>
                      <a:pt x="233" y="338"/>
                      <a:pt x="312" y="338"/>
                    </a:cubicBezTo>
                    <a:cubicBezTo>
                      <a:pt x="391" y="338"/>
                      <a:pt x="470" y="322"/>
                      <a:pt x="530" y="289"/>
                    </a:cubicBezTo>
                    <a:cubicBezTo>
                      <a:pt x="537" y="284"/>
                      <a:pt x="543" y="280"/>
                      <a:pt x="550" y="275"/>
                    </a:cubicBezTo>
                    <a:cubicBezTo>
                      <a:pt x="553" y="275"/>
                      <a:pt x="554" y="273"/>
                      <a:pt x="556" y="272"/>
                    </a:cubicBezTo>
                    <a:cubicBezTo>
                      <a:pt x="560" y="269"/>
                      <a:pt x="565" y="266"/>
                      <a:pt x="568" y="263"/>
                    </a:cubicBezTo>
                    <a:cubicBezTo>
                      <a:pt x="571" y="261"/>
                      <a:pt x="573" y="258"/>
                      <a:pt x="574" y="258"/>
                    </a:cubicBezTo>
                    <a:cubicBezTo>
                      <a:pt x="577" y="255"/>
                      <a:pt x="580" y="250"/>
                      <a:pt x="583" y="247"/>
                    </a:cubicBezTo>
                    <a:cubicBezTo>
                      <a:pt x="586" y="246"/>
                      <a:pt x="586" y="244"/>
                      <a:pt x="590" y="243"/>
                    </a:cubicBezTo>
                    <a:cubicBezTo>
                      <a:pt x="591" y="240"/>
                      <a:pt x="594" y="235"/>
                      <a:pt x="597" y="233"/>
                    </a:cubicBezTo>
                    <a:cubicBezTo>
                      <a:pt x="599" y="230"/>
                      <a:pt x="599" y="229"/>
                      <a:pt x="600" y="226"/>
                    </a:cubicBezTo>
                    <a:cubicBezTo>
                      <a:pt x="603" y="223"/>
                      <a:pt x="605" y="220"/>
                      <a:pt x="606" y="216"/>
                    </a:cubicBezTo>
                    <a:cubicBezTo>
                      <a:pt x="608" y="215"/>
                      <a:pt x="610" y="213"/>
                      <a:pt x="610" y="210"/>
                    </a:cubicBezTo>
                    <a:cubicBezTo>
                      <a:pt x="611" y="207"/>
                      <a:pt x="613" y="204"/>
                      <a:pt x="614" y="201"/>
                    </a:cubicBezTo>
                    <a:cubicBezTo>
                      <a:pt x="614" y="200"/>
                      <a:pt x="614" y="197"/>
                      <a:pt x="616" y="195"/>
                    </a:cubicBezTo>
                    <a:cubicBezTo>
                      <a:pt x="616" y="192"/>
                      <a:pt x="617" y="189"/>
                      <a:pt x="617" y="186"/>
                    </a:cubicBezTo>
                    <a:cubicBezTo>
                      <a:pt x="619" y="183"/>
                      <a:pt x="619" y="181"/>
                      <a:pt x="619" y="178"/>
                    </a:cubicBezTo>
                    <a:cubicBezTo>
                      <a:pt x="623" y="132"/>
                      <a:pt x="593" y="86"/>
                      <a:pt x="528" y="50"/>
                    </a:cubicBezTo>
                    <a:cubicBezTo>
                      <a:pt x="467" y="17"/>
                      <a:pt x="388" y="1"/>
                      <a:pt x="30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46"/>
              <p:cNvSpPr/>
              <p:nvPr/>
            </p:nvSpPr>
            <p:spPr>
              <a:xfrm>
                <a:off x="-2444907" y="1032600"/>
                <a:ext cx="27128" cy="31468"/>
              </a:xfrm>
              <a:custGeom>
                <a:rect b="b" l="l" r="r" t="t"/>
                <a:pathLst>
                  <a:path extrusionOk="0" h="754" w="650">
                    <a:moveTo>
                      <a:pt x="650" y="0"/>
                    </a:moveTo>
                    <a:lnTo>
                      <a:pt x="1" y="663"/>
                    </a:lnTo>
                    <a:lnTo>
                      <a:pt x="1" y="754"/>
                    </a:lnTo>
                    <a:lnTo>
                      <a:pt x="650" y="91"/>
                    </a:lnTo>
                    <a:lnTo>
                      <a:pt x="65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46"/>
              <p:cNvSpPr/>
              <p:nvPr/>
            </p:nvSpPr>
            <p:spPr>
              <a:xfrm>
                <a:off x="-2465816" y="1060271"/>
                <a:ext cx="20951" cy="16611"/>
              </a:xfrm>
              <a:custGeom>
                <a:rect b="b" l="l" r="r" t="t"/>
                <a:pathLst>
                  <a:path extrusionOk="0" h="398" w="502">
                    <a:moveTo>
                      <a:pt x="502" y="0"/>
                    </a:moveTo>
                    <a:cubicBezTo>
                      <a:pt x="368" y="119"/>
                      <a:pt x="197" y="223"/>
                      <a:pt x="0" y="308"/>
                    </a:cubicBezTo>
                    <a:lnTo>
                      <a:pt x="0" y="397"/>
                    </a:lnTo>
                    <a:cubicBezTo>
                      <a:pt x="197" y="312"/>
                      <a:pt x="366" y="209"/>
                      <a:pt x="502" y="91"/>
                    </a:cubicBezTo>
                    <a:lnTo>
                      <a:pt x="50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46"/>
              <p:cNvSpPr/>
              <p:nvPr/>
            </p:nvSpPr>
            <p:spPr>
              <a:xfrm>
                <a:off x="-2577415" y="1073083"/>
                <a:ext cx="111641" cy="51543"/>
              </a:xfrm>
              <a:custGeom>
                <a:rect b="b" l="l" r="r" t="t"/>
                <a:pathLst>
                  <a:path extrusionOk="0" h="1235" w="2675">
                    <a:moveTo>
                      <a:pt x="2674" y="1"/>
                    </a:moveTo>
                    <a:lnTo>
                      <a:pt x="1" y="1144"/>
                    </a:lnTo>
                    <a:lnTo>
                      <a:pt x="1" y="1234"/>
                    </a:lnTo>
                    <a:lnTo>
                      <a:pt x="2674" y="92"/>
                    </a:lnTo>
                    <a:lnTo>
                      <a:pt x="2674" y="1"/>
                    </a:lnTo>
                    <a:close/>
                  </a:path>
                </a:pathLst>
              </a:custGeom>
              <a:gradFill>
                <a:gsLst>
                  <a:gs pos="0">
                    <a:schemeClr val="accent1"/>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46"/>
              <p:cNvSpPr/>
              <p:nvPr/>
            </p:nvSpPr>
            <p:spPr>
              <a:xfrm>
                <a:off x="-2592190" y="1112314"/>
                <a:ext cx="14816" cy="12312"/>
              </a:xfrm>
              <a:custGeom>
                <a:rect b="b" l="l" r="r" t="t"/>
                <a:pathLst>
                  <a:path extrusionOk="0" h="295" w="355">
                    <a:moveTo>
                      <a:pt x="1" y="1"/>
                    </a:moveTo>
                    <a:lnTo>
                      <a:pt x="1" y="90"/>
                    </a:lnTo>
                    <a:lnTo>
                      <a:pt x="355" y="294"/>
                    </a:lnTo>
                    <a:lnTo>
                      <a:pt x="355" y="204"/>
                    </a:lnTo>
                    <a:lnTo>
                      <a:pt x="1" y="1"/>
                    </a:lnTo>
                    <a:close/>
                  </a:path>
                </a:pathLst>
              </a:custGeom>
              <a:gradFill>
                <a:gsLst>
                  <a:gs pos="0">
                    <a:schemeClr val="accent1"/>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46"/>
              <p:cNvSpPr/>
              <p:nvPr/>
            </p:nvSpPr>
            <p:spPr>
              <a:xfrm>
                <a:off x="-2592190" y="1018870"/>
                <a:ext cx="174411" cy="101959"/>
              </a:xfrm>
              <a:custGeom>
                <a:rect b="b" l="l" r="r" t="t"/>
                <a:pathLst>
                  <a:path extrusionOk="0" h="2443" w="4179">
                    <a:moveTo>
                      <a:pt x="3608" y="0"/>
                    </a:moveTo>
                    <a:lnTo>
                      <a:pt x="2494" y="395"/>
                    </a:lnTo>
                    <a:cubicBezTo>
                      <a:pt x="2291" y="474"/>
                      <a:pt x="2111" y="572"/>
                      <a:pt x="1967" y="688"/>
                    </a:cubicBezTo>
                    <a:lnTo>
                      <a:pt x="1" y="2240"/>
                    </a:lnTo>
                    <a:lnTo>
                      <a:pt x="355" y="2443"/>
                    </a:lnTo>
                    <a:lnTo>
                      <a:pt x="3027" y="1300"/>
                    </a:lnTo>
                    <a:cubicBezTo>
                      <a:pt x="3225" y="1215"/>
                      <a:pt x="3394" y="1111"/>
                      <a:pt x="3530" y="992"/>
                    </a:cubicBezTo>
                    <a:lnTo>
                      <a:pt x="4179" y="329"/>
                    </a:lnTo>
                    <a:lnTo>
                      <a:pt x="4176" y="326"/>
                    </a:lnTo>
                    <a:cubicBezTo>
                      <a:pt x="4111" y="358"/>
                      <a:pt x="4032" y="373"/>
                      <a:pt x="3952" y="373"/>
                    </a:cubicBezTo>
                    <a:cubicBezTo>
                      <a:pt x="3864" y="373"/>
                      <a:pt x="3777" y="354"/>
                      <a:pt x="3710" y="315"/>
                    </a:cubicBezTo>
                    <a:cubicBezTo>
                      <a:pt x="3640" y="275"/>
                      <a:pt x="3608" y="225"/>
                      <a:pt x="3608" y="172"/>
                    </a:cubicBezTo>
                    <a:lnTo>
                      <a:pt x="3608" y="0"/>
                    </a:lnTo>
                    <a:close/>
                  </a:path>
                </a:pathLst>
              </a:custGeom>
              <a:gradFill>
                <a:gsLst>
                  <a:gs pos="0">
                    <a:schemeClr val="dk2"/>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04" name="Google Shape;1704;p46"/>
            <p:cNvSpPr/>
            <p:nvPr/>
          </p:nvSpPr>
          <p:spPr>
            <a:xfrm>
              <a:off x="-2410475" y="1119910"/>
              <a:ext cx="338972" cy="208007"/>
            </a:xfrm>
            <a:custGeom>
              <a:rect b="b" l="l" r="r" t="t"/>
              <a:pathLst>
                <a:path extrusionOk="0" h="4984" w="8122">
                  <a:moveTo>
                    <a:pt x="0" y="0"/>
                  </a:moveTo>
                  <a:lnTo>
                    <a:pt x="0" y="263"/>
                  </a:lnTo>
                  <a:lnTo>
                    <a:pt x="8122" y="4984"/>
                  </a:lnTo>
                  <a:lnTo>
                    <a:pt x="8122" y="4721"/>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46"/>
            <p:cNvSpPr/>
            <p:nvPr/>
          </p:nvSpPr>
          <p:spPr>
            <a:xfrm>
              <a:off x="-2410475" y="1114359"/>
              <a:ext cx="348529" cy="202582"/>
            </a:xfrm>
            <a:custGeom>
              <a:rect b="b" l="l" r="r" t="t"/>
              <a:pathLst>
                <a:path extrusionOk="0" h="4854" w="8351">
                  <a:moveTo>
                    <a:pt x="229" y="1"/>
                  </a:moveTo>
                  <a:lnTo>
                    <a:pt x="0" y="133"/>
                  </a:lnTo>
                  <a:lnTo>
                    <a:pt x="8122" y="4854"/>
                  </a:lnTo>
                  <a:lnTo>
                    <a:pt x="8351" y="4722"/>
                  </a:lnTo>
                  <a:lnTo>
                    <a:pt x="2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46"/>
            <p:cNvSpPr/>
            <p:nvPr/>
          </p:nvSpPr>
          <p:spPr>
            <a:xfrm>
              <a:off x="-2071545" y="1311391"/>
              <a:ext cx="9599" cy="16527"/>
            </a:xfrm>
            <a:custGeom>
              <a:rect b="b" l="l" r="r" t="t"/>
              <a:pathLst>
                <a:path extrusionOk="0" h="396" w="230">
                  <a:moveTo>
                    <a:pt x="230" y="1"/>
                  </a:moveTo>
                  <a:lnTo>
                    <a:pt x="1" y="133"/>
                  </a:lnTo>
                  <a:lnTo>
                    <a:pt x="1" y="396"/>
                  </a:lnTo>
                  <a:lnTo>
                    <a:pt x="230" y="264"/>
                  </a:lnTo>
                  <a:lnTo>
                    <a:pt x="230" y="1"/>
                  </a:lnTo>
                  <a:close/>
                </a:path>
              </a:pathLst>
            </a:custGeom>
            <a:solidFill>
              <a:srgbClr val="7A86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46"/>
            <p:cNvSpPr/>
            <p:nvPr/>
          </p:nvSpPr>
          <p:spPr>
            <a:xfrm>
              <a:off x="-2410642" y="1093784"/>
              <a:ext cx="339097" cy="208007"/>
            </a:xfrm>
            <a:custGeom>
              <a:rect b="b" l="l" r="r" t="t"/>
              <a:pathLst>
                <a:path extrusionOk="0" h="4984" w="8125">
                  <a:moveTo>
                    <a:pt x="1" y="0"/>
                  </a:moveTo>
                  <a:lnTo>
                    <a:pt x="3" y="263"/>
                  </a:lnTo>
                  <a:lnTo>
                    <a:pt x="8124" y="4984"/>
                  </a:lnTo>
                  <a:lnTo>
                    <a:pt x="8124" y="4721"/>
                  </a:lnTo>
                  <a:lnTo>
                    <a:pt x="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46"/>
            <p:cNvSpPr/>
            <p:nvPr/>
          </p:nvSpPr>
          <p:spPr>
            <a:xfrm>
              <a:off x="-2410642" y="1088233"/>
              <a:ext cx="348571" cy="202582"/>
            </a:xfrm>
            <a:custGeom>
              <a:rect b="b" l="l" r="r" t="t"/>
              <a:pathLst>
                <a:path extrusionOk="0" h="4854" w="8352">
                  <a:moveTo>
                    <a:pt x="232" y="1"/>
                  </a:moveTo>
                  <a:lnTo>
                    <a:pt x="1" y="133"/>
                  </a:lnTo>
                  <a:lnTo>
                    <a:pt x="8124" y="4854"/>
                  </a:lnTo>
                  <a:lnTo>
                    <a:pt x="8352" y="4720"/>
                  </a:lnTo>
                  <a:lnTo>
                    <a:pt x="23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46"/>
            <p:cNvSpPr/>
            <p:nvPr/>
          </p:nvSpPr>
          <p:spPr>
            <a:xfrm>
              <a:off x="-2071586" y="1285223"/>
              <a:ext cx="9599" cy="16569"/>
            </a:xfrm>
            <a:custGeom>
              <a:rect b="b" l="l" r="r" t="t"/>
              <a:pathLst>
                <a:path extrusionOk="0" h="397" w="230">
                  <a:moveTo>
                    <a:pt x="228" y="0"/>
                  </a:moveTo>
                  <a:lnTo>
                    <a:pt x="0" y="134"/>
                  </a:lnTo>
                  <a:lnTo>
                    <a:pt x="0" y="397"/>
                  </a:lnTo>
                  <a:lnTo>
                    <a:pt x="229" y="265"/>
                  </a:lnTo>
                  <a:lnTo>
                    <a:pt x="228" y="0"/>
                  </a:lnTo>
                  <a:close/>
                </a:path>
              </a:pathLst>
            </a:custGeom>
            <a:solidFill>
              <a:srgbClr val="7A86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46"/>
            <p:cNvSpPr/>
            <p:nvPr/>
          </p:nvSpPr>
          <p:spPr>
            <a:xfrm>
              <a:off x="-2178887" y="1227587"/>
              <a:ext cx="428785" cy="239392"/>
            </a:xfrm>
            <a:custGeom>
              <a:rect b="b" l="l" r="r" t="t"/>
              <a:pathLst>
                <a:path extrusionOk="0" h="5736" w="10274">
                  <a:moveTo>
                    <a:pt x="5049" y="0"/>
                  </a:moveTo>
                  <a:cubicBezTo>
                    <a:pt x="4980" y="0"/>
                    <a:pt x="4919" y="1"/>
                    <a:pt x="4868" y="3"/>
                  </a:cubicBezTo>
                  <a:cubicBezTo>
                    <a:pt x="4497" y="15"/>
                    <a:pt x="4223" y="54"/>
                    <a:pt x="4222" y="54"/>
                  </a:cubicBezTo>
                  <a:cubicBezTo>
                    <a:pt x="3819" y="114"/>
                    <a:pt x="3794" y="117"/>
                    <a:pt x="3571" y="167"/>
                  </a:cubicBezTo>
                  <a:cubicBezTo>
                    <a:pt x="3305" y="229"/>
                    <a:pt x="3276" y="238"/>
                    <a:pt x="2916" y="352"/>
                  </a:cubicBezTo>
                  <a:cubicBezTo>
                    <a:pt x="2802" y="387"/>
                    <a:pt x="2653" y="444"/>
                    <a:pt x="2544" y="492"/>
                  </a:cubicBezTo>
                  <a:cubicBezTo>
                    <a:pt x="2373" y="569"/>
                    <a:pt x="2148" y="677"/>
                    <a:pt x="1984" y="764"/>
                  </a:cubicBezTo>
                  <a:cubicBezTo>
                    <a:pt x="1827" y="849"/>
                    <a:pt x="1481" y="1067"/>
                    <a:pt x="1224" y="1296"/>
                  </a:cubicBezTo>
                  <a:cubicBezTo>
                    <a:pt x="1141" y="1370"/>
                    <a:pt x="1032" y="1470"/>
                    <a:pt x="958" y="1553"/>
                  </a:cubicBezTo>
                  <a:cubicBezTo>
                    <a:pt x="768" y="1769"/>
                    <a:pt x="764" y="1773"/>
                    <a:pt x="628" y="1972"/>
                  </a:cubicBezTo>
                  <a:cubicBezTo>
                    <a:pt x="1" y="2945"/>
                    <a:pt x="350" y="4087"/>
                    <a:pt x="1685" y="4885"/>
                  </a:cubicBezTo>
                  <a:cubicBezTo>
                    <a:pt x="2631" y="5451"/>
                    <a:pt x="3889" y="5735"/>
                    <a:pt x="5146" y="5735"/>
                  </a:cubicBezTo>
                  <a:cubicBezTo>
                    <a:pt x="6347" y="5735"/>
                    <a:pt x="7548" y="5476"/>
                    <a:pt x="8476" y="4954"/>
                  </a:cubicBezTo>
                  <a:cubicBezTo>
                    <a:pt x="9882" y="4165"/>
                    <a:pt x="10273" y="2999"/>
                    <a:pt x="9636" y="1996"/>
                  </a:cubicBezTo>
                  <a:cubicBezTo>
                    <a:pt x="9216" y="1349"/>
                    <a:pt x="8610" y="978"/>
                    <a:pt x="8381" y="838"/>
                  </a:cubicBezTo>
                  <a:cubicBezTo>
                    <a:pt x="7990" y="598"/>
                    <a:pt x="7577" y="444"/>
                    <a:pt x="7420" y="386"/>
                  </a:cubicBezTo>
                  <a:cubicBezTo>
                    <a:pt x="7154" y="287"/>
                    <a:pt x="6777" y="184"/>
                    <a:pt x="6471" y="127"/>
                  </a:cubicBezTo>
                  <a:cubicBezTo>
                    <a:pt x="5941" y="27"/>
                    <a:pt x="5580" y="12"/>
                    <a:pt x="5512" y="9"/>
                  </a:cubicBezTo>
                  <a:cubicBezTo>
                    <a:pt x="5328" y="3"/>
                    <a:pt x="5174" y="0"/>
                    <a:pt x="5049" y="0"/>
                  </a:cubicBezTo>
                  <a:close/>
                </a:path>
              </a:pathLst>
            </a:custGeom>
            <a:gradFill>
              <a:gsLst>
                <a:gs pos="0">
                  <a:schemeClr val="accent1"/>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46"/>
            <p:cNvSpPr/>
            <p:nvPr/>
          </p:nvSpPr>
          <p:spPr>
            <a:xfrm>
              <a:off x="-2178887" y="1196369"/>
              <a:ext cx="428785" cy="239350"/>
            </a:xfrm>
            <a:custGeom>
              <a:rect b="b" l="l" r="r" t="t"/>
              <a:pathLst>
                <a:path extrusionOk="0" h="5735" w="10274">
                  <a:moveTo>
                    <a:pt x="5047" y="0"/>
                  </a:moveTo>
                  <a:cubicBezTo>
                    <a:pt x="4978" y="0"/>
                    <a:pt x="4918" y="1"/>
                    <a:pt x="4868" y="3"/>
                  </a:cubicBezTo>
                  <a:cubicBezTo>
                    <a:pt x="4497" y="16"/>
                    <a:pt x="4223" y="54"/>
                    <a:pt x="4222" y="54"/>
                  </a:cubicBezTo>
                  <a:cubicBezTo>
                    <a:pt x="3819" y="114"/>
                    <a:pt x="3794" y="117"/>
                    <a:pt x="3571" y="168"/>
                  </a:cubicBezTo>
                  <a:cubicBezTo>
                    <a:pt x="3305" y="228"/>
                    <a:pt x="3276" y="237"/>
                    <a:pt x="2916" y="352"/>
                  </a:cubicBezTo>
                  <a:cubicBezTo>
                    <a:pt x="2802" y="388"/>
                    <a:pt x="2653" y="445"/>
                    <a:pt x="2544" y="492"/>
                  </a:cubicBezTo>
                  <a:cubicBezTo>
                    <a:pt x="2373" y="569"/>
                    <a:pt x="2148" y="677"/>
                    <a:pt x="1984" y="765"/>
                  </a:cubicBezTo>
                  <a:cubicBezTo>
                    <a:pt x="1827" y="849"/>
                    <a:pt x="1481" y="1068"/>
                    <a:pt x="1224" y="1297"/>
                  </a:cubicBezTo>
                  <a:cubicBezTo>
                    <a:pt x="1141" y="1369"/>
                    <a:pt x="1032" y="1469"/>
                    <a:pt x="958" y="1552"/>
                  </a:cubicBezTo>
                  <a:cubicBezTo>
                    <a:pt x="768" y="1769"/>
                    <a:pt x="764" y="1772"/>
                    <a:pt x="628" y="1972"/>
                  </a:cubicBezTo>
                  <a:cubicBezTo>
                    <a:pt x="1" y="2946"/>
                    <a:pt x="350" y="4087"/>
                    <a:pt x="1685" y="4885"/>
                  </a:cubicBezTo>
                  <a:cubicBezTo>
                    <a:pt x="2631" y="5451"/>
                    <a:pt x="3888" y="5735"/>
                    <a:pt x="5145" y="5735"/>
                  </a:cubicBezTo>
                  <a:cubicBezTo>
                    <a:pt x="6346" y="5735"/>
                    <a:pt x="7547" y="5476"/>
                    <a:pt x="8476" y="4955"/>
                  </a:cubicBezTo>
                  <a:cubicBezTo>
                    <a:pt x="9882" y="4166"/>
                    <a:pt x="10273" y="3000"/>
                    <a:pt x="9636" y="1997"/>
                  </a:cubicBezTo>
                  <a:cubicBezTo>
                    <a:pt x="9216" y="1349"/>
                    <a:pt x="8610" y="978"/>
                    <a:pt x="8381" y="837"/>
                  </a:cubicBezTo>
                  <a:cubicBezTo>
                    <a:pt x="7990" y="599"/>
                    <a:pt x="7577" y="445"/>
                    <a:pt x="7420" y="386"/>
                  </a:cubicBezTo>
                  <a:cubicBezTo>
                    <a:pt x="7154" y="288"/>
                    <a:pt x="6777" y="185"/>
                    <a:pt x="6471" y="126"/>
                  </a:cubicBezTo>
                  <a:cubicBezTo>
                    <a:pt x="5941" y="28"/>
                    <a:pt x="5580" y="11"/>
                    <a:pt x="5512" y="9"/>
                  </a:cubicBezTo>
                  <a:cubicBezTo>
                    <a:pt x="5327" y="3"/>
                    <a:pt x="5172" y="0"/>
                    <a:pt x="5047" y="0"/>
                  </a:cubicBezTo>
                  <a:close/>
                </a:path>
              </a:pathLst>
            </a:custGeom>
            <a:gradFill>
              <a:gsLst>
                <a:gs pos="0">
                  <a:schemeClr val="accent1"/>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46"/>
            <p:cNvSpPr/>
            <p:nvPr/>
          </p:nvSpPr>
          <p:spPr>
            <a:xfrm>
              <a:off x="-2179305" y="1205884"/>
              <a:ext cx="429328" cy="239392"/>
            </a:xfrm>
            <a:custGeom>
              <a:rect b="b" l="l" r="r" t="t"/>
              <a:pathLst>
                <a:path extrusionOk="0" h="5736" w="10287">
                  <a:moveTo>
                    <a:pt x="5059" y="0"/>
                  </a:moveTo>
                  <a:cubicBezTo>
                    <a:pt x="4990" y="0"/>
                    <a:pt x="4929" y="1"/>
                    <a:pt x="4878" y="3"/>
                  </a:cubicBezTo>
                  <a:cubicBezTo>
                    <a:pt x="4507" y="17"/>
                    <a:pt x="4233" y="54"/>
                    <a:pt x="4232" y="55"/>
                  </a:cubicBezTo>
                  <a:cubicBezTo>
                    <a:pt x="3829" y="117"/>
                    <a:pt x="3804" y="118"/>
                    <a:pt x="3581" y="167"/>
                  </a:cubicBezTo>
                  <a:cubicBezTo>
                    <a:pt x="3315" y="229"/>
                    <a:pt x="3286" y="238"/>
                    <a:pt x="2926" y="352"/>
                  </a:cubicBezTo>
                  <a:cubicBezTo>
                    <a:pt x="2812" y="389"/>
                    <a:pt x="2663" y="444"/>
                    <a:pt x="2554" y="494"/>
                  </a:cubicBezTo>
                  <a:cubicBezTo>
                    <a:pt x="2383" y="569"/>
                    <a:pt x="2158" y="678"/>
                    <a:pt x="1994" y="766"/>
                  </a:cubicBezTo>
                  <a:cubicBezTo>
                    <a:pt x="1837" y="850"/>
                    <a:pt x="1491" y="1069"/>
                    <a:pt x="1234" y="1297"/>
                  </a:cubicBezTo>
                  <a:cubicBezTo>
                    <a:pt x="1151" y="1370"/>
                    <a:pt x="1042" y="1470"/>
                    <a:pt x="968" y="1553"/>
                  </a:cubicBezTo>
                  <a:cubicBezTo>
                    <a:pt x="778" y="1769"/>
                    <a:pt x="772" y="1772"/>
                    <a:pt x="638" y="1972"/>
                  </a:cubicBezTo>
                  <a:cubicBezTo>
                    <a:pt x="0" y="2938"/>
                    <a:pt x="360" y="4087"/>
                    <a:pt x="1695" y="4887"/>
                  </a:cubicBezTo>
                  <a:cubicBezTo>
                    <a:pt x="2641" y="5451"/>
                    <a:pt x="3898" y="5735"/>
                    <a:pt x="5155" y="5735"/>
                  </a:cubicBezTo>
                  <a:cubicBezTo>
                    <a:pt x="6356" y="5735"/>
                    <a:pt x="7557" y="5476"/>
                    <a:pt x="8486" y="4954"/>
                  </a:cubicBezTo>
                  <a:cubicBezTo>
                    <a:pt x="9892" y="4167"/>
                    <a:pt x="10286" y="2996"/>
                    <a:pt x="9646" y="1998"/>
                  </a:cubicBezTo>
                  <a:cubicBezTo>
                    <a:pt x="9229" y="1347"/>
                    <a:pt x="8620" y="978"/>
                    <a:pt x="8391" y="838"/>
                  </a:cubicBezTo>
                  <a:cubicBezTo>
                    <a:pt x="8000" y="600"/>
                    <a:pt x="7587" y="444"/>
                    <a:pt x="7430" y="387"/>
                  </a:cubicBezTo>
                  <a:cubicBezTo>
                    <a:pt x="7164" y="287"/>
                    <a:pt x="6787" y="186"/>
                    <a:pt x="6481" y="127"/>
                  </a:cubicBezTo>
                  <a:cubicBezTo>
                    <a:pt x="5951" y="28"/>
                    <a:pt x="5590" y="12"/>
                    <a:pt x="5522" y="9"/>
                  </a:cubicBezTo>
                  <a:cubicBezTo>
                    <a:pt x="5338" y="3"/>
                    <a:pt x="5184" y="0"/>
                    <a:pt x="5059" y="0"/>
                  </a:cubicBezTo>
                  <a:close/>
                </a:path>
              </a:pathLst>
            </a:custGeom>
            <a:gradFill>
              <a:gsLst>
                <a:gs pos="0">
                  <a:schemeClr val="accent1"/>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46"/>
            <p:cNvSpPr/>
            <p:nvPr/>
          </p:nvSpPr>
          <p:spPr>
            <a:xfrm>
              <a:off x="-2179305" y="1215400"/>
              <a:ext cx="429328" cy="239392"/>
            </a:xfrm>
            <a:custGeom>
              <a:rect b="b" l="l" r="r" t="t"/>
              <a:pathLst>
                <a:path extrusionOk="0" h="5736" w="10287">
                  <a:moveTo>
                    <a:pt x="5057" y="1"/>
                  </a:moveTo>
                  <a:cubicBezTo>
                    <a:pt x="4988" y="1"/>
                    <a:pt x="4928" y="2"/>
                    <a:pt x="4878" y="4"/>
                  </a:cubicBezTo>
                  <a:cubicBezTo>
                    <a:pt x="4507" y="16"/>
                    <a:pt x="4233" y="55"/>
                    <a:pt x="4232" y="55"/>
                  </a:cubicBezTo>
                  <a:cubicBezTo>
                    <a:pt x="3829" y="119"/>
                    <a:pt x="3804" y="118"/>
                    <a:pt x="3581" y="169"/>
                  </a:cubicBezTo>
                  <a:cubicBezTo>
                    <a:pt x="3315" y="229"/>
                    <a:pt x="3286" y="238"/>
                    <a:pt x="2926" y="353"/>
                  </a:cubicBezTo>
                  <a:cubicBezTo>
                    <a:pt x="2812" y="389"/>
                    <a:pt x="2663" y="446"/>
                    <a:pt x="2554" y="493"/>
                  </a:cubicBezTo>
                  <a:cubicBezTo>
                    <a:pt x="2383" y="569"/>
                    <a:pt x="2158" y="678"/>
                    <a:pt x="1994" y="765"/>
                  </a:cubicBezTo>
                  <a:cubicBezTo>
                    <a:pt x="1837" y="850"/>
                    <a:pt x="1491" y="1069"/>
                    <a:pt x="1234" y="1298"/>
                  </a:cubicBezTo>
                  <a:cubicBezTo>
                    <a:pt x="1151" y="1370"/>
                    <a:pt x="1042" y="1470"/>
                    <a:pt x="968" y="1553"/>
                  </a:cubicBezTo>
                  <a:cubicBezTo>
                    <a:pt x="778" y="1770"/>
                    <a:pt x="772" y="1771"/>
                    <a:pt x="638" y="1971"/>
                  </a:cubicBezTo>
                  <a:cubicBezTo>
                    <a:pt x="0" y="2937"/>
                    <a:pt x="360" y="4088"/>
                    <a:pt x="1695" y="4886"/>
                  </a:cubicBezTo>
                  <a:cubicBezTo>
                    <a:pt x="2641" y="5451"/>
                    <a:pt x="3899" y="5735"/>
                    <a:pt x="5156" y="5735"/>
                  </a:cubicBezTo>
                  <a:cubicBezTo>
                    <a:pt x="6357" y="5735"/>
                    <a:pt x="7558" y="5476"/>
                    <a:pt x="8486" y="4956"/>
                  </a:cubicBezTo>
                  <a:cubicBezTo>
                    <a:pt x="9892" y="4166"/>
                    <a:pt x="10286" y="2997"/>
                    <a:pt x="9646" y="1998"/>
                  </a:cubicBezTo>
                  <a:cubicBezTo>
                    <a:pt x="9229" y="1347"/>
                    <a:pt x="8620" y="978"/>
                    <a:pt x="8391" y="838"/>
                  </a:cubicBezTo>
                  <a:cubicBezTo>
                    <a:pt x="8000" y="599"/>
                    <a:pt x="7587" y="446"/>
                    <a:pt x="7430" y="387"/>
                  </a:cubicBezTo>
                  <a:cubicBezTo>
                    <a:pt x="7164" y="289"/>
                    <a:pt x="6787" y="186"/>
                    <a:pt x="6481" y="127"/>
                  </a:cubicBezTo>
                  <a:cubicBezTo>
                    <a:pt x="5951" y="29"/>
                    <a:pt x="5590" y="12"/>
                    <a:pt x="5522" y="10"/>
                  </a:cubicBezTo>
                  <a:cubicBezTo>
                    <a:pt x="5337" y="4"/>
                    <a:pt x="5182" y="1"/>
                    <a:pt x="5057" y="1"/>
                  </a:cubicBezTo>
                  <a:close/>
                </a:path>
              </a:pathLst>
            </a:custGeom>
            <a:gradFill>
              <a:gsLst>
                <a:gs pos="0">
                  <a:schemeClr val="accent1"/>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46"/>
            <p:cNvSpPr/>
            <p:nvPr/>
          </p:nvSpPr>
          <p:spPr>
            <a:xfrm>
              <a:off x="-2179305" y="1224957"/>
              <a:ext cx="429328" cy="239392"/>
            </a:xfrm>
            <a:custGeom>
              <a:rect b="b" l="l" r="r" t="t"/>
              <a:pathLst>
                <a:path extrusionOk="0" h="5736" w="10287">
                  <a:moveTo>
                    <a:pt x="5059" y="0"/>
                  </a:moveTo>
                  <a:cubicBezTo>
                    <a:pt x="4990" y="0"/>
                    <a:pt x="4929" y="1"/>
                    <a:pt x="4878" y="3"/>
                  </a:cubicBezTo>
                  <a:cubicBezTo>
                    <a:pt x="4507" y="17"/>
                    <a:pt x="4233" y="53"/>
                    <a:pt x="4232" y="53"/>
                  </a:cubicBezTo>
                  <a:cubicBezTo>
                    <a:pt x="3830" y="123"/>
                    <a:pt x="3804" y="117"/>
                    <a:pt x="3581" y="167"/>
                  </a:cubicBezTo>
                  <a:cubicBezTo>
                    <a:pt x="3315" y="229"/>
                    <a:pt x="3286" y="238"/>
                    <a:pt x="2926" y="352"/>
                  </a:cubicBezTo>
                  <a:cubicBezTo>
                    <a:pt x="2812" y="387"/>
                    <a:pt x="2663" y="444"/>
                    <a:pt x="2554" y="493"/>
                  </a:cubicBezTo>
                  <a:cubicBezTo>
                    <a:pt x="2383" y="569"/>
                    <a:pt x="2158" y="676"/>
                    <a:pt x="1994" y="766"/>
                  </a:cubicBezTo>
                  <a:cubicBezTo>
                    <a:pt x="1837" y="849"/>
                    <a:pt x="1491" y="1067"/>
                    <a:pt x="1234" y="1296"/>
                  </a:cubicBezTo>
                  <a:cubicBezTo>
                    <a:pt x="1151" y="1370"/>
                    <a:pt x="1042" y="1470"/>
                    <a:pt x="968" y="1553"/>
                  </a:cubicBezTo>
                  <a:cubicBezTo>
                    <a:pt x="778" y="1769"/>
                    <a:pt x="772" y="1772"/>
                    <a:pt x="638" y="1972"/>
                  </a:cubicBezTo>
                  <a:cubicBezTo>
                    <a:pt x="0" y="2938"/>
                    <a:pt x="360" y="4087"/>
                    <a:pt x="1695" y="4885"/>
                  </a:cubicBezTo>
                  <a:cubicBezTo>
                    <a:pt x="2641" y="5451"/>
                    <a:pt x="3899" y="5735"/>
                    <a:pt x="5156" y="5735"/>
                  </a:cubicBezTo>
                  <a:cubicBezTo>
                    <a:pt x="6357" y="5735"/>
                    <a:pt x="7558" y="5476"/>
                    <a:pt x="8486" y="4954"/>
                  </a:cubicBezTo>
                  <a:cubicBezTo>
                    <a:pt x="9892" y="4165"/>
                    <a:pt x="10286" y="2996"/>
                    <a:pt x="9646" y="1998"/>
                  </a:cubicBezTo>
                  <a:cubicBezTo>
                    <a:pt x="9229" y="1347"/>
                    <a:pt x="8620" y="978"/>
                    <a:pt x="8391" y="838"/>
                  </a:cubicBezTo>
                  <a:cubicBezTo>
                    <a:pt x="8000" y="598"/>
                    <a:pt x="7587" y="444"/>
                    <a:pt x="7430" y="386"/>
                  </a:cubicBezTo>
                  <a:cubicBezTo>
                    <a:pt x="7164" y="287"/>
                    <a:pt x="6787" y="184"/>
                    <a:pt x="6481" y="127"/>
                  </a:cubicBezTo>
                  <a:cubicBezTo>
                    <a:pt x="5951" y="27"/>
                    <a:pt x="5590" y="12"/>
                    <a:pt x="5522" y="9"/>
                  </a:cubicBezTo>
                  <a:cubicBezTo>
                    <a:pt x="5338" y="3"/>
                    <a:pt x="5184" y="0"/>
                    <a:pt x="5059" y="0"/>
                  </a:cubicBezTo>
                  <a:close/>
                </a:path>
              </a:pathLst>
            </a:custGeom>
            <a:gradFill>
              <a:gsLst>
                <a:gs pos="0">
                  <a:schemeClr val="accent1"/>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46"/>
            <p:cNvSpPr/>
            <p:nvPr/>
          </p:nvSpPr>
          <p:spPr>
            <a:xfrm>
              <a:off x="-2179305" y="1234431"/>
              <a:ext cx="429328" cy="239434"/>
            </a:xfrm>
            <a:custGeom>
              <a:rect b="b" l="l" r="r" t="t"/>
              <a:pathLst>
                <a:path extrusionOk="0" h="5737" w="10287">
                  <a:moveTo>
                    <a:pt x="5051" y="1"/>
                  </a:moveTo>
                  <a:cubicBezTo>
                    <a:pt x="4985" y="1"/>
                    <a:pt x="4927" y="2"/>
                    <a:pt x="4878" y="3"/>
                  </a:cubicBezTo>
                  <a:cubicBezTo>
                    <a:pt x="4507" y="17"/>
                    <a:pt x="4233" y="56"/>
                    <a:pt x="4232" y="56"/>
                  </a:cubicBezTo>
                  <a:cubicBezTo>
                    <a:pt x="3830" y="126"/>
                    <a:pt x="3804" y="119"/>
                    <a:pt x="3581" y="168"/>
                  </a:cubicBezTo>
                  <a:cubicBezTo>
                    <a:pt x="3315" y="230"/>
                    <a:pt x="3286" y="239"/>
                    <a:pt x="2926" y="353"/>
                  </a:cubicBezTo>
                  <a:cubicBezTo>
                    <a:pt x="2812" y="389"/>
                    <a:pt x="2663" y="445"/>
                    <a:pt x="2554" y="494"/>
                  </a:cubicBezTo>
                  <a:cubicBezTo>
                    <a:pt x="2383" y="569"/>
                    <a:pt x="2158" y="679"/>
                    <a:pt x="1994" y="766"/>
                  </a:cubicBezTo>
                  <a:cubicBezTo>
                    <a:pt x="1837" y="851"/>
                    <a:pt x="1491" y="1069"/>
                    <a:pt x="1234" y="1299"/>
                  </a:cubicBezTo>
                  <a:cubicBezTo>
                    <a:pt x="1151" y="1371"/>
                    <a:pt x="1042" y="1471"/>
                    <a:pt x="968" y="1554"/>
                  </a:cubicBezTo>
                  <a:cubicBezTo>
                    <a:pt x="778" y="1771"/>
                    <a:pt x="772" y="1772"/>
                    <a:pt x="638" y="1972"/>
                  </a:cubicBezTo>
                  <a:cubicBezTo>
                    <a:pt x="0" y="2938"/>
                    <a:pt x="360" y="4089"/>
                    <a:pt x="1695" y="4887"/>
                  </a:cubicBezTo>
                  <a:cubicBezTo>
                    <a:pt x="2641" y="5452"/>
                    <a:pt x="3899" y="5736"/>
                    <a:pt x="5156" y="5736"/>
                  </a:cubicBezTo>
                  <a:cubicBezTo>
                    <a:pt x="6357" y="5736"/>
                    <a:pt x="7558" y="5477"/>
                    <a:pt x="8486" y="4956"/>
                  </a:cubicBezTo>
                  <a:cubicBezTo>
                    <a:pt x="9892" y="4167"/>
                    <a:pt x="10286" y="2998"/>
                    <a:pt x="9646" y="1998"/>
                  </a:cubicBezTo>
                  <a:cubicBezTo>
                    <a:pt x="9229" y="1348"/>
                    <a:pt x="8620" y="979"/>
                    <a:pt x="8391" y="839"/>
                  </a:cubicBezTo>
                  <a:cubicBezTo>
                    <a:pt x="8000" y="600"/>
                    <a:pt x="7587" y="445"/>
                    <a:pt x="7430" y="388"/>
                  </a:cubicBezTo>
                  <a:cubicBezTo>
                    <a:pt x="7164" y="288"/>
                    <a:pt x="6787" y="186"/>
                    <a:pt x="6481" y="128"/>
                  </a:cubicBezTo>
                  <a:cubicBezTo>
                    <a:pt x="5951" y="28"/>
                    <a:pt x="5590" y="13"/>
                    <a:pt x="5522" y="11"/>
                  </a:cubicBezTo>
                  <a:cubicBezTo>
                    <a:pt x="5334" y="4"/>
                    <a:pt x="5177" y="1"/>
                    <a:pt x="5051" y="1"/>
                  </a:cubicBezTo>
                  <a:close/>
                </a:path>
              </a:pathLst>
            </a:custGeom>
            <a:gradFill>
              <a:gsLst>
                <a:gs pos="0">
                  <a:schemeClr val="accent1"/>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46"/>
            <p:cNvSpPr/>
            <p:nvPr/>
          </p:nvSpPr>
          <p:spPr>
            <a:xfrm>
              <a:off x="-2179305" y="1243988"/>
              <a:ext cx="429328" cy="239392"/>
            </a:xfrm>
            <a:custGeom>
              <a:rect b="b" l="l" r="r" t="t"/>
              <a:pathLst>
                <a:path extrusionOk="0" h="5736" w="10287">
                  <a:moveTo>
                    <a:pt x="5057" y="0"/>
                  </a:moveTo>
                  <a:cubicBezTo>
                    <a:pt x="4988" y="0"/>
                    <a:pt x="4928" y="1"/>
                    <a:pt x="4878" y="4"/>
                  </a:cubicBezTo>
                  <a:cubicBezTo>
                    <a:pt x="4507" y="16"/>
                    <a:pt x="4233" y="54"/>
                    <a:pt x="4232" y="54"/>
                  </a:cubicBezTo>
                  <a:cubicBezTo>
                    <a:pt x="3830" y="130"/>
                    <a:pt x="3804" y="117"/>
                    <a:pt x="3581" y="168"/>
                  </a:cubicBezTo>
                  <a:cubicBezTo>
                    <a:pt x="3315" y="228"/>
                    <a:pt x="3286" y="237"/>
                    <a:pt x="2926" y="353"/>
                  </a:cubicBezTo>
                  <a:cubicBezTo>
                    <a:pt x="2812" y="388"/>
                    <a:pt x="2663" y="445"/>
                    <a:pt x="2554" y="494"/>
                  </a:cubicBezTo>
                  <a:cubicBezTo>
                    <a:pt x="2383" y="570"/>
                    <a:pt x="2158" y="677"/>
                    <a:pt x="1994" y="765"/>
                  </a:cubicBezTo>
                  <a:cubicBezTo>
                    <a:pt x="1837" y="850"/>
                    <a:pt x="1491" y="1068"/>
                    <a:pt x="1234" y="1297"/>
                  </a:cubicBezTo>
                  <a:cubicBezTo>
                    <a:pt x="1151" y="1371"/>
                    <a:pt x="1042" y="1471"/>
                    <a:pt x="968" y="1554"/>
                  </a:cubicBezTo>
                  <a:cubicBezTo>
                    <a:pt x="778" y="1769"/>
                    <a:pt x="772" y="1773"/>
                    <a:pt x="638" y="1972"/>
                  </a:cubicBezTo>
                  <a:cubicBezTo>
                    <a:pt x="0" y="2938"/>
                    <a:pt x="360" y="4088"/>
                    <a:pt x="1695" y="4886"/>
                  </a:cubicBezTo>
                  <a:cubicBezTo>
                    <a:pt x="2641" y="5452"/>
                    <a:pt x="3899" y="5736"/>
                    <a:pt x="5156" y="5736"/>
                  </a:cubicBezTo>
                  <a:cubicBezTo>
                    <a:pt x="6357" y="5736"/>
                    <a:pt x="7558" y="5477"/>
                    <a:pt x="8486" y="4955"/>
                  </a:cubicBezTo>
                  <a:cubicBezTo>
                    <a:pt x="9892" y="4166"/>
                    <a:pt x="10286" y="2997"/>
                    <a:pt x="9646" y="1999"/>
                  </a:cubicBezTo>
                  <a:lnTo>
                    <a:pt x="9646" y="1997"/>
                  </a:lnTo>
                  <a:cubicBezTo>
                    <a:pt x="9229" y="1348"/>
                    <a:pt x="8620" y="977"/>
                    <a:pt x="8391" y="837"/>
                  </a:cubicBezTo>
                  <a:cubicBezTo>
                    <a:pt x="8000" y="599"/>
                    <a:pt x="7587" y="445"/>
                    <a:pt x="7430" y="387"/>
                  </a:cubicBezTo>
                  <a:cubicBezTo>
                    <a:pt x="7164" y="288"/>
                    <a:pt x="6787" y="185"/>
                    <a:pt x="6481" y="127"/>
                  </a:cubicBezTo>
                  <a:cubicBezTo>
                    <a:pt x="5951" y="28"/>
                    <a:pt x="5590" y="11"/>
                    <a:pt x="5522" y="10"/>
                  </a:cubicBezTo>
                  <a:cubicBezTo>
                    <a:pt x="5337" y="4"/>
                    <a:pt x="5182" y="0"/>
                    <a:pt x="5057" y="0"/>
                  </a:cubicBezTo>
                  <a:close/>
                </a:path>
              </a:pathLst>
            </a:custGeom>
            <a:gradFill>
              <a:gsLst>
                <a:gs pos="0">
                  <a:schemeClr val="accent1"/>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46"/>
            <p:cNvSpPr/>
            <p:nvPr/>
          </p:nvSpPr>
          <p:spPr>
            <a:xfrm>
              <a:off x="-2179305" y="1253504"/>
              <a:ext cx="429328" cy="239392"/>
            </a:xfrm>
            <a:custGeom>
              <a:rect b="b" l="l" r="r" t="t"/>
              <a:pathLst>
                <a:path extrusionOk="0" h="5736" w="10287">
                  <a:moveTo>
                    <a:pt x="5059" y="1"/>
                  </a:moveTo>
                  <a:cubicBezTo>
                    <a:pt x="4990" y="1"/>
                    <a:pt x="4929" y="2"/>
                    <a:pt x="4878" y="3"/>
                  </a:cubicBezTo>
                  <a:cubicBezTo>
                    <a:pt x="4507" y="16"/>
                    <a:pt x="4233" y="54"/>
                    <a:pt x="4232" y="54"/>
                  </a:cubicBezTo>
                  <a:cubicBezTo>
                    <a:pt x="3832" y="132"/>
                    <a:pt x="3804" y="117"/>
                    <a:pt x="3581" y="168"/>
                  </a:cubicBezTo>
                  <a:cubicBezTo>
                    <a:pt x="3315" y="228"/>
                    <a:pt x="3286" y="237"/>
                    <a:pt x="2926" y="352"/>
                  </a:cubicBezTo>
                  <a:cubicBezTo>
                    <a:pt x="2812" y="388"/>
                    <a:pt x="2663" y="445"/>
                    <a:pt x="2554" y="494"/>
                  </a:cubicBezTo>
                  <a:cubicBezTo>
                    <a:pt x="2383" y="569"/>
                    <a:pt x="2158" y="677"/>
                    <a:pt x="1994" y="766"/>
                  </a:cubicBezTo>
                  <a:cubicBezTo>
                    <a:pt x="1837" y="849"/>
                    <a:pt x="1491" y="1068"/>
                    <a:pt x="1234" y="1297"/>
                  </a:cubicBezTo>
                  <a:cubicBezTo>
                    <a:pt x="1151" y="1371"/>
                    <a:pt x="1042" y="1471"/>
                    <a:pt x="968" y="1554"/>
                  </a:cubicBezTo>
                  <a:cubicBezTo>
                    <a:pt x="778" y="1769"/>
                    <a:pt x="772" y="1772"/>
                    <a:pt x="638" y="1972"/>
                  </a:cubicBezTo>
                  <a:cubicBezTo>
                    <a:pt x="0" y="2938"/>
                    <a:pt x="360" y="4087"/>
                    <a:pt x="1695" y="4887"/>
                  </a:cubicBezTo>
                  <a:cubicBezTo>
                    <a:pt x="2641" y="5452"/>
                    <a:pt x="3898" y="5736"/>
                    <a:pt x="5155" y="5736"/>
                  </a:cubicBezTo>
                  <a:cubicBezTo>
                    <a:pt x="6356" y="5736"/>
                    <a:pt x="7557" y="5476"/>
                    <a:pt x="8486" y="4955"/>
                  </a:cubicBezTo>
                  <a:cubicBezTo>
                    <a:pt x="9892" y="4166"/>
                    <a:pt x="10286" y="2997"/>
                    <a:pt x="9646" y="1998"/>
                  </a:cubicBezTo>
                  <a:cubicBezTo>
                    <a:pt x="9229" y="1348"/>
                    <a:pt x="8620" y="978"/>
                    <a:pt x="8391" y="838"/>
                  </a:cubicBezTo>
                  <a:cubicBezTo>
                    <a:pt x="8000" y="599"/>
                    <a:pt x="7587" y="445"/>
                    <a:pt x="7430" y="386"/>
                  </a:cubicBezTo>
                  <a:cubicBezTo>
                    <a:pt x="7164" y="288"/>
                    <a:pt x="6787" y="185"/>
                    <a:pt x="6481" y="128"/>
                  </a:cubicBezTo>
                  <a:cubicBezTo>
                    <a:pt x="5951" y="28"/>
                    <a:pt x="5590" y="12"/>
                    <a:pt x="5522" y="9"/>
                  </a:cubicBezTo>
                  <a:cubicBezTo>
                    <a:pt x="5338" y="3"/>
                    <a:pt x="5184" y="1"/>
                    <a:pt x="5059" y="1"/>
                  </a:cubicBezTo>
                  <a:close/>
                </a:path>
              </a:pathLst>
            </a:custGeom>
            <a:gradFill>
              <a:gsLst>
                <a:gs pos="0">
                  <a:schemeClr val="accent1"/>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46"/>
            <p:cNvSpPr/>
            <p:nvPr/>
          </p:nvSpPr>
          <p:spPr>
            <a:xfrm>
              <a:off x="-2179305" y="1263020"/>
              <a:ext cx="429328" cy="239392"/>
            </a:xfrm>
            <a:custGeom>
              <a:rect b="b" l="l" r="r" t="t"/>
              <a:pathLst>
                <a:path extrusionOk="0" h="5736" w="10287">
                  <a:moveTo>
                    <a:pt x="5059" y="0"/>
                  </a:moveTo>
                  <a:cubicBezTo>
                    <a:pt x="4990" y="0"/>
                    <a:pt x="4929" y="1"/>
                    <a:pt x="4878" y="3"/>
                  </a:cubicBezTo>
                  <a:cubicBezTo>
                    <a:pt x="4507" y="17"/>
                    <a:pt x="4233" y="55"/>
                    <a:pt x="4232" y="55"/>
                  </a:cubicBezTo>
                  <a:cubicBezTo>
                    <a:pt x="3832" y="137"/>
                    <a:pt x="3804" y="117"/>
                    <a:pt x="3581" y="167"/>
                  </a:cubicBezTo>
                  <a:cubicBezTo>
                    <a:pt x="3315" y="229"/>
                    <a:pt x="3286" y="238"/>
                    <a:pt x="2926" y="352"/>
                  </a:cubicBezTo>
                  <a:cubicBezTo>
                    <a:pt x="2812" y="389"/>
                    <a:pt x="2663" y="444"/>
                    <a:pt x="2554" y="494"/>
                  </a:cubicBezTo>
                  <a:cubicBezTo>
                    <a:pt x="2383" y="569"/>
                    <a:pt x="2158" y="678"/>
                    <a:pt x="1994" y="766"/>
                  </a:cubicBezTo>
                  <a:cubicBezTo>
                    <a:pt x="1837" y="850"/>
                    <a:pt x="1491" y="1069"/>
                    <a:pt x="1234" y="1298"/>
                  </a:cubicBezTo>
                  <a:cubicBezTo>
                    <a:pt x="1151" y="1370"/>
                    <a:pt x="1042" y="1470"/>
                    <a:pt x="968" y="1553"/>
                  </a:cubicBezTo>
                  <a:cubicBezTo>
                    <a:pt x="778" y="1769"/>
                    <a:pt x="772" y="1772"/>
                    <a:pt x="638" y="1972"/>
                  </a:cubicBezTo>
                  <a:cubicBezTo>
                    <a:pt x="0" y="2938"/>
                    <a:pt x="360" y="4088"/>
                    <a:pt x="1695" y="4887"/>
                  </a:cubicBezTo>
                  <a:cubicBezTo>
                    <a:pt x="2641" y="5451"/>
                    <a:pt x="3898" y="5735"/>
                    <a:pt x="5155" y="5735"/>
                  </a:cubicBezTo>
                  <a:cubicBezTo>
                    <a:pt x="6356" y="5735"/>
                    <a:pt x="7557" y="5476"/>
                    <a:pt x="8486" y="4954"/>
                  </a:cubicBezTo>
                  <a:cubicBezTo>
                    <a:pt x="9892" y="4167"/>
                    <a:pt x="10286" y="2998"/>
                    <a:pt x="9646" y="1998"/>
                  </a:cubicBezTo>
                  <a:cubicBezTo>
                    <a:pt x="9229" y="1347"/>
                    <a:pt x="8620" y="978"/>
                    <a:pt x="8391" y="838"/>
                  </a:cubicBezTo>
                  <a:cubicBezTo>
                    <a:pt x="8000" y="600"/>
                    <a:pt x="7587" y="444"/>
                    <a:pt x="7430" y="387"/>
                  </a:cubicBezTo>
                  <a:cubicBezTo>
                    <a:pt x="7164" y="287"/>
                    <a:pt x="6787" y="186"/>
                    <a:pt x="6481" y="127"/>
                  </a:cubicBezTo>
                  <a:cubicBezTo>
                    <a:pt x="5951" y="28"/>
                    <a:pt x="5590" y="12"/>
                    <a:pt x="5522" y="9"/>
                  </a:cubicBezTo>
                  <a:cubicBezTo>
                    <a:pt x="5338" y="3"/>
                    <a:pt x="5184" y="0"/>
                    <a:pt x="5059" y="0"/>
                  </a:cubicBezTo>
                  <a:close/>
                </a:path>
              </a:pathLst>
            </a:custGeom>
            <a:gradFill>
              <a:gsLst>
                <a:gs pos="0">
                  <a:schemeClr val="accent1"/>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46"/>
            <p:cNvSpPr/>
            <p:nvPr/>
          </p:nvSpPr>
          <p:spPr>
            <a:xfrm>
              <a:off x="-2179305" y="1272535"/>
              <a:ext cx="429328" cy="239434"/>
            </a:xfrm>
            <a:custGeom>
              <a:rect b="b" l="l" r="r" t="t"/>
              <a:pathLst>
                <a:path extrusionOk="0" h="5737" w="10287">
                  <a:moveTo>
                    <a:pt x="5057" y="1"/>
                  </a:moveTo>
                  <a:cubicBezTo>
                    <a:pt x="4988" y="1"/>
                    <a:pt x="4928" y="2"/>
                    <a:pt x="4878" y="4"/>
                  </a:cubicBezTo>
                  <a:cubicBezTo>
                    <a:pt x="4507" y="16"/>
                    <a:pt x="4233" y="55"/>
                    <a:pt x="4232" y="55"/>
                  </a:cubicBezTo>
                  <a:cubicBezTo>
                    <a:pt x="3833" y="139"/>
                    <a:pt x="3804" y="118"/>
                    <a:pt x="3581" y="169"/>
                  </a:cubicBezTo>
                  <a:cubicBezTo>
                    <a:pt x="3315" y="229"/>
                    <a:pt x="3286" y="238"/>
                    <a:pt x="2926" y="353"/>
                  </a:cubicBezTo>
                  <a:cubicBezTo>
                    <a:pt x="2812" y="389"/>
                    <a:pt x="2663" y="446"/>
                    <a:pt x="2554" y="493"/>
                  </a:cubicBezTo>
                  <a:cubicBezTo>
                    <a:pt x="2383" y="570"/>
                    <a:pt x="2158" y="678"/>
                    <a:pt x="1994" y="765"/>
                  </a:cubicBezTo>
                  <a:cubicBezTo>
                    <a:pt x="1837" y="850"/>
                    <a:pt x="1491" y="1069"/>
                    <a:pt x="1234" y="1298"/>
                  </a:cubicBezTo>
                  <a:cubicBezTo>
                    <a:pt x="1151" y="1372"/>
                    <a:pt x="1042" y="1472"/>
                    <a:pt x="968" y="1555"/>
                  </a:cubicBezTo>
                  <a:cubicBezTo>
                    <a:pt x="778" y="1770"/>
                    <a:pt x="772" y="1773"/>
                    <a:pt x="638" y="1973"/>
                  </a:cubicBezTo>
                  <a:cubicBezTo>
                    <a:pt x="0" y="2939"/>
                    <a:pt x="360" y="4088"/>
                    <a:pt x="1695" y="4886"/>
                  </a:cubicBezTo>
                  <a:cubicBezTo>
                    <a:pt x="2641" y="5452"/>
                    <a:pt x="3899" y="5736"/>
                    <a:pt x="5156" y="5736"/>
                  </a:cubicBezTo>
                  <a:cubicBezTo>
                    <a:pt x="6357" y="5736"/>
                    <a:pt x="7558" y="5477"/>
                    <a:pt x="8486" y="4956"/>
                  </a:cubicBezTo>
                  <a:cubicBezTo>
                    <a:pt x="9892" y="4166"/>
                    <a:pt x="10286" y="2997"/>
                    <a:pt x="9646" y="1999"/>
                  </a:cubicBezTo>
                  <a:lnTo>
                    <a:pt x="9646" y="1998"/>
                  </a:lnTo>
                  <a:cubicBezTo>
                    <a:pt x="9229" y="1348"/>
                    <a:pt x="8620" y="978"/>
                    <a:pt x="8391" y="838"/>
                  </a:cubicBezTo>
                  <a:cubicBezTo>
                    <a:pt x="8000" y="599"/>
                    <a:pt x="7587" y="446"/>
                    <a:pt x="7430" y="387"/>
                  </a:cubicBezTo>
                  <a:cubicBezTo>
                    <a:pt x="7164" y="289"/>
                    <a:pt x="6787" y="186"/>
                    <a:pt x="6481" y="127"/>
                  </a:cubicBezTo>
                  <a:cubicBezTo>
                    <a:pt x="5951" y="29"/>
                    <a:pt x="5590" y="12"/>
                    <a:pt x="5522" y="10"/>
                  </a:cubicBezTo>
                  <a:cubicBezTo>
                    <a:pt x="5337" y="4"/>
                    <a:pt x="5182" y="1"/>
                    <a:pt x="5057" y="1"/>
                  </a:cubicBezTo>
                  <a:close/>
                </a:path>
              </a:pathLst>
            </a:custGeom>
            <a:gradFill>
              <a:gsLst>
                <a:gs pos="0">
                  <a:schemeClr val="accent1"/>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46"/>
            <p:cNvSpPr/>
            <p:nvPr/>
          </p:nvSpPr>
          <p:spPr>
            <a:xfrm>
              <a:off x="-2179305" y="1282093"/>
              <a:ext cx="429328" cy="239392"/>
            </a:xfrm>
            <a:custGeom>
              <a:rect b="b" l="l" r="r" t="t"/>
              <a:pathLst>
                <a:path extrusionOk="0" h="5736" w="10287">
                  <a:moveTo>
                    <a:pt x="5059" y="0"/>
                  </a:moveTo>
                  <a:cubicBezTo>
                    <a:pt x="4990" y="0"/>
                    <a:pt x="4929" y="1"/>
                    <a:pt x="4878" y="3"/>
                  </a:cubicBezTo>
                  <a:cubicBezTo>
                    <a:pt x="4507" y="17"/>
                    <a:pt x="4233" y="53"/>
                    <a:pt x="4232" y="55"/>
                  </a:cubicBezTo>
                  <a:cubicBezTo>
                    <a:pt x="3833" y="143"/>
                    <a:pt x="3804" y="117"/>
                    <a:pt x="3581" y="167"/>
                  </a:cubicBezTo>
                  <a:cubicBezTo>
                    <a:pt x="3315" y="229"/>
                    <a:pt x="3286" y="238"/>
                    <a:pt x="2926" y="352"/>
                  </a:cubicBezTo>
                  <a:cubicBezTo>
                    <a:pt x="2812" y="389"/>
                    <a:pt x="2663" y="444"/>
                    <a:pt x="2554" y="493"/>
                  </a:cubicBezTo>
                  <a:cubicBezTo>
                    <a:pt x="2383" y="569"/>
                    <a:pt x="2158" y="678"/>
                    <a:pt x="1994" y="766"/>
                  </a:cubicBezTo>
                  <a:cubicBezTo>
                    <a:pt x="1837" y="850"/>
                    <a:pt x="1491" y="1069"/>
                    <a:pt x="1234" y="1298"/>
                  </a:cubicBezTo>
                  <a:cubicBezTo>
                    <a:pt x="1151" y="1370"/>
                    <a:pt x="1042" y="1470"/>
                    <a:pt x="968" y="1553"/>
                  </a:cubicBezTo>
                  <a:cubicBezTo>
                    <a:pt x="778" y="1769"/>
                    <a:pt x="772" y="1772"/>
                    <a:pt x="638" y="1972"/>
                  </a:cubicBezTo>
                  <a:cubicBezTo>
                    <a:pt x="0" y="2938"/>
                    <a:pt x="360" y="4087"/>
                    <a:pt x="1695" y="4887"/>
                  </a:cubicBezTo>
                  <a:cubicBezTo>
                    <a:pt x="2641" y="5451"/>
                    <a:pt x="3898" y="5735"/>
                    <a:pt x="5155" y="5735"/>
                  </a:cubicBezTo>
                  <a:cubicBezTo>
                    <a:pt x="6356" y="5735"/>
                    <a:pt x="7557" y="5476"/>
                    <a:pt x="8486" y="4954"/>
                  </a:cubicBezTo>
                  <a:cubicBezTo>
                    <a:pt x="9892" y="4167"/>
                    <a:pt x="10286" y="2998"/>
                    <a:pt x="9646" y="1998"/>
                  </a:cubicBezTo>
                  <a:cubicBezTo>
                    <a:pt x="9229" y="1347"/>
                    <a:pt x="8620" y="978"/>
                    <a:pt x="8391" y="838"/>
                  </a:cubicBezTo>
                  <a:cubicBezTo>
                    <a:pt x="8000" y="598"/>
                    <a:pt x="7587" y="444"/>
                    <a:pt x="7430" y="387"/>
                  </a:cubicBezTo>
                  <a:cubicBezTo>
                    <a:pt x="7164" y="287"/>
                    <a:pt x="6787" y="184"/>
                    <a:pt x="6481" y="127"/>
                  </a:cubicBezTo>
                  <a:cubicBezTo>
                    <a:pt x="5951" y="27"/>
                    <a:pt x="5590" y="12"/>
                    <a:pt x="5522" y="9"/>
                  </a:cubicBezTo>
                  <a:cubicBezTo>
                    <a:pt x="5338" y="3"/>
                    <a:pt x="5184" y="0"/>
                    <a:pt x="5059" y="0"/>
                  </a:cubicBezTo>
                  <a:close/>
                </a:path>
              </a:pathLst>
            </a:custGeom>
            <a:gradFill>
              <a:gsLst>
                <a:gs pos="0">
                  <a:schemeClr val="accent1"/>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46"/>
            <p:cNvSpPr/>
            <p:nvPr/>
          </p:nvSpPr>
          <p:spPr>
            <a:xfrm>
              <a:off x="-2179305" y="1291608"/>
              <a:ext cx="429328" cy="239434"/>
            </a:xfrm>
            <a:custGeom>
              <a:rect b="b" l="l" r="r" t="t"/>
              <a:pathLst>
                <a:path extrusionOk="0" h="5737" w="10287">
                  <a:moveTo>
                    <a:pt x="5031" y="0"/>
                  </a:moveTo>
                  <a:cubicBezTo>
                    <a:pt x="4973" y="0"/>
                    <a:pt x="4922" y="1"/>
                    <a:pt x="4878" y="2"/>
                  </a:cubicBezTo>
                  <a:cubicBezTo>
                    <a:pt x="4507" y="16"/>
                    <a:pt x="4233" y="55"/>
                    <a:pt x="4232" y="55"/>
                  </a:cubicBezTo>
                  <a:cubicBezTo>
                    <a:pt x="3835" y="145"/>
                    <a:pt x="3804" y="118"/>
                    <a:pt x="3581" y="167"/>
                  </a:cubicBezTo>
                  <a:cubicBezTo>
                    <a:pt x="3315" y="229"/>
                    <a:pt x="3286" y="238"/>
                    <a:pt x="2926" y="352"/>
                  </a:cubicBezTo>
                  <a:cubicBezTo>
                    <a:pt x="2812" y="388"/>
                    <a:pt x="2663" y="445"/>
                    <a:pt x="2554" y="493"/>
                  </a:cubicBezTo>
                  <a:cubicBezTo>
                    <a:pt x="2383" y="568"/>
                    <a:pt x="2158" y="678"/>
                    <a:pt x="1994" y="765"/>
                  </a:cubicBezTo>
                  <a:cubicBezTo>
                    <a:pt x="1837" y="850"/>
                    <a:pt x="1491" y="1068"/>
                    <a:pt x="1234" y="1298"/>
                  </a:cubicBezTo>
                  <a:cubicBezTo>
                    <a:pt x="1151" y="1371"/>
                    <a:pt x="1042" y="1470"/>
                    <a:pt x="968" y="1554"/>
                  </a:cubicBezTo>
                  <a:cubicBezTo>
                    <a:pt x="778" y="1770"/>
                    <a:pt x="772" y="1771"/>
                    <a:pt x="638" y="1973"/>
                  </a:cubicBezTo>
                  <a:cubicBezTo>
                    <a:pt x="0" y="2939"/>
                    <a:pt x="360" y="4088"/>
                    <a:pt x="1695" y="4886"/>
                  </a:cubicBezTo>
                  <a:cubicBezTo>
                    <a:pt x="2641" y="5452"/>
                    <a:pt x="3899" y="5736"/>
                    <a:pt x="5156" y="5736"/>
                  </a:cubicBezTo>
                  <a:cubicBezTo>
                    <a:pt x="6357" y="5736"/>
                    <a:pt x="7558" y="5477"/>
                    <a:pt x="8486" y="4955"/>
                  </a:cubicBezTo>
                  <a:cubicBezTo>
                    <a:pt x="9892" y="4166"/>
                    <a:pt x="10286" y="2997"/>
                    <a:pt x="9646" y="1997"/>
                  </a:cubicBezTo>
                  <a:cubicBezTo>
                    <a:pt x="9229" y="1347"/>
                    <a:pt x="8620" y="978"/>
                    <a:pt x="8391" y="838"/>
                  </a:cubicBezTo>
                  <a:cubicBezTo>
                    <a:pt x="8000" y="599"/>
                    <a:pt x="7587" y="445"/>
                    <a:pt x="7430" y="387"/>
                  </a:cubicBezTo>
                  <a:cubicBezTo>
                    <a:pt x="7164" y="287"/>
                    <a:pt x="6787" y="185"/>
                    <a:pt x="6481" y="127"/>
                  </a:cubicBezTo>
                  <a:cubicBezTo>
                    <a:pt x="5951" y="27"/>
                    <a:pt x="5590" y="12"/>
                    <a:pt x="5522" y="10"/>
                  </a:cubicBezTo>
                  <a:cubicBezTo>
                    <a:pt x="5324" y="4"/>
                    <a:pt x="5160" y="0"/>
                    <a:pt x="5031" y="0"/>
                  </a:cubicBezTo>
                  <a:close/>
                </a:path>
              </a:pathLst>
            </a:custGeom>
            <a:gradFill>
              <a:gsLst>
                <a:gs pos="0">
                  <a:schemeClr val="accent1"/>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46"/>
            <p:cNvSpPr/>
            <p:nvPr/>
          </p:nvSpPr>
          <p:spPr>
            <a:xfrm>
              <a:off x="-2179305" y="1301166"/>
              <a:ext cx="429328" cy="239350"/>
            </a:xfrm>
            <a:custGeom>
              <a:rect b="b" l="l" r="r" t="t"/>
              <a:pathLst>
                <a:path extrusionOk="0" h="5735" w="10287">
                  <a:moveTo>
                    <a:pt x="5059" y="0"/>
                  </a:moveTo>
                  <a:cubicBezTo>
                    <a:pt x="4990" y="0"/>
                    <a:pt x="4929" y="1"/>
                    <a:pt x="4878" y="3"/>
                  </a:cubicBezTo>
                  <a:cubicBezTo>
                    <a:pt x="4507" y="15"/>
                    <a:pt x="4233" y="53"/>
                    <a:pt x="4232" y="53"/>
                  </a:cubicBezTo>
                  <a:cubicBezTo>
                    <a:pt x="3835" y="149"/>
                    <a:pt x="3804" y="116"/>
                    <a:pt x="3581" y="167"/>
                  </a:cubicBezTo>
                  <a:cubicBezTo>
                    <a:pt x="3315" y="227"/>
                    <a:pt x="3286" y="236"/>
                    <a:pt x="2926" y="352"/>
                  </a:cubicBezTo>
                  <a:cubicBezTo>
                    <a:pt x="2812" y="387"/>
                    <a:pt x="2663" y="444"/>
                    <a:pt x="2554" y="492"/>
                  </a:cubicBezTo>
                  <a:cubicBezTo>
                    <a:pt x="2383" y="569"/>
                    <a:pt x="2158" y="676"/>
                    <a:pt x="1994" y="764"/>
                  </a:cubicBezTo>
                  <a:cubicBezTo>
                    <a:pt x="1837" y="849"/>
                    <a:pt x="1491" y="1067"/>
                    <a:pt x="1234" y="1296"/>
                  </a:cubicBezTo>
                  <a:cubicBezTo>
                    <a:pt x="1151" y="1370"/>
                    <a:pt x="1042" y="1470"/>
                    <a:pt x="968" y="1553"/>
                  </a:cubicBezTo>
                  <a:cubicBezTo>
                    <a:pt x="778" y="1768"/>
                    <a:pt x="772" y="1770"/>
                    <a:pt x="638" y="1971"/>
                  </a:cubicBezTo>
                  <a:cubicBezTo>
                    <a:pt x="0" y="2937"/>
                    <a:pt x="360" y="4087"/>
                    <a:pt x="1695" y="4885"/>
                  </a:cubicBezTo>
                  <a:cubicBezTo>
                    <a:pt x="2641" y="5451"/>
                    <a:pt x="3899" y="5735"/>
                    <a:pt x="5156" y="5735"/>
                  </a:cubicBezTo>
                  <a:cubicBezTo>
                    <a:pt x="6357" y="5735"/>
                    <a:pt x="7558" y="5476"/>
                    <a:pt x="8486" y="4954"/>
                  </a:cubicBezTo>
                  <a:cubicBezTo>
                    <a:pt x="9892" y="4165"/>
                    <a:pt x="10286" y="2996"/>
                    <a:pt x="9646" y="1998"/>
                  </a:cubicBezTo>
                  <a:cubicBezTo>
                    <a:pt x="9229" y="1347"/>
                    <a:pt x="8620" y="978"/>
                    <a:pt x="8391" y="836"/>
                  </a:cubicBezTo>
                  <a:cubicBezTo>
                    <a:pt x="8000" y="598"/>
                    <a:pt x="7587" y="444"/>
                    <a:pt x="7430" y="386"/>
                  </a:cubicBezTo>
                  <a:cubicBezTo>
                    <a:pt x="7164" y="287"/>
                    <a:pt x="6787" y="184"/>
                    <a:pt x="6481" y="126"/>
                  </a:cubicBezTo>
                  <a:cubicBezTo>
                    <a:pt x="5951" y="27"/>
                    <a:pt x="5590" y="10"/>
                    <a:pt x="5522" y="9"/>
                  </a:cubicBezTo>
                  <a:cubicBezTo>
                    <a:pt x="5338" y="3"/>
                    <a:pt x="5184" y="0"/>
                    <a:pt x="5059" y="0"/>
                  </a:cubicBezTo>
                  <a:close/>
                </a:path>
              </a:pathLst>
            </a:custGeom>
            <a:gradFill>
              <a:gsLst>
                <a:gs pos="0">
                  <a:schemeClr val="accent1"/>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46"/>
            <p:cNvSpPr/>
            <p:nvPr/>
          </p:nvSpPr>
          <p:spPr>
            <a:xfrm>
              <a:off x="-2179305" y="1310639"/>
              <a:ext cx="429328" cy="239392"/>
            </a:xfrm>
            <a:custGeom>
              <a:rect b="b" l="l" r="r" t="t"/>
              <a:pathLst>
                <a:path extrusionOk="0" h="5736" w="10287">
                  <a:moveTo>
                    <a:pt x="5059" y="1"/>
                  </a:moveTo>
                  <a:cubicBezTo>
                    <a:pt x="4990" y="1"/>
                    <a:pt x="4929" y="2"/>
                    <a:pt x="4878" y="3"/>
                  </a:cubicBezTo>
                  <a:cubicBezTo>
                    <a:pt x="4507" y="17"/>
                    <a:pt x="4233" y="54"/>
                    <a:pt x="4232" y="56"/>
                  </a:cubicBezTo>
                  <a:cubicBezTo>
                    <a:pt x="3836" y="152"/>
                    <a:pt x="3804" y="117"/>
                    <a:pt x="3581" y="168"/>
                  </a:cubicBezTo>
                  <a:cubicBezTo>
                    <a:pt x="3315" y="229"/>
                    <a:pt x="3286" y="239"/>
                    <a:pt x="2926" y="352"/>
                  </a:cubicBezTo>
                  <a:cubicBezTo>
                    <a:pt x="2812" y="388"/>
                    <a:pt x="2663" y="445"/>
                    <a:pt x="2554" y="494"/>
                  </a:cubicBezTo>
                  <a:cubicBezTo>
                    <a:pt x="2383" y="569"/>
                    <a:pt x="2158" y="677"/>
                    <a:pt x="1994" y="765"/>
                  </a:cubicBezTo>
                  <a:cubicBezTo>
                    <a:pt x="1837" y="849"/>
                    <a:pt x="1491" y="1069"/>
                    <a:pt x="1234" y="1297"/>
                  </a:cubicBezTo>
                  <a:cubicBezTo>
                    <a:pt x="1151" y="1371"/>
                    <a:pt x="1042" y="1471"/>
                    <a:pt x="968" y="1554"/>
                  </a:cubicBezTo>
                  <a:cubicBezTo>
                    <a:pt x="778" y="1769"/>
                    <a:pt x="772" y="1772"/>
                    <a:pt x="638" y="1972"/>
                  </a:cubicBezTo>
                  <a:cubicBezTo>
                    <a:pt x="0" y="2938"/>
                    <a:pt x="360" y="4087"/>
                    <a:pt x="1695" y="4887"/>
                  </a:cubicBezTo>
                  <a:cubicBezTo>
                    <a:pt x="2641" y="5452"/>
                    <a:pt x="3898" y="5736"/>
                    <a:pt x="5155" y="5736"/>
                  </a:cubicBezTo>
                  <a:cubicBezTo>
                    <a:pt x="6356" y="5736"/>
                    <a:pt x="7557" y="5476"/>
                    <a:pt x="8486" y="4955"/>
                  </a:cubicBezTo>
                  <a:cubicBezTo>
                    <a:pt x="9892" y="4167"/>
                    <a:pt x="10286" y="2998"/>
                    <a:pt x="9646" y="1998"/>
                  </a:cubicBezTo>
                  <a:cubicBezTo>
                    <a:pt x="9229" y="1348"/>
                    <a:pt x="8620" y="978"/>
                    <a:pt x="8391" y="838"/>
                  </a:cubicBezTo>
                  <a:cubicBezTo>
                    <a:pt x="8000" y="600"/>
                    <a:pt x="7587" y="445"/>
                    <a:pt x="7430" y="388"/>
                  </a:cubicBezTo>
                  <a:cubicBezTo>
                    <a:pt x="7164" y="288"/>
                    <a:pt x="6787" y="185"/>
                    <a:pt x="6481" y="128"/>
                  </a:cubicBezTo>
                  <a:cubicBezTo>
                    <a:pt x="5951" y="28"/>
                    <a:pt x="5590" y="12"/>
                    <a:pt x="5522" y="9"/>
                  </a:cubicBezTo>
                  <a:cubicBezTo>
                    <a:pt x="5338" y="3"/>
                    <a:pt x="5184" y="1"/>
                    <a:pt x="5059" y="1"/>
                  </a:cubicBezTo>
                  <a:close/>
                </a:path>
              </a:pathLst>
            </a:custGeom>
            <a:gradFill>
              <a:gsLst>
                <a:gs pos="0">
                  <a:schemeClr val="accent1"/>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46"/>
            <p:cNvSpPr/>
            <p:nvPr/>
          </p:nvSpPr>
          <p:spPr>
            <a:xfrm>
              <a:off x="-2179305" y="1320197"/>
              <a:ext cx="429328" cy="239392"/>
            </a:xfrm>
            <a:custGeom>
              <a:rect b="b" l="l" r="r" t="t"/>
              <a:pathLst>
                <a:path extrusionOk="0" h="5736" w="10287">
                  <a:moveTo>
                    <a:pt x="5057" y="0"/>
                  </a:moveTo>
                  <a:cubicBezTo>
                    <a:pt x="4988" y="0"/>
                    <a:pt x="4928" y="1"/>
                    <a:pt x="4878" y="3"/>
                  </a:cubicBezTo>
                  <a:cubicBezTo>
                    <a:pt x="4507" y="16"/>
                    <a:pt x="4233" y="54"/>
                    <a:pt x="4232" y="54"/>
                  </a:cubicBezTo>
                  <a:cubicBezTo>
                    <a:pt x="3836" y="156"/>
                    <a:pt x="3804" y="117"/>
                    <a:pt x="3581" y="168"/>
                  </a:cubicBezTo>
                  <a:cubicBezTo>
                    <a:pt x="3315" y="228"/>
                    <a:pt x="3286" y="237"/>
                    <a:pt x="2926" y="351"/>
                  </a:cubicBezTo>
                  <a:cubicBezTo>
                    <a:pt x="2812" y="388"/>
                    <a:pt x="2663" y="445"/>
                    <a:pt x="2554" y="493"/>
                  </a:cubicBezTo>
                  <a:cubicBezTo>
                    <a:pt x="2383" y="569"/>
                    <a:pt x="2158" y="677"/>
                    <a:pt x="1994" y="765"/>
                  </a:cubicBezTo>
                  <a:cubicBezTo>
                    <a:pt x="1837" y="849"/>
                    <a:pt x="1491" y="1068"/>
                    <a:pt x="1234" y="1297"/>
                  </a:cubicBezTo>
                  <a:cubicBezTo>
                    <a:pt x="1151" y="1369"/>
                    <a:pt x="1042" y="1469"/>
                    <a:pt x="968" y="1552"/>
                  </a:cubicBezTo>
                  <a:cubicBezTo>
                    <a:pt x="778" y="1769"/>
                    <a:pt x="772" y="1771"/>
                    <a:pt x="638" y="1971"/>
                  </a:cubicBezTo>
                  <a:cubicBezTo>
                    <a:pt x="0" y="2938"/>
                    <a:pt x="360" y="4087"/>
                    <a:pt x="1695" y="4886"/>
                  </a:cubicBezTo>
                  <a:cubicBezTo>
                    <a:pt x="2641" y="5451"/>
                    <a:pt x="3899" y="5736"/>
                    <a:pt x="5156" y="5736"/>
                  </a:cubicBezTo>
                  <a:cubicBezTo>
                    <a:pt x="6357" y="5736"/>
                    <a:pt x="7558" y="5476"/>
                    <a:pt x="8486" y="4955"/>
                  </a:cubicBezTo>
                  <a:cubicBezTo>
                    <a:pt x="9892" y="4166"/>
                    <a:pt x="10286" y="2997"/>
                    <a:pt x="9646" y="1997"/>
                  </a:cubicBezTo>
                  <a:cubicBezTo>
                    <a:pt x="9229" y="1348"/>
                    <a:pt x="8620" y="977"/>
                    <a:pt x="8391" y="837"/>
                  </a:cubicBezTo>
                  <a:cubicBezTo>
                    <a:pt x="8000" y="599"/>
                    <a:pt x="7587" y="445"/>
                    <a:pt x="7430" y="386"/>
                  </a:cubicBezTo>
                  <a:cubicBezTo>
                    <a:pt x="7164" y="288"/>
                    <a:pt x="6787" y="185"/>
                    <a:pt x="6481" y="126"/>
                  </a:cubicBezTo>
                  <a:cubicBezTo>
                    <a:pt x="5951" y="28"/>
                    <a:pt x="5590" y="11"/>
                    <a:pt x="5522" y="10"/>
                  </a:cubicBezTo>
                  <a:cubicBezTo>
                    <a:pt x="5337" y="4"/>
                    <a:pt x="5182" y="0"/>
                    <a:pt x="5057" y="0"/>
                  </a:cubicBezTo>
                  <a:close/>
                </a:path>
              </a:pathLst>
            </a:custGeom>
            <a:gradFill>
              <a:gsLst>
                <a:gs pos="0">
                  <a:schemeClr val="accent1"/>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46"/>
            <p:cNvSpPr/>
            <p:nvPr/>
          </p:nvSpPr>
          <p:spPr>
            <a:xfrm>
              <a:off x="-2179305" y="1329629"/>
              <a:ext cx="429328" cy="239475"/>
            </a:xfrm>
            <a:custGeom>
              <a:rect b="b" l="l" r="r" t="t"/>
              <a:pathLst>
                <a:path extrusionOk="0" h="5738" w="10287">
                  <a:moveTo>
                    <a:pt x="5074" y="0"/>
                  </a:moveTo>
                  <a:cubicBezTo>
                    <a:pt x="5015" y="0"/>
                    <a:pt x="4964" y="2"/>
                    <a:pt x="4878" y="5"/>
                  </a:cubicBezTo>
                  <a:cubicBezTo>
                    <a:pt x="4507" y="17"/>
                    <a:pt x="4233" y="56"/>
                    <a:pt x="4232" y="57"/>
                  </a:cubicBezTo>
                  <a:cubicBezTo>
                    <a:pt x="3838" y="160"/>
                    <a:pt x="3804" y="119"/>
                    <a:pt x="3581" y="170"/>
                  </a:cubicBezTo>
                  <a:cubicBezTo>
                    <a:pt x="3315" y="231"/>
                    <a:pt x="3286" y="240"/>
                    <a:pt x="2926" y="354"/>
                  </a:cubicBezTo>
                  <a:cubicBezTo>
                    <a:pt x="2812" y="391"/>
                    <a:pt x="2663" y="447"/>
                    <a:pt x="2554" y="496"/>
                  </a:cubicBezTo>
                  <a:cubicBezTo>
                    <a:pt x="2383" y="571"/>
                    <a:pt x="2158" y="679"/>
                    <a:pt x="1994" y="768"/>
                  </a:cubicBezTo>
                  <a:cubicBezTo>
                    <a:pt x="1837" y="853"/>
                    <a:pt x="1491" y="1071"/>
                    <a:pt x="1234" y="1299"/>
                  </a:cubicBezTo>
                  <a:cubicBezTo>
                    <a:pt x="1151" y="1373"/>
                    <a:pt x="1042" y="1473"/>
                    <a:pt x="968" y="1556"/>
                  </a:cubicBezTo>
                  <a:cubicBezTo>
                    <a:pt x="778" y="1771"/>
                    <a:pt x="772" y="1774"/>
                    <a:pt x="638" y="1974"/>
                  </a:cubicBezTo>
                  <a:cubicBezTo>
                    <a:pt x="0" y="2940"/>
                    <a:pt x="360" y="4089"/>
                    <a:pt x="1695" y="4889"/>
                  </a:cubicBezTo>
                  <a:cubicBezTo>
                    <a:pt x="2641" y="5454"/>
                    <a:pt x="3898" y="5738"/>
                    <a:pt x="5155" y="5738"/>
                  </a:cubicBezTo>
                  <a:cubicBezTo>
                    <a:pt x="6356" y="5738"/>
                    <a:pt x="7557" y="5478"/>
                    <a:pt x="8486" y="4957"/>
                  </a:cubicBezTo>
                  <a:cubicBezTo>
                    <a:pt x="9892" y="4169"/>
                    <a:pt x="10286" y="3000"/>
                    <a:pt x="9646" y="2000"/>
                  </a:cubicBezTo>
                  <a:cubicBezTo>
                    <a:pt x="9229" y="1349"/>
                    <a:pt x="8620" y="980"/>
                    <a:pt x="8391" y="840"/>
                  </a:cubicBezTo>
                  <a:cubicBezTo>
                    <a:pt x="8000" y="600"/>
                    <a:pt x="7587" y="447"/>
                    <a:pt x="7430" y="388"/>
                  </a:cubicBezTo>
                  <a:cubicBezTo>
                    <a:pt x="7164" y="290"/>
                    <a:pt x="6787" y="187"/>
                    <a:pt x="6481" y="130"/>
                  </a:cubicBezTo>
                  <a:cubicBezTo>
                    <a:pt x="5951" y="30"/>
                    <a:pt x="5590" y="14"/>
                    <a:pt x="5522" y="11"/>
                  </a:cubicBezTo>
                  <a:cubicBezTo>
                    <a:pt x="5265" y="4"/>
                    <a:pt x="5162" y="0"/>
                    <a:pt x="5074" y="0"/>
                  </a:cubicBezTo>
                  <a:close/>
                </a:path>
              </a:pathLst>
            </a:custGeom>
            <a:gradFill>
              <a:gsLst>
                <a:gs pos="0">
                  <a:schemeClr val="accent1"/>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46"/>
            <p:cNvSpPr/>
            <p:nvPr/>
          </p:nvSpPr>
          <p:spPr>
            <a:xfrm>
              <a:off x="-2179305" y="1339144"/>
              <a:ext cx="429328" cy="239475"/>
            </a:xfrm>
            <a:custGeom>
              <a:rect b="b" l="l" r="r" t="t"/>
              <a:pathLst>
                <a:path extrusionOk="0" h="5738" w="10287">
                  <a:moveTo>
                    <a:pt x="5073" y="1"/>
                  </a:moveTo>
                  <a:cubicBezTo>
                    <a:pt x="5015" y="1"/>
                    <a:pt x="4963" y="2"/>
                    <a:pt x="4878" y="5"/>
                  </a:cubicBezTo>
                  <a:cubicBezTo>
                    <a:pt x="4507" y="19"/>
                    <a:pt x="4233" y="57"/>
                    <a:pt x="4232" y="57"/>
                  </a:cubicBezTo>
                  <a:cubicBezTo>
                    <a:pt x="3838" y="163"/>
                    <a:pt x="3804" y="119"/>
                    <a:pt x="3581" y="169"/>
                  </a:cubicBezTo>
                  <a:cubicBezTo>
                    <a:pt x="3315" y="231"/>
                    <a:pt x="3286" y="240"/>
                    <a:pt x="2926" y="354"/>
                  </a:cubicBezTo>
                  <a:cubicBezTo>
                    <a:pt x="2812" y="391"/>
                    <a:pt x="2663" y="448"/>
                    <a:pt x="2554" y="495"/>
                  </a:cubicBezTo>
                  <a:cubicBezTo>
                    <a:pt x="2383" y="571"/>
                    <a:pt x="2158" y="680"/>
                    <a:pt x="1994" y="768"/>
                  </a:cubicBezTo>
                  <a:cubicBezTo>
                    <a:pt x="1837" y="852"/>
                    <a:pt x="1491" y="1071"/>
                    <a:pt x="1234" y="1300"/>
                  </a:cubicBezTo>
                  <a:cubicBezTo>
                    <a:pt x="1151" y="1372"/>
                    <a:pt x="1042" y="1472"/>
                    <a:pt x="968" y="1555"/>
                  </a:cubicBezTo>
                  <a:cubicBezTo>
                    <a:pt x="778" y="1772"/>
                    <a:pt x="772" y="1774"/>
                    <a:pt x="638" y="1974"/>
                  </a:cubicBezTo>
                  <a:cubicBezTo>
                    <a:pt x="0" y="2940"/>
                    <a:pt x="360" y="4090"/>
                    <a:pt x="1695" y="4889"/>
                  </a:cubicBezTo>
                  <a:cubicBezTo>
                    <a:pt x="2641" y="5453"/>
                    <a:pt x="3898" y="5737"/>
                    <a:pt x="5155" y="5737"/>
                  </a:cubicBezTo>
                  <a:cubicBezTo>
                    <a:pt x="6356" y="5737"/>
                    <a:pt x="7557" y="5478"/>
                    <a:pt x="8486" y="4956"/>
                  </a:cubicBezTo>
                  <a:cubicBezTo>
                    <a:pt x="9892" y="4169"/>
                    <a:pt x="10286" y="3000"/>
                    <a:pt x="9646" y="2000"/>
                  </a:cubicBezTo>
                  <a:cubicBezTo>
                    <a:pt x="9229" y="1349"/>
                    <a:pt x="8620" y="980"/>
                    <a:pt x="8391" y="840"/>
                  </a:cubicBezTo>
                  <a:cubicBezTo>
                    <a:pt x="8000" y="600"/>
                    <a:pt x="7587" y="446"/>
                    <a:pt x="7430" y="389"/>
                  </a:cubicBezTo>
                  <a:cubicBezTo>
                    <a:pt x="7164" y="289"/>
                    <a:pt x="6787" y="188"/>
                    <a:pt x="6481" y="129"/>
                  </a:cubicBezTo>
                  <a:cubicBezTo>
                    <a:pt x="5951" y="29"/>
                    <a:pt x="5590" y="14"/>
                    <a:pt x="5522" y="12"/>
                  </a:cubicBezTo>
                  <a:cubicBezTo>
                    <a:pt x="5264" y="4"/>
                    <a:pt x="5161" y="1"/>
                    <a:pt x="5073" y="1"/>
                  </a:cubicBezTo>
                  <a:close/>
                </a:path>
              </a:pathLst>
            </a:custGeom>
            <a:gradFill>
              <a:gsLst>
                <a:gs pos="0">
                  <a:schemeClr val="accent1"/>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46"/>
            <p:cNvSpPr/>
            <p:nvPr/>
          </p:nvSpPr>
          <p:spPr>
            <a:xfrm>
              <a:off x="-2179305" y="1348702"/>
              <a:ext cx="429328" cy="239475"/>
            </a:xfrm>
            <a:custGeom>
              <a:rect b="b" l="l" r="r" t="t"/>
              <a:pathLst>
                <a:path extrusionOk="0" h="5738" w="10287">
                  <a:moveTo>
                    <a:pt x="5074" y="0"/>
                  </a:moveTo>
                  <a:cubicBezTo>
                    <a:pt x="5015" y="0"/>
                    <a:pt x="4964" y="2"/>
                    <a:pt x="4878" y="5"/>
                  </a:cubicBezTo>
                  <a:cubicBezTo>
                    <a:pt x="4507" y="17"/>
                    <a:pt x="4233" y="56"/>
                    <a:pt x="4232" y="56"/>
                  </a:cubicBezTo>
                  <a:cubicBezTo>
                    <a:pt x="3840" y="165"/>
                    <a:pt x="3804" y="119"/>
                    <a:pt x="3581" y="170"/>
                  </a:cubicBezTo>
                  <a:cubicBezTo>
                    <a:pt x="3315" y="230"/>
                    <a:pt x="3286" y="239"/>
                    <a:pt x="2926" y="353"/>
                  </a:cubicBezTo>
                  <a:cubicBezTo>
                    <a:pt x="2812" y="389"/>
                    <a:pt x="2663" y="446"/>
                    <a:pt x="2554" y="494"/>
                  </a:cubicBezTo>
                  <a:cubicBezTo>
                    <a:pt x="2383" y="571"/>
                    <a:pt x="2158" y="679"/>
                    <a:pt x="1994" y="766"/>
                  </a:cubicBezTo>
                  <a:cubicBezTo>
                    <a:pt x="1837" y="851"/>
                    <a:pt x="1491" y="1069"/>
                    <a:pt x="1234" y="1299"/>
                  </a:cubicBezTo>
                  <a:cubicBezTo>
                    <a:pt x="1151" y="1372"/>
                    <a:pt x="1042" y="1472"/>
                    <a:pt x="968" y="1555"/>
                  </a:cubicBezTo>
                  <a:cubicBezTo>
                    <a:pt x="778" y="1771"/>
                    <a:pt x="772" y="1774"/>
                    <a:pt x="638" y="1974"/>
                  </a:cubicBezTo>
                  <a:cubicBezTo>
                    <a:pt x="0" y="2940"/>
                    <a:pt x="360" y="4089"/>
                    <a:pt x="1695" y="4887"/>
                  </a:cubicBezTo>
                  <a:cubicBezTo>
                    <a:pt x="2641" y="5453"/>
                    <a:pt x="3899" y="5737"/>
                    <a:pt x="5156" y="5737"/>
                  </a:cubicBezTo>
                  <a:cubicBezTo>
                    <a:pt x="6357" y="5737"/>
                    <a:pt x="7558" y="5478"/>
                    <a:pt x="8486" y="4956"/>
                  </a:cubicBezTo>
                  <a:cubicBezTo>
                    <a:pt x="9892" y="4167"/>
                    <a:pt x="10286" y="2998"/>
                    <a:pt x="9646" y="2000"/>
                  </a:cubicBezTo>
                  <a:lnTo>
                    <a:pt x="9646" y="1998"/>
                  </a:lnTo>
                  <a:cubicBezTo>
                    <a:pt x="9229" y="1349"/>
                    <a:pt x="8620" y="979"/>
                    <a:pt x="8391" y="839"/>
                  </a:cubicBezTo>
                  <a:cubicBezTo>
                    <a:pt x="8000" y="600"/>
                    <a:pt x="7587" y="446"/>
                    <a:pt x="7430" y="388"/>
                  </a:cubicBezTo>
                  <a:cubicBezTo>
                    <a:pt x="7164" y="289"/>
                    <a:pt x="6787" y="186"/>
                    <a:pt x="6481" y="128"/>
                  </a:cubicBezTo>
                  <a:cubicBezTo>
                    <a:pt x="5951" y="30"/>
                    <a:pt x="5590" y="13"/>
                    <a:pt x="5522" y="11"/>
                  </a:cubicBezTo>
                  <a:cubicBezTo>
                    <a:pt x="5265" y="4"/>
                    <a:pt x="5162" y="0"/>
                    <a:pt x="5074" y="0"/>
                  </a:cubicBezTo>
                  <a:close/>
                </a:path>
              </a:pathLst>
            </a:custGeom>
            <a:gradFill>
              <a:gsLst>
                <a:gs pos="0">
                  <a:schemeClr val="accent1"/>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46"/>
            <p:cNvSpPr/>
            <p:nvPr/>
          </p:nvSpPr>
          <p:spPr>
            <a:xfrm>
              <a:off x="-2179305" y="1367733"/>
              <a:ext cx="429328" cy="239434"/>
            </a:xfrm>
            <a:custGeom>
              <a:rect b="b" l="l" r="r" t="t"/>
              <a:pathLst>
                <a:path extrusionOk="0" h="5737" w="10287">
                  <a:moveTo>
                    <a:pt x="5073" y="0"/>
                  </a:moveTo>
                  <a:cubicBezTo>
                    <a:pt x="5015" y="0"/>
                    <a:pt x="4963" y="2"/>
                    <a:pt x="4878" y="4"/>
                  </a:cubicBezTo>
                  <a:cubicBezTo>
                    <a:pt x="4507" y="18"/>
                    <a:pt x="4233" y="57"/>
                    <a:pt x="4232" y="57"/>
                  </a:cubicBezTo>
                  <a:cubicBezTo>
                    <a:pt x="3841" y="172"/>
                    <a:pt x="3804" y="118"/>
                    <a:pt x="3581" y="169"/>
                  </a:cubicBezTo>
                  <a:cubicBezTo>
                    <a:pt x="3315" y="230"/>
                    <a:pt x="3286" y="238"/>
                    <a:pt x="2926" y="353"/>
                  </a:cubicBezTo>
                  <a:cubicBezTo>
                    <a:pt x="2812" y="390"/>
                    <a:pt x="2663" y="447"/>
                    <a:pt x="2554" y="495"/>
                  </a:cubicBezTo>
                  <a:cubicBezTo>
                    <a:pt x="2383" y="570"/>
                    <a:pt x="2158" y="680"/>
                    <a:pt x="1994" y="767"/>
                  </a:cubicBezTo>
                  <a:cubicBezTo>
                    <a:pt x="1837" y="852"/>
                    <a:pt x="1491" y="1070"/>
                    <a:pt x="1234" y="1299"/>
                  </a:cubicBezTo>
                  <a:cubicBezTo>
                    <a:pt x="1151" y="1372"/>
                    <a:pt x="1042" y="1472"/>
                    <a:pt x="968" y="1555"/>
                  </a:cubicBezTo>
                  <a:cubicBezTo>
                    <a:pt x="778" y="1772"/>
                    <a:pt x="772" y="1773"/>
                    <a:pt x="638" y="1973"/>
                  </a:cubicBezTo>
                  <a:cubicBezTo>
                    <a:pt x="0" y="2939"/>
                    <a:pt x="360" y="4090"/>
                    <a:pt x="1695" y="4888"/>
                  </a:cubicBezTo>
                  <a:cubicBezTo>
                    <a:pt x="2641" y="5453"/>
                    <a:pt x="3898" y="5737"/>
                    <a:pt x="5155" y="5737"/>
                  </a:cubicBezTo>
                  <a:cubicBezTo>
                    <a:pt x="6356" y="5737"/>
                    <a:pt x="7557" y="5477"/>
                    <a:pt x="8486" y="4956"/>
                  </a:cubicBezTo>
                  <a:cubicBezTo>
                    <a:pt x="9892" y="4168"/>
                    <a:pt x="10286" y="2999"/>
                    <a:pt x="9646" y="1999"/>
                  </a:cubicBezTo>
                  <a:cubicBezTo>
                    <a:pt x="9229" y="1349"/>
                    <a:pt x="8620" y="979"/>
                    <a:pt x="8391" y="839"/>
                  </a:cubicBezTo>
                  <a:cubicBezTo>
                    <a:pt x="8000" y="601"/>
                    <a:pt x="7587" y="447"/>
                    <a:pt x="7430" y="389"/>
                  </a:cubicBezTo>
                  <a:cubicBezTo>
                    <a:pt x="7164" y="289"/>
                    <a:pt x="6787" y="187"/>
                    <a:pt x="6481" y="129"/>
                  </a:cubicBezTo>
                  <a:cubicBezTo>
                    <a:pt x="5951" y="29"/>
                    <a:pt x="5590" y="13"/>
                    <a:pt x="5522" y="12"/>
                  </a:cubicBezTo>
                  <a:cubicBezTo>
                    <a:pt x="5264" y="4"/>
                    <a:pt x="5161" y="0"/>
                    <a:pt x="5073" y="0"/>
                  </a:cubicBezTo>
                  <a:close/>
                </a:path>
              </a:pathLst>
            </a:custGeom>
            <a:gradFill>
              <a:gsLst>
                <a:gs pos="0">
                  <a:schemeClr val="accent1"/>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46"/>
            <p:cNvSpPr/>
            <p:nvPr/>
          </p:nvSpPr>
          <p:spPr>
            <a:xfrm>
              <a:off x="-2179305" y="1377249"/>
              <a:ext cx="429328" cy="239475"/>
            </a:xfrm>
            <a:custGeom>
              <a:rect b="b" l="l" r="r" t="t"/>
              <a:pathLst>
                <a:path extrusionOk="0" h="5738" w="10287">
                  <a:moveTo>
                    <a:pt x="5074" y="1"/>
                  </a:moveTo>
                  <a:cubicBezTo>
                    <a:pt x="5015" y="1"/>
                    <a:pt x="4964" y="2"/>
                    <a:pt x="4878" y="5"/>
                  </a:cubicBezTo>
                  <a:cubicBezTo>
                    <a:pt x="4507" y="18"/>
                    <a:pt x="4233" y="56"/>
                    <a:pt x="4232" y="56"/>
                  </a:cubicBezTo>
                  <a:cubicBezTo>
                    <a:pt x="3841" y="175"/>
                    <a:pt x="3804" y="119"/>
                    <a:pt x="3581" y="170"/>
                  </a:cubicBezTo>
                  <a:cubicBezTo>
                    <a:pt x="3315" y="230"/>
                    <a:pt x="3286" y="239"/>
                    <a:pt x="2926" y="353"/>
                  </a:cubicBezTo>
                  <a:cubicBezTo>
                    <a:pt x="2812" y="390"/>
                    <a:pt x="2663" y="447"/>
                    <a:pt x="2554" y="495"/>
                  </a:cubicBezTo>
                  <a:cubicBezTo>
                    <a:pt x="2383" y="571"/>
                    <a:pt x="2158" y="679"/>
                    <a:pt x="1994" y="767"/>
                  </a:cubicBezTo>
                  <a:cubicBezTo>
                    <a:pt x="1837" y="851"/>
                    <a:pt x="1491" y="1070"/>
                    <a:pt x="1234" y="1299"/>
                  </a:cubicBezTo>
                  <a:cubicBezTo>
                    <a:pt x="1151" y="1373"/>
                    <a:pt x="1042" y="1473"/>
                    <a:pt x="968" y="1556"/>
                  </a:cubicBezTo>
                  <a:cubicBezTo>
                    <a:pt x="778" y="1771"/>
                    <a:pt x="772" y="1773"/>
                    <a:pt x="638" y="1974"/>
                  </a:cubicBezTo>
                  <a:cubicBezTo>
                    <a:pt x="0" y="2940"/>
                    <a:pt x="360" y="4089"/>
                    <a:pt x="1695" y="4888"/>
                  </a:cubicBezTo>
                  <a:cubicBezTo>
                    <a:pt x="2641" y="5453"/>
                    <a:pt x="3899" y="5738"/>
                    <a:pt x="5156" y="5738"/>
                  </a:cubicBezTo>
                  <a:cubicBezTo>
                    <a:pt x="6357" y="5738"/>
                    <a:pt x="7558" y="5478"/>
                    <a:pt x="8486" y="4957"/>
                  </a:cubicBezTo>
                  <a:cubicBezTo>
                    <a:pt x="9892" y="4168"/>
                    <a:pt x="10286" y="2999"/>
                    <a:pt x="9646" y="2000"/>
                  </a:cubicBezTo>
                  <a:cubicBezTo>
                    <a:pt x="9229" y="1350"/>
                    <a:pt x="8620" y="979"/>
                    <a:pt x="8391" y="839"/>
                  </a:cubicBezTo>
                  <a:cubicBezTo>
                    <a:pt x="8000" y="601"/>
                    <a:pt x="7587" y="447"/>
                    <a:pt x="7430" y="388"/>
                  </a:cubicBezTo>
                  <a:cubicBezTo>
                    <a:pt x="7164" y="290"/>
                    <a:pt x="6787" y="187"/>
                    <a:pt x="6481" y="128"/>
                  </a:cubicBezTo>
                  <a:cubicBezTo>
                    <a:pt x="5951" y="30"/>
                    <a:pt x="5590" y="13"/>
                    <a:pt x="5522" y="12"/>
                  </a:cubicBezTo>
                  <a:cubicBezTo>
                    <a:pt x="5265" y="4"/>
                    <a:pt x="5162" y="1"/>
                    <a:pt x="5074" y="1"/>
                  </a:cubicBezTo>
                  <a:close/>
                </a:path>
              </a:pathLst>
            </a:custGeom>
            <a:gradFill>
              <a:gsLst>
                <a:gs pos="0">
                  <a:schemeClr val="accent1"/>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46"/>
            <p:cNvSpPr/>
            <p:nvPr/>
          </p:nvSpPr>
          <p:spPr>
            <a:xfrm>
              <a:off x="-2179305" y="1386764"/>
              <a:ext cx="429328" cy="239475"/>
            </a:xfrm>
            <a:custGeom>
              <a:rect b="b" l="l" r="r" t="t"/>
              <a:pathLst>
                <a:path extrusionOk="0" h="5738" w="10287">
                  <a:moveTo>
                    <a:pt x="5074" y="0"/>
                  </a:moveTo>
                  <a:cubicBezTo>
                    <a:pt x="5015" y="0"/>
                    <a:pt x="4964" y="2"/>
                    <a:pt x="4878" y="5"/>
                  </a:cubicBezTo>
                  <a:cubicBezTo>
                    <a:pt x="4507" y="17"/>
                    <a:pt x="4233" y="56"/>
                    <a:pt x="4232" y="57"/>
                  </a:cubicBezTo>
                  <a:cubicBezTo>
                    <a:pt x="3843" y="177"/>
                    <a:pt x="3804" y="119"/>
                    <a:pt x="3581" y="170"/>
                  </a:cubicBezTo>
                  <a:cubicBezTo>
                    <a:pt x="3315" y="231"/>
                    <a:pt x="3286" y="239"/>
                    <a:pt x="2926" y="354"/>
                  </a:cubicBezTo>
                  <a:cubicBezTo>
                    <a:pt x="2812" y="391"/>
                    <a:pt x="2663" y="447"/>
                    <a:pt x="2554" y="496"/>
                  </a:cubicBezTo>
                  <a:cubicBezTo>
                    <a:pt x="2383" y="571"/>
                    <a:pt x="2158" y="680"/>
                    <a:pt x="1994" y="768"/>
                  </a:cubicBezTo>
                  <a:cubicBezTo>
                    <a:pt x="1837" y="853"/>
                    <a:pt x="1491" y="1071"/>
                    <a:pt x="1234" y="1300"/>
                  </a:cubicBezTo>
                  <a:cubicBezTo>
                    <a:pt x="1151" y="1373"/>
                    <a:pt x="1042" y="1473"/>
                    <a:pt x="968" y="1556"/>
                  </a:cubicBezTo>
                  <a:cubicBezTo>
                    <a:pt x="778" y="1772"/>
                    <a:pt x="772" y="1774"/>
                    <a:pt x="638" y="1974"/>
                  </a:cubicBezTo>
                  <a:cubicBezTo>
                    <a:pt x="0" y="2940"/>
                    <a:pt x="360" y="4089"/>
                    <a:pt x="1695" y="4889"/>
                  </a:cubicBezTo>
                  <a:cubicBezTo>
                    <a:pt x="2641" y="5454"/>
                    <a:pt x="3898" y="5738"/>
                    <a:pt x="5155" y="5738"/>
                  </a:cubicBezTo>
                  <a:cubicBezTo>
                    <a:pt x="6356" y="5738"/>
                    <a:pt x="7557" y="5478"/>
                    <a:pt x="8486" y="4957"/>
                  </a:cubicBezTo>
                  <a:cubicBezTo>
                    <a:pt x="9892" y="4169"/>
                    <a:pt x="10286" y="3000"/>
                    <a:pt x="9646" y="2000"/>
                  </a:cubicBezTo>
                  <a:cubicBezTo>
                    <a:pt x="9229" y="1349"/>
                    <a:pt x="8620" y="980"/>
                    <a:pt x="8391" y="840"/>
                  </a:cubicBezTo>
                  <a:cubicBezTo>
                    <a:pt x="8000" y="600"/>
                    <a:pt x="7587" y="447"/>
                    <a:pt x="7430" y="388"/>
                  </a:cubicBezTo>
                  <a:cubicBezTo>
                    <a:pt x="7164" y="290"/>
                    <a:pt x="6787" y="187"/>
                    <a:pt x="6481" y="130"/>
                  </a:cubicBezTo>
                  <a:cubicBezTo>
                    <a:pt x="5951" y="30"/>
                    <a:pt x="5590" y="14"/>
                    <a:pt x="5522" y="11"/>
                  </a:cubicBezTo>
                  <a:cubicBezTo>
                    <a:pt x="5265" y="4"/>
                    <a:pt x="5162" y="0"/>
                    <a:pt x="5074" y="0"/>
                  </a:cubicBezTo>
                  <a:close/>
                </a:path>
              </a:pathLst>
            </a:custGeom>
            <a:gradFill>
              <a:gsLst>
                <a:gs pos="0">
                  <a:schemeClr val="accent1"/>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46"/>
            <p:cNvSpPr/>
            <p:nvPr/>
          </p:nvSpPr>
          <p:spPr>
            <a:xfrm>
              <a:off x="-2178887" y="1396363"/>
              <a:ext cx="428785" cy="239434"/>
            </a:xfrm>
            <a:custGeom>
              <a:rect b="b" l="l" r="r" t="t"/>
              <a:pathLst>
                <a:path extrusionOk="0" h="5737" w="10274">
                  <a:moveTo>
                    <a:pt x="5021" y="1"/>
                  </a:moveTo>
                  <a:cubicBezTo>
                    <a:pt x="4963" y="1"/>
                    <a:pt x="4912" y="1"/>
                    <a:pt x="4868" y="3"/>
                  </a:cubicBezTo>
                  <a:cubicBezTo>
                    <a:pt x="4497" y="17"/>
                    <a:pt x="4223" y="54"/>
                    <a:pt x="4222" y="55"/>
                  </a:cubicBezTo>
                  <a:cubicBezTo>
                    <a:pt x="3819" y="113"/>
                    <a:pt x="3794" y="118"/>
                    <a:pt x="3571" y="167"/>
                  </a:cubicBezTo>
                  <a:cubicBezTo>
                    <a:pt x="3305" y="229"/>
                    <a:pt x="3276" y="238"/>
                    <a:pt x="2916" y="352"/>
                  </a:cubicBezTo>
                  <a:cubicBezTo>
                    <a:pt x="2802" y="389"/>
                    <a:pt x="2653" y="446"/>
                    <a:pt x="2544" y="493"/>
                  </a:cubicBezTo>
                  <a:cubicBezTo>
                    <a:pt x="2373" y="569"/>
                    <a:pt x="2148" y="678"/>
                    <a:pt x="1984" y="766"/>
                  </a:cubicBezTo>
                  <a:cubicBezTo>
                    <a:pt x="1827" y="850"/>
                    <a:pt x="1481" y="1069"/>
                    <a:pt x="1224" y="1298"/>
                  </a:cubicBezTo>
                  <a:cubicBezTo>
                    <a:pt x="1141" y="1372"/>
                    <a:pt x="1032" y="1470"/>
                    <a:pt x="958" y="1555"/>
                  </a:cubicBezTo>
                  <a:cubicBezTo>
                    <a:pt x="768" y="1770"/>
                    <a:pt x="764" y="1773"/>
                    <a:pt x="628" y="1973"/>
                  </a:cubicBezTo>
                  <a:cubicBezTo>
                    <a:pt x="1" y="2947"/>
                    <a:pt x="350" y="4088"/>
                    <a:pt x="1685" y="4887"/>
                  </a:cubicBezTo>
                  <a:cubicBezTo>
                    <a:pt x="2631" y="5452"/>
                    <a:pt x="3889" y="5737"/>
                    <a:pt x="5146" y="5737"/>
                  </a:cubicBezTo>
                  <a:cubicBezTo>
                    <a:pt x="6347" y="5737"/>
                    <a:pt x="7548" y="5477"/>
                    <a:pt x="8476" y="4956"/>
                  </a:cubicBezTo>
                  <a:cubicBezTo>
                    <a:pt x="9882" y="4167"/>
                    <a:pt x="10273" y="3001"/>
                    <a:pt x="9636" y="1998"/>
                  </a:cubicBezTo>
                  <a:cubicBezTo>
                    <a:pt x="9216" y="1350"/>
                    <a:pt x="8610" y="978"/>
                    <a:pt x="8381" y="838"/>
                  </a:cubicBezTo>
                  <a:cubicBezTo>
                    <a:pt x="7990" y="600"/>
                    <a:pt x="7577" y="446"/>
                    <a:pt x="7420" y="387"/>
                  </a:cubicBezTo>
                  <a:cubicBezTo>
                    <a:pt x="7154" y="287"/>
                    <a:pt x="6777" y="186"/>
                    <a:pt x="6471" y="127"/>
                  </a:cubicBezTo>
                  <a:cubicBezTo>
                    <a:pt x="5941" y="27"/>
                    <a:pt x="5580" y="12"/>
                    <a:pt x="5512" y="10"/>
                  </a:cubicBezTo>
                  <a:cubicBezTo>
                    <a:pt x="5314" y="4"/>
                    <a:pt x="5150" y="1"/>
                    <a:pt x="5021" y="1"/>
                  </a:cubicBezTo>
                  <a:close/>
                </a:path>
              </a:pathLst>
            </a:custGeom>
            <a:gradFill>
              <a:gsLst>
                <a:gs pos="0">
                  <a:schemeClr val="accent1"/>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46"/>
            <p:cNvSpPr/>
            <p:nvPr/>
          </p:nvSpPr>
          <p:spPr>
            <a:xfrm>
              <a:off x="-2165407" y="1344528"/>
              <a:ext cx="401115" cy="175037"/>
            </a:xfrm>
            <a:custGeom>
              <a:rect b="b" l="l" r="r" t="t"/>
              <a:pathLst>
                <a:path extrusionOk="0" h="4194" w="9611">
                  <a:moveTo>
                    <a:pt x="4" y="0"/>
                  </a:moveTo>
                  <a:cubicBezTo>
                    <a:pt x="4" y="2"/>
                    <a:pt x="4" y="3"/>
                    <a:pt x="4" y="4"/>
                  </a:cubicBezTo>
                  <a:lnTo>
                    <a:pt x="4" y="4"/>
                  </a:lnTo>
                  <a:lnTo>
                    <a:pt x="4" y="0"/>
                  </a:lnTo>
                  <a:close/>
                  <a:moveTo>
                    <a:pt x="4" y="4"/>
                  </a:moveTo>
                  <a:lnTo>
                    <a:pt x="2" y="1399"/>
                  </a:lnTo>
                  <a:cubicBezTo>
                    <a:pt x="1" y="2098"/>
                    <a:pt x="453" y="2801"/>
                    <a:pt x="1362" y="3344"/>
                  </a:cubicBezTo>
                  <a:cubicBezTo>
                    <a:pt x="2307" y="3910"/>
                    <a:pt x="3563" y="4194"/>
                    <a:pt x="4820" y="4194"/>
                  </a:cubicBezTo>
                  <a:cubicBezTo>
                    <a:pt x="6021" y="4194"/>
                    <a:pt x="7223" y="3934"/>
                    <a:pt x="8153" y="3412"/>
                  </a:cubicBezTo>
                  <a:cubicBezTo>
                    <a:pt x="9119" y="2871"/>
                    <a:pt x="9606" y="2149"/>
                    <a:pt x="9609" y="1425"/>
                  </a:cubicBezTo>
                  <a:lnTo>
                    <a:pt x="9610" y="28"/>
                  </a:lnTo>
                  <a:lnTo>
                    <a:pt x="9610" y="28"/>
                  </a:lnTo>
                  <a:cubicBezTo>
                    <a:pt x="9607" y="751"/>
                    <a:pt x="9121" y="1472"/>
                    <a:pt x="8155" y="2015"/>
                  </a:cubicBezTo>
                  <a:cubicBezTo>
                    <a:pt x="7225" y="2537"/>
                    <a:pt x="6024" y="2796"/>
                    <a:pt x="4823" y="2796"/>
                  </a:cubicBezTo>
                  <a:cubicBezTo>
                    <a:pt x="3566" y="2796"/>
                    <a:pt x="2309" y="2512"/>
                    <a:pt x="1364" y="1948"/>
                  </a:cubicBezTo>
                  <a:cubicBezTo>
                    <a:pt x="456" y="1404"/>
                    <a:pt x="4" y="704"/>
                    <a:pt x="4" y="4"/>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46"/>
            <p:cNvSpPr/>
            <p:nvPr/>
          </p:nvSpPr>
          <p:spPr>
            <a:xfrm>
              <a:off x="-2165323" y="1344403"/>
              <a:ext cx="400948" cy="132342"/>
            </a:xfrm>
            <a:custGeom>
              <a:rect b="b" l="l" r="r" t="t"/>
              <a:pathLst>
                <a:path extrusionOk="0" h="3171" w="9607">
                  <a:moveTo>
                    <a:pt x="1360" y="2035"/>
                  </a:moveTo>
                  <a:cubicBezTo>
                    <a:pt x="3209" y="3140"/>
                    <a:pt x="6249" y="3170"/>
                    <a:pt x="8151" y="2103"/>
                  </a:cubicBezTo>
                  <a:cubicBezTo>
                    <a:pt x="9117" y="1562"/>
                    <a:pt x="9604" y="840"/>
                    <a:pt x="9607" y="116"/>
                  </a:cubicBezTo>
                  <a:lnTo>
                    <a:pt x="9607" y="59"/>
                  </a:lnTo>
                  <a:cubicBezTo>
                    <a:pt x="9590" y="771"/>
                    <a:pt x="9105" y="1480"/>
                    <a:pt x="8153" y="2015"/>
                  </a:cubicBezTo>
                  <a:cubicBezTo>
                    <a:pt x="6250" y="3083"/>
                    <a:pt x="3209" y="3052"/>
                    <a:pt x="1362" y="1946"/>
                  </a:cubicBezTo>
                  <a:cubicBezTo>
                    <a:pt x="451" y="1403"/>
                    <a:pt x="0" y="700"/>
                    <a:pt x="2" y="0"/>
                  </a:cubicBezTo>
                  <a:lnTo>
                    <a:pt x="2" y="125"/>
                  </a:lnTo>
                  <a:cubicBezTo>
                    <a:pt x="14" y="812"/>
                    <a:pt x="465" y="1502"/>
                    <a:pt x="1360" y="2035"/>
                  </a:cubicBezTo>
                  <a:close/>
                </a:path>
              </a:pathLst>
            </a:custGeom>
            <a:gradFill>
              <a:gsLst>
                <a:gs pos="0">
                  <a:schemeClr val="accent1"/>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34" name="Google Shape;1734;p46"/>
            <p:cNvGrpSpPr/>
            <p:nvPr/>
          </p:nvGrpSpPr>
          <p:grpSpPr>
            <a:xfrm>
              <a:off x="-1995067" y="1299652"/>
              <a:ext cx="51544" cy="27879"/>
              <a:chOff x="-1990954" y="1277877"/>
              <a:chExt cx="51544" cy="27879"/>
            </a:xfrm>
          </p:grpSpPr>
          <p:sp>
            <p:nvSpPr>
              <p:cNvPr id="1735" name="Google Shape;1735;p46"/>
              <p:cNvSpPr/>
              <p:nvPr/>
            </p:nvSpPr>
            <p:spPr>
              <a:xfrm>
                <a:off x="-1980728" y="1282260"/>
                <a:ext cx="41318" cy="23497"/>
              </a:xfrm>
              <a:custGeom>
                <a:rect b="b" l="l" r="r" t="t"/>
                <a:pathLst>
                  <a:path extrusionOk="0" h="563" w="990">
                    <a:moveTo>
                      <a:pt x="821" y="0"/>
                    </a:moveTo>
                    <a:lnTo>
                      <a:pt x="1" y="476"/>
                    </a:lnTo>
                    <a:cubicBezTo>
                      <a:pt x="115" y="533"/>
                      <a:pt x="258" y="562"/>
                      <a:pt x="400" y="562"/>
                    </a:cubicBezTo>
                    <a:cubicBezTo>
                      <a:pt x="548" y="562"/>
                      <a:pt x="695" y="531"/>
                      <a:pt x="810" y="466"/>
                    </a:cubicBezTo>
                    <a:cubicBezTo>
                      <a:pt x="924" y="402"/>
                      <a:pt x="982" y="319"/>
                      <a:pt x="990" y="233"/>
                    </a:cubicBezTo>
                    <a:cubicBezTo>
                      <a:pt x="985" y="149"/>
                      <a:pt x="931" y="66"/>
                      <a:pt x="82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46"/>
              <p:cNvSpPr/>
              <p:nvPr/>
            </p:nvSpPr>
            <p:spPr>
              <a:xfrm>
                <a:off x="-1990954" y="1277877"/>
                <a:ext cx="38354" cy="21869"/>
              </a:xfrm>
              <a:custGeom>
                <a:rect b="b" l="l" r="r" t="t"/>
                <a:pathLst>
                  <a:path extrusionOk="0" h="524" w="919">
                    <a:moveTo>
                      <a:pt x="594" y="0"/>
                    </a:moveTo>
                    <a:cubicBezTo>
                      <a:pt x="445" y="0"/>
                      <a:pt x="295" y="33"/>
                      <a:pt x="179" y="98"/>
                    </a:cubicBezTo>
                    <a:cubicBezTo>
                      <a:pt x="66" y="161"/>
                      <a:pt x="6" y="244"/>
                      <a:pt x="0" y="330"/>
                    </a:cubicBezTo>
                    <a:cubicBezTo>
                      <a:pt x="3" y="399"/>
                      <a:pt x="42" y="465"/>
                      <a:pt x="114" y="524"/>
                    </a:cubicBezTo>
                    <a:lnTo>
                      <a:pt x="919" y="56"/>
                    </a:lnTo>
                    <a:cubicBezTo>
                      <a:pt x="820" y="19"/>
                      <a:pt x="708" y="0"/>
                      <a:pt x="59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46"/>
              <p:cNvSpPr/>
              <p:nvPr/>
            </p:nvSpPr>
            <p:spPr>
              <a:xfrm>
                <a:off x="-1986196" y="1280215"/>
                <a:ext cx="38021" cy="21911"/>
              </a:xfrm>
              <a:custGeom>
                <a:rect b="b" l="l" r="r" t="t"/>
                <a:pathLst>
                  <a:path extrusionOk="0" h="525" w="911">
                    <a:moveTo>
                      <a:pt x="805" y="0"/>
                    </a:moveTo>
                    <a:lnTo>
                      <a:pt x="0" y="468"/>
                    </a:lnTo>
                    <a:cubicBezTo>
                      <a:pt x="17" y="480"/>
                      <a:pt x="32" y="494"/>
                      <a:pt x="54" y="506"/>
                    </a:cubicBezTo>
                    <a:cubicBezTo>
                      <a:pt x="65" y="512"/>
                      <a:pt x="79" y="518"/>
                      <a:pt x="92" y="525"/>
                    </a:cubicBezTo>
                    <a:lnTo>
                      <a:pt x="911" y="49"/>
                    </a:lnTo>
                    <a:cubicBezTo>
                      <a:pt x="878" y="29"/>
                      <a:pt x="843" y="14"/>
                      <a:pt x="805" y="0"/>
                    </a:cubicBezTo>
                    <a:close/>
                  </a:path>
                </a:pathLst>
              </a:custGeom>
              <a:solidFill>
                <a:srgbClr val="DDE8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38" name="Google Shape;1738;p46"/>
            <p:cNvSpPr/>
            <p:nvPr/>
          </p:nvSpPr>
          <p:spPr>
            <a:xfrm>
              <a:off x="-2434765" y="1471445"/>
              <a:ext cx="339055" cy="208049"/>
            </a:xfrm>
            <a:custGeom>
              <a:rect b="b" l="l" r="r" t="t"/>
              <a:pathLst>
                <a:path extrusionOk="0" h="4985" w="8124">
                  <a:moveTo>
                    <a:pt x="8124" y="0"/>
                  </a:moveTo>
                  <a:lnTo>
                    <a:pt x="1" y="4720"/>
                  </a:lnTo>
                  <a:lnTo>
                    <a:pt x="1" y="4984"/>
                  </a:lnTo>
                  <a:lnTo>
                    <a:pt x="8122" y="263"/>
                  </a:lnTo>
                  <a:lnTo>
                    <a:pt x="8124"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46"/>
            <p:cNvSpPr/>
            <p:nvPr/>
          </p:nvSpPr>
          <p:spPr>
            <a:xfrm>
              <a:off x="-2444280" y="1465936"/>
              <a:ext cx="348571" cy="202498"/>
            </a:xfrm>
            <a:custGeom>
              <a:rect b="b" l="l" r="r" t="t"/>
              <a:pathLst>
                <a:path extrusionOk="0" h="4852" w="8352">
                  <a:moveTo>
                    <a:pt x="8123" y="0"/>
                  </a:moveTo>
                  <a:lnTo>
                    <a:pt x="1" y="4719"/>
                  </a:lnTo>
                  <a:lnTo>
                    <a:pt x="229" y="4852"/>
                  </a:lnTo>
                  <a:lnTo>
                    <a:pt x="8352" y="132"/>
                  </a:lnTo>
                  <a:lnTo>
                    <a:pt x="812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46"/>
            <p:cNvSpPr/>
            <p:nvPr/>
          </p:nvSpPr>
          <p:spPr>
            <a:xfrm>
              <a:off x="-2444322" y="1662883"/>
              <a:ext cx="9599" cy="16611"/>
            </a:xfrm>
            <a:custGeom>
              <a:rect b="b" l="l" r="r" t="t"/>
              <a:pathLst>
                <a:path extrusionOk="0" h="398" w="230">
                  <a:moveTo>
                    <a:pt x="2" y="0"/>
                  </a:moveTo>
                  <a:lnTo>
                    <a:pt x="0" y="263"/>
                  </a:lnTo>
                  <a:lnTo>
                    <a:pt x="230" y="397"/>
                  </a:lnTo>
                  <a:lnTo>
                    <a:pt x="230" y="133"/>
                  </a:lnTo>
                  <a:lnTo>
                    <a:pt x="2"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46"/>
            <p:cNvSpPr/>
            <p:nvPr/>
          </p:nvSpPr>
          <p:spPr>
            <a:xfrm>
              <a:off x="-2434681" y="1445235"/>
              <a:ext cx="339055" cy="208049"/>
            </a:xfrm>
            <a:custGeom>
              <a:rect b="b" l="l" r="r" t="t"/>
              <a:pathLst>
                <a:path extrusionOk="0" h="4985" w="8124">
                  <a:moveTo>
                    <a:pt x="8123" y="1"/>
                  </a:moveTo>
                  <a:lnTo>
                    <a:pt x="2" y="4722"/>
                  </a:lnTo>
                  <a:lnTo>
                    <a:pt x="0" y="4985"/>
                  </a:lnTo>
                  <a:lnTo>
                    <a:pt x="8122" y="265"/>
                  </a:lnTo>
                  <a:lnTo>
                    <a:pt x="8123"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46"/>
            <p:cNvSpPr/>
            <p:nvPr/>
          </p:nvSpPr>
          <p:spPr>
            <a:xfrm>
              <a:off x="-2444280" y="1439726"/>
              <a:ext cx="348654" cy="202582"/>
            </a:xfrm>
            <a:custGeom>
              <a:rect b="b" l="l" r="r" t="t"/>
              <a:pathLst>
                <a:path extrusionOk="0" h="4854" w="8354">
                  <a:moveTo>
                    <a:pt x="8124" y="0"/>
                  </a:moveTo>
                  <a:lnTo>
                    <a:pt x="1" y="4721"/>
                  </a:lnTo>
                  <a:lnTo>
                    <a:pt x="232" y="4854"/>
                  </a:lnTo>
                  <a:lnTo>
                    <a:pt x="8353" y="133"/>
                  </a:lnTo>
                  <a:lnTo>
                    <a:pt x="812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46"/>
            <p:cNvSpPr/>
            <p:nvPr/>
          </p:nvSpPr>
          <p:spPr>
            <a:xfrm>
              <a:off x="-2444280" y="1636757"/>
              <a:ext cx="9683" cy="16527"/>
            </a:xfrm>
            <a:custGeom>
              <a:rect b="b" l="l" r="r" t="t"/>
              <a:pathLst>
                <a:path extrusionOk="0" h="396" w="232">
                  <a:moveTo>
                    <a:pt x="1" y="0"/>
                  </a:moveTo>
                  <a:lnTo>
                    <a:pt x="1" y="263"/>
                  </a:lnTo>
                  <a:lnTo>
                    <a:pt x="230" y="396"/>
                  </a:lnTo>
                  <a:lnTo>
                    <a:pt x="232" y="133"/>
                  </a:lnTo>
                  <a:lnTo>
                    <a:pt x="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46"/>
            <p:cNvSpPr/>
            <p:nvPr/>
          </p:nvSpPr>
          <p:spPr>
            <a:xfrm>
              <a:off x="-1836117" y="1471445"/>
              <a:ext cx="339055" cy="208049"/>
            </a:xfrm>
            <a:custGeom>
              <a:rect b="b" l="l" r="r" t="t"/>
              <a:pathLst>
                <a:path extrusionOk="0" h="4985" w="8124">
                  <a:moveTo>
                    <a:pt x="0" y="0"/>
                  </a:moveTo>
                  <a:lnTo>
                    <a:pt x="2" y="263"/>
                  </a:lnTo>
                  <a:lnTo>
                    <a:pt x="8124" y="4984"/>
                  </a:lnTo>
                  <a:lnTo>
                    <a:pt x="8124" y="4720"/>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46"/>
            <p:cNvSpPr/>
            <p:nvPr/>
          </p:nvSpPr>
          <p:spPr>
            <a:xfrm>
              <a:off x="-1836117" y="1465936"/>
              <a:ext cx="348612" cy="202498"/>
            </a:xfrm>
            <a:custGeom>
              <a:rect b="b" l="l" r="r" t="t"/>
              <a:pathLst>
                <a:path extrusionOk="0" h="4852" w="8353">
                  <a:moveTo>
                    <a:pt x="231" y="0"/>
                  </a:moveTo>
                  <a:lnTo>
                    <a:pt x="0" y="132"/>
                  </a:lnTo>
                  <a:lnTo>
                    <a:pt x="8124" y="4852"/>
                  </a:lnTo>
                  <a:lnTo>
                    <a:pt x="8353" y="4719"/>
                  </a:lnTo>
                  <a:lnTo>
                    <a:pt x="23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46"/>
            <p:cNvSpPr/>
            <p:nvPr/>
          </p:nvSpPr>
          <p:spPr>
            <a:xfrm>
              <a:off x="-1497103" y="1662883"/>
              <a:ext cx="9599" cy="16611"/>
            </a:xfrm>
            <a:custGeom>
              <a:rect b="b" l="l" r="r" t="t"/>
              <a:pathLst>
                <a:path extrusionOk="0" h="398" w="230">
                  <a:moveTo>
                    <a:pt x="230" y="0"/>
                  </a:moveTo>
                  <a:lnTo>
                    <a:pt x="1" y="133"/>
                  </a:lnTo>
                  <a:lnTo>
                    <a:pt x="1" y="397"/>
                  </a:lnTo>
                  <a:lnTo>
                    <a:pt x="230" y="263"/>
                  </a:lnTo>
                  <a:lnTo>
                    <a:pt x="23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46"/>
            <p:cNvSpPr/>
            <p:nvPr/>
          </p:nvSpPr>
          <p:spPr>
            <a:xfrm>
              <a:off x="-1836117" y="1445235"/>
              <a:ext cx="339013" cy="208049"/>
            </a:xfrm>
            <a:custGeom>
              <a:rect b="b" l="l" r="r" t="t"/>
              <a:pathLst>
                <a:path extrusionOk="0" h="4985" w="8123">
                  <a:moveTo>
                    <a:pt x="0" y="1"/>
                  </a:moveTo>
                  <a:lnTo>
                    <a:pt x="0" y="265"/>
                  </a:lnTo>
                  <a:lnTo>
                    <a:pt x="8122" y="4985"/>
                  </a:lnTo>
                  <a:lnTo>
                    <a:pt x="8122" y="4722"/>
                  </a:lnTo>
                  <a:lnTo>
                    <a:pt x="0"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46"/>
            <p:cNvSpPr/>
            <p:nvPr/>
          </p:nvSpPr>
          <p:spPr>
            <a:xfrm>
              <a:off x="-1836117" y="1439726"/>
              <a:ext cx="348571" cy="202582"/>
            </a:xfrm>
            <a:custGeom>
              <a:rect b="b" l="l" r="r" t="t"/>
              <a:pathLst>
                <a:path extrusionOk="0" h="4854" w="8352">
                  <a:moveTo>
                    <a:pt x="228" y="0"/>
                  </a:moveTo>
                  <a:lnTo>
                    <a:pt x="0" y="133"/>
                  </a:lnTo>
                  <a:lnTo>
                    <a:pt x="8122" y="4854"/>
                  </a:lnTo>
                  <a:lnTo>
                    <a:pt x="8351" y="4721"/>
                  </a:lnTo>
                  <a:lnTo>
                    <a:pt x="2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46"/>
            <p:cNvSpPr/>
            <p:nvPr/>
          </p:nvSpPr>
          <p:spPr>
            <a:xfrm>
              <a:off x="-1497145" y="1636757"/>
              <a:ext cx="9599" cy="16527"/>
            </a:xfrm>
            <a:custGeom>
              <a:rect b="b" l="l" r="r" t="t"/>
              <a:pathLst>
                <a:path extrusionOk="0" h="396" w="230">
                  <a:moveTo>
                    <a:pt x="229" y="0"/>
                  </a:moveTo>
                  <a:lnTo>
                    <a:pt x="0" y="133"/>
                  </a:lnTo>
                  <a:lnTo>
                    <a:pt x="0" y="396"/>
                  </a:lnTo>
                  <a:lnTo>
                    <a:pt x="229" y="263"/>
                  </a:lnTo>
                  <a:lnTo>
                    <a:pt x="229"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50" name="Google Shape;1750;p46"/>
            <p:cNvGrpSpPr/>
            <p:nvPr/>
          </p:nvGrpSpPr>
          <p:grpSpPr>
            <a:xfrm flipH="1">
              <a:off x="-2606365" y="1473747"/>
              <a:ext cx="328872" cy="216021"/>
              <a:chOff x="-2592190" y="928847"/>
              <a:chExt cx="328872" cy="216021"/>
            </a:xfrm>
          </p:grpSpPr>
          <p:sp>
            <p:nvSpPr>
              <p:cNvPr id="1751" name="Google Shape;1751;p46"/>
              <p:cNvSpPr/>
              <p:nvPr/>
            </p:nvSpPr>
            <p:spPr>
              <a:xfrm>
                <a:off x="-2459848" y="1073417"/>
                <a:ext cx="63437" cy="71450"/>
              </a:xfrm>
              <a:custGeom>
                <a:rect b="b" l="l" r="r" t="t"/>
                <a:pathLst>
                  <a:path extrusionOk="0" h="1712" w="1520">
                    <a:moveTo>
                      <a:pt x="0" y="5"/>
                    </a:moveTo>
                    <a:cubicBezTo>
                      <a:pt x="0" y="5"/>
                      <a:pt x="0" y="5"/>
                      <a:pt x="0" y="5"/>
                    </a:cubicBezTo>
                    <a:lnTo>
                      <a:pt x="0" y="5"/>
                    </a:lnTo>
                    <a:lnTo>
                      <a:pt x="0" y="5"/>
                    </a:lnTo>
                    <a:close/>
                    <a:moveTo>
                      <a:pt x="1514" y="0"/>
                    </a:moveTo>
                    <a:lnTo>
                      <a:pt x="1514" y="2"/>
                    </a:lnTo>
                    <a:cubicBezTo>
                      <a:pt x="1514" y="10"/>
                      <a:pt x="1512" y="17"/>
                      <a:pt x="1512" y="25"/>
                    </a:cubicBezTo>
                    <a:cubicBezTo>
                      <a:pt x="1511" y="31"/>
                      <a:pt x="1511" y="37"/>
                      <a:pt x="1511" y="44"/>
                    </a:cubicBezTo>
                    <a:cubicBezTo>
                      <a:pt x="1509" y="51"/>
                      <a:pt x="1506" y="59"/>
                      <a:pt x="1505" y="67"/>
                    </a:cubicBezTo>
                    <a:cubicBezTo>
                      <a:pt x="1503" y="73"/>
                      <a:pt x="1501" y="79"/>
                      <a:pt x="1500" y="87"/>
                    </a:cubicBezTo>
                    <a:cubicBezTo>
                      <a:pt x="1497" y="93"/>
                      <a:pt x="1494" y="100"/>
                      <a:pt x="1491" y="108"/>
                    </a:cubicBezTo>
                    <a:cubicBezTo>
                      <a:pt x="1488" y="114"/>
                      <a:pt x="1485" y="120"/>
                      <a:pt x="1483" y="127"/>
                    </a:cubicBezTo>
                    <a:cubicBezTo>
                      <a:pt x="1478" y="134"/>
                      <a:pt x="1474" y="142"/>
                      <a:pt x="1469" y="150"/>
                    </a:cubicBezTo>
                    <a:cubicBezTo>
                      <a:pt x="1466" y="156"/>
                      <a:pt x="1463" y="162"/>
                      <a:pt x="1458" y="167"/>
                    </a:cubicBezTo>
                    <a:cubicBezTo>
                      <a:pt x="1452" y="174"/>
                      <a:pt x="1446" y="182"/>
                      <a:pt x="1440" y="190"/>
                    </a:cubicBezTo>
                    <a:cubicBezTo>
                      <a:pt x="1435" y="194"/>
                      <a:pt x="1431" y="200"/>
                      <a:pt x="1426" y="207"/>
                    </a:cubicBezTo>
                    <a:cubicBezTo>
                      <a:pt x="1420" y="214"/>
                      <a:pt x="1411" y="222"/>
                      <a:pt x="1403" y="228"/>
                    </a:cubicBezTo>
                    <a:cubicBezTo>
                      <a:pt x="1398" y="234"/>
                      <a:pt x="1394" y="239"/>
                      <a:pt x="1389" y="244"/>
                    </a:cubicBezTo>
                    <a:cubicBezTo>
                      <a:pt x="1380" y="251"/>
                      <a:pt x="1369" y="259"/>
                      <a:pt x="1360" y="267"/>
                    </a:cubicBezTo>
                    <a:cubicBezTo>
                      <a:pt x="1354" y="270"/>
                      <a:pt x="1349" y="274"/>
                      <a:pt x="1343" y="279"/>
                    </a:cubicBezTo>
                    <a:cubicBezTo>
                      <a:pt x="1326" y="291"/>
                      <a:pt x="1309" y="302"/>
                      <a:pt x="1291" y="313"/>
                    </a:cubicBezTo>
                    <a:cubicBezTo>
                      <a:pt x="1142" y="398"/>
                      <a:pt x="948" y="441"/>
                      <a:pt x="755" y="441"/>
                    </a:cubicBezTo>
                    <a:cubicBezTo>
                      <a:pt x="561" y="441"/>
                      <a:pt x="368" y="398"/>
                      <a:pt x="220" y="313"/>
                    </a:cubicBezTo>
                    <a:cubicBezTo>
                      <a:pt x="202" y="302"/>
                      <a:pt x="185" y="291"/>
                      <a:pt x="168" y="279"/>
                    </a:cubicBezTo>
                    <a:cubicBezTo>
                      <a:pt x="165" y="276"/>
                      <a:pt x="160" y="273"/>
                      <a:pt x="157" y="270"/>
                    </a:cubicBezTo>
                    <a:cubicBezTo>
                      <a:pt x="145" y="260"/>
                      <a:pt x="134" y="253"/>
                      <a:pt x="123" y="244"/>
                    </a:cubicBezTo>
                    <a:cubicBezTo>
                      <a:pt x="119" y="239"/>
                      <a:pt x="116" y="236"/>
                      <a:pt x="111" y="231"/>
                    </a:cubicBezTo>
                    <a:cubicBezTo>
                      <a:pt x="102" y="224"/>
                      <a:pt x="92" y="214"/>
                      <a:pt x="85" y="207"/>
                    </a:cubicBezTo>
                    <a:cubicBezTo>
                      <a:pt x="82" y="202"/>
                      <a:pt x="79" y="197"/>
                      <a:pt x="74" y="193"/>
                    </a:cubicBezTo>
                    <a:cubicBezTo>
                      <a:pt x="66" y="184"/>
                      <a:pt x="60" y="176"/>
                      <a:pt x="54" y="168"/>
                    </a:cubicBezTo>
                    <a:cubicBezTo>
                      <a:pt x="51" y="162"/>
                      <a:pt x="48" y="156"/>
                      <a:pt x="45" y="150"/>
                    </a:cubicBezTo>
                    <a:cubicBezTo>
                      <a:pt x="39" y="144"/>
                      <a:pt x="34" y="136"/>
                      <a:pt x="31" y="128"/>
                    </a:cubicBezTo>
                    <a:cubicBezTo>
                      <a:pt x="26" y="122"/>
                      <a:pt x="25" y="114"/>
                      <a:pt x="23" y="110"/>
                    </a:cubicBezTo>
                    <a:cubicBezTo>
                      <a:pt x="20" y="102"/>
                      <a:pt x="16" y="94"/>
                      <a:pt x="12" y="87"/>
                    </a:cubicBezTo>
                    <a:cubicBezTo>
                      <a:pt x="11" y="80"/>
                      <a:pt x="9" y="74"/>
                      <a:pt x="8" y="68"/>
                    </a:cubicBezTo>
                    <a:cubicBezTo>
                      <a:pt x="6" y="60"/>
                      <a:pt x="3" y="53"/>
                      <a:pt x="3" y="45"/>
                    </a:cubicBezTo>
                    <a:cubicBezTo>
                      <a:pt x="2" y="39"/>
                      <a:pt x="2" y="33"/>
                      <a:pt x="2" y="27"/>
                    </a:cubicBezTo>
                    <a:cubicBezTo>
                      <a:pt x="2" y="19"/>
                      <a:pt x="0" y="11"/>
                      <a:pt x="0" y="5"/>
                    </a:cubicBezTo>
                    <a:lnTo>
                      <a:pt x="0" y="5"/>
                    </a:lnTo>
                    <a:lnTo>
                      <a:pt x="5" y="1274"/>
                    </a:lnTo>
                    <a:cubicBezTo>
                      <a:pt x="5" y="1386"/>
                      <a:pt x="79" y="1497"/>
                      <a:pt x="225" y="1583"/>
                    </a:cubicBezTo>
                    <a:cubicBezTo>
                      <a:pt x="373" y="1669"/>
                      <a:pt x="567" y="1712"/>
                      <a:pt x="761" y="1712"/>
                    </a:cubicBezTo>
                    <a:cubicBezTo>
                      <a:pt x="954" y="1712"/>
                      <a:pt x="1147" y="1669"/>
                      <a:pt x="1295" y="1583"/>
                    </a:cubicBezTo>
                    <a:cubicBezTo>
                      <a:pt x="1445" y="1497"/>
                      <a:pt x="1520" y="1385"/>
                      <a:pt x="1520" y="1271"/>
                    </a:cubicBezTo>
                    <a:lnTo>
                      <a:pt x="151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46"/>
              <p:cNvSpPr/>
              <p:nvPr/>
            </p:nvSpPr>
            <p:spPr>
              <a:xfrm>
                <a:off x="-2457886" y="1057516"/>
                <a:ext cx="58930" cy="32011"/>
              </a:xfrm>
              <a:custGeom>
                <a:rect b="b" l="l" r="r" t="t"/>
                <a:pathLst>
                  <a:path extrusionOk="0" h="767" w="1412">
                    <a:moveTo>
                      <a:pt x="711" y="0"/>
                    </a:moveTo>
                    <a:cubicBezTo>
                      <a:pt x="519" y="0"/>
                      <a:pt x="339" y="43"/>
                      <a:pt x="204" y="120"/>
                    </a:cubicBezTo>
                    <a:cubicBezTo>
                      <a:pt x="70" y="197"/>
                      <a:pt x="1" y="300"/>
                      <a:pt x="9" y="401"/>
                    </a:cubicBezTo>
                    <a:lnTo>
                      <a:pt x="10" y="409"/>
                    </a:lnTo>
                    <a:cubicBezTo>
                      <a:pt x="10" y="412"/>
                      <a:pt x="10" y="414"/>
                      <a:pt x="10" y="417"/>
                    </a:cubicBezTo>
                    <a:cubicBezTo>
                      <a:pt x="10" y="420"/>
                      <a:pt x="12" y="423"/>
                      <a:pt x="13" y="428"/>
                    </a:cubicBezTo>
                    <a:lnTo>
                      <a:pt x="15" y="434"/>
                    </a:lnTo>
                    <a:lnTo>
                      <a:pt x="16" y="441"/>
                    </a:lnTo>
                    <a:cubicBezTo>
                      <a:pt x="18" y="445"/>
                      <a:pt x="18" y="448"/>
                      <a:pt x="18" y="449"/>
                    </a:cubicBezTo>
                    <a:cubicBezTo>
                      <a:pt x="19" y="454"/>
                      <a:pt x="21" y="457"/>
                      <a:pt x="22" y="460"/>
                    </a:cubicBezTo>
                    <a:lnTo>
                      <a:pt x="25" y="468"/>
                    </a:lnTo>
                    <a:lnTo>
                      <a:pt x="30" y="475"/>
                    </a:lnTo>
                    <a:cubicBezTo>
                      <a:pt x="30" y="478"/>
                      <a:pt x="32" y="480"/>
                      <a:pt x="33" y="483"/>
                    </a:cubicBezTo>
                    <a:cubicBezTo>
                      <a:pt x="35" y="488"/>
                      <a:pt x="38" y="491"/>
                      <a:pt x="39" y="495"/>
                    </a:cubicBezTo>
                    <a:lnTo>
                      <a:pt x="44" y="501"/>
                    </a:lnTo>
                    <a:lnTo>
                      <a:pt x="49" y="509"/>
                    </a:lnTo>
                    <a:cubicBezTo>
                      <a:pt x="50" y="512"/>
                      <a:pt x="52" y="514"/>
                      <a:pt x="52" y="517"/>
                    </a:cubicBezTo>
                    <a:cubicBezTo>
                      <a:pt x="56" y="521"/>
                      <a:pt x="61" y="526"/>
                      <a:pt x="65" y="532"/>
                    </a:cubicBezTo>
                    <a:lnTo>
                      <a:pt x="70" y="537"/>
                    </a:lnTo>
                    <a:lnTo>
                      <a:pt x="75" y="545"/>
                    </a:lnTo>
                    <a:lnTo>
                      <a:pt x="79" y="551"/>
                    </a:lnTo>
                    <a:cubicBezTo>
                      <a:pt x="84" y="555"/>
                      <a:pt x="90" y="561"/>
                      <a:pt x="96" y="568"/>
                    </a:cubicBezTo>
                    <a:lnTo>
                      <a:pt x="101" y="572"/>
                    </a:lnTo>
                    <a:lnTo>
                      <a:pt x="107" y="578"/>
                    </a:lnTo>
                    <a:lnTo>
                      <a:pt x="113" y="583"/>
                    </a:lnTo>
                    <a:cubicBezTo>
                      <a:pt x="122" y="591"/>
                      <a:pt x="132" y="598"/>
                      <a:pt x="142" y="606"/>
                    </a:cubicBezTo>
                    <a:lnTo>
                      <a:pt x="153" y="615"/>
                    </a:lnTo>
                    <a:cubicBezTo>
                      <a:pt x="169" y="625"/>
                      <a:pt x="184" y="635"/>
                      <a:pt x="201" y="645"/>
                    </a:cubicBezTo>
                    <a:cubicBezTo>
                      <a:pt x="335" y="723"/>
                      <a:pt x="515" y="766"/>
                      <a:pt x="707" y="766"/>
                    </a:cubicBezTo>
                    <a:cubicBezTo>
                      <a:pt x="901" y="766"/>
                      <a:pt x="1081" y="723"/>
                      <a:pt x="1216" y="645"/>
                    </a:cubicBezTo>
                    <a:cubicBezTo>
                      <a:pt x="1233" y="635"/>
                      <a:pt x="1248" y="625"/>
                      <a:pt x="1264" y="615"/>
                    </a:cubicBezTo>
                    <a:cubicBezTo>
                      <a:pt x="1267" y="612"/>
                      <a:pt x="1268" y="611"/>
                      <a:pt x="1271" y="609"/>
                    </a:cubicBezTo>
                    <a:lnTo>
                      <a:pt x="1279" y="603"/>
                    </a:lnTo>
                    <a:lnTo>
                      <a:pt x="1285" y="598"/>
                    </a:lnTo>
                    <a:cubicBezTo>
                      <a:pt x="1291" y="592"/>
                      <a:pt x="1299" y="588"/>
                      <a:pt x="1305" y="583"/>
                    </a:cubicBezTo>
                    <a:cubicBezTo>
                      <a:pt x="1307" y="580"/>
                      <a:pt x="1310" y="578"/>
                      <a:pt x="1311" y="575"/>
                    </a:cubicBezTo>
                    <a:lnTo>
                      <a:pt x="1319" y="569"/>
                    </a:lnTo>
                    <a:lnTo>
                      <a:pt x="1324" y="563"/>
                    </a:lnTo>
                    <a:cubicBezTo>
                      <a:pt x="1330" y="558"/>
                      <a:pt x="1334" y="554"/>
                      <a:pt x="1339" y="549"/>
                    </a:cubicBezTo>
                    <a:cubicBezTo>
                      <a:pt x="1341" y="548"/>
                      <a:pt x="1342" y="545"/>
                      <a:pt x="1345" y="541"/>
                    </a:cubicBezTo>
                    <a:lnTo>
                      <a:pt x="1351" y="534"/>
                    </a:lnTo>
                    <a:lnTo>
                      <a:pt x="1356" y="528"/>
                    </a:lnTo>
                    <a:cubicBezTo>
                      <a:pt x="1359" y="525"/>
                      <a:pt x="1362" y="520"/>
                      <a:pt x="1365" y="515"/>
                    </a:cubicBezTo>
                    <a:cubicBezTo>
                      <a:pt x="1367" y="514"/>
                      <a:pt x="1368" y="511"/>
                      <a:pt x="1370" y="508"/>
                    </a:cubicBezTo>
                    <a:lnTo>
                      <a:pt x="1374" y="500"/>
                    </a:lnTo>
                    <a:lnTo>
                      <a:pt x="1379" y="494"/>
                    </a:lnTo>
                    <a:cubicBezTo>
                      <a:pt x="1381" y="489"/>
                      <a:pt x="1384" y="486"/>
                      <a:pt x="1385" y="481"/>
                    </a:cubicBezTo>
                    <a:cubicBezTo>
                      <a:pt x="1387" y="480"/>
                      <a:pt x="1388" y="477"/>
                      <a:pt x="1388" y="475"/>
                    </a:cubicBezTo>
                    <a:lnTo>
                      <a:pt x="1393" y="468"/>
                    </a:lnTo>
                    <a:lnTo>
                      <a:pt x="1394" y="460"/>
                    </a:lnTo>
                    <a:cubicBezTo>
                      <a:pt x="1398" y="455"/>
                      <a:pt x="1399" y="452"/>
                      <a:pt x="1401" y="449"/>
                    </a:cubicBezTo>
                    <a:cubicBezTo>
                      <a:pt x="1401" y="446"/>
                      <a:pt x="1401" y="445"/>
                      <a:pt x="1402" y="441"/>
                    </a:cubicBezTo>
                    <a:lnTo>
                      <a:pt x="1404" y="434"/>
                    </a:lnTo>
                    <a:lnTo>
                      <a:pt x="1405" y="426"/>
                    </a:lnTo>
                    <a:cubicBezTo>
                      <a:pt x="1407" y="423"/>
                      <a:pt x="1408" y="418"/>
                      <a:pt x="1408" y="415"/>
                    </a:cubicBezTo>
                    <a:cubicBezTo>
                      <a:pt x="1408" y="414"/>
                      <a:pt x="1408" y="411"/>
                      <a:pt x="1408" y="409"/>
                    </a:cubicBezTo>
                    <a:lnTo>
                      <a:pt x="1410" y="400"/>
                    </a:lnTo>
                    <a:lnTo>
                      <a:pt x="1411" y="394"/>
                    </a:lnTo>
                    <a:cubicBezTo>
                      <a:pt x="1411" y="389"/>
                      <a:pt x="1411" y="386"/>
                      <a:pt x="1411" y="381"/>
                    </a:cubicBezTo>
                    <a:cubicBezTo>
                      <a:pt x="1411" y="286"/>
                      <a:pt x="1344" y="194"/>
                      <a:pt x="1219" y="122"/>
                    </a:cubicBezTo>
                    <a:cubicBezTo>
                      <a:pt x="1085" y="43"/>
                      <a:pt x="904" y="0"/>
                      <a:pt x="71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46"/>
              <p:cNvSpPr/>
              <p:nvPr/>
            </p:nvSpPr>
            <p:spPr>
              <a:xfrm>
                <a:off x="-2460265" y="1055179"/>
                <a:ext cx="63604" cy="36685"/>
              </a:xfrm>
              <a:custGeom>
                <a:rect b="b" l="l" r="r" t="t"/>
                <a:pathLst>
                  <a:path extrusionOk="0" h="879" w="1524">
                    <a:moveTo>
                      <a:pt x="768" y="56"/>
                    </a:moveTo>
                    <a:cubicBezTo>
                      <a:pt x="961" y="56"/>
                      <a:pt x="1142" y="99"/>
                      <a:pt x="1276" y="178"/>
                    </a:cubicBezTo>
                    <a:cubicBezTo>
                      <a:pt x="1401" y="250"/>
                      <a:pt x="1468" y="342"/>
                      <a:pt x="1468" y="437"/>
                    </a:cubicBezTo>
                    <a:cubicBezTo>
                      <a:pt x="1468" y="442"/>
                      <a:pt x="1468" y="445"/>
                      <a:pt x="1467" y="448"/>
                    </a:cubicBezTo>
                    <a:lnTo>
                      <a:pt x="1467" y="456"/>
                    </a:lnTo>
                    <a:lnTo>
                      <a:pt x="1465" y="464"/>
                    </a:lnTo>
                    <a:cubicBezTo>
                      <a:pt x="1465" y="467"/>
                      <a:pt x="1465" y="470"/>
                      <a:pt x="1465" y="471"/>
                    </a:cubicBezTo>
                    <a:cubicBezTo>
                      <a:pt x="1465" y="474"/>
                      <a:pt x="1464" y="479"/>
                      <a:pt x="1462" y="482"/>
                    </a:cubicBezTo>
                    <a:lnTo>
                      <a:pt x="1461" y="490"/>
                    </a:lnTo>
                    <a:lnTo>
                      <a:pt x="1459" y="497"/>
                    </a:lnTo>
                    <a:cubicBezTo>
                      <a:pt x="1458" y="501"/>
                      <a:pt x="1458" y="502"/>
                      <a:pt x="1458" y="505"/>
                    </a:cubicBezTo>
                    <a:cubicBezTo>
                      <a:pt x="1456" y="508"/>
                      <a:pt x="1455" y="511"/>
                      <a:pt x="1451" y="516"/>
                    </a:cubicBezTo>
                    <a:lnTo>
                      <a:pt x="1450" y="524"/>
                    </a:lnTo>
                    <a:lnTo>
                      <a:pt x="1445" y="531"/>
                    </a:lnTo>
                    <a:cubicBezTo>
                      <a:pt x="1445" y="533"/>
                      <a:pt x="1444" y="536"/>
                      <a:pt x="1442" y="537"/>
                    </a:cubicBezTo>
                    <a:cubicBezTo>
                      <a:pt x="1441" y="542"/>
                      <a:pt x="1438" y="545"/>
                      <a:pt x="1436" y="550"/>
                    </a:cubicBezTo>
                    <a:lnTo>
                      <a:pt x="1431" y="556"/>
                    </a:lnTo>
                    <a:lnTo>
                      <a:pt x="1427" y="564"/>
                    </a:lnTo>
                    <a:cubicBezTo>
                      <a:pt x="1425" y="567"/>
                      <a:pt x="1424" y="570"/>
                      <a:pt x="1422" y="571"/>
                    </a:cubicBezTo>
                    <a:cubicBezTo>
                      <a:pt x="1419" y="576"/>
                      <a:pt x="1416" y="581"/>
                      <a:pt x="1413" y="584"/>
                    </a:cubicBezTo>
                    <a:lnTo>
                      <a:pt x="1407" y="590"/>
                    </a:lnTo>
                    <a:lnTo>
                      <a:pt x="1401" y="597"/>
                    </a:lnTo>
                    <a:cubicBezTo>
                      <a:pt x="1399" y="601"/>
                      <a:pt x="1398" y="604"/>
                      <a:pt x="1396" y="605"/>
                    </a:cubicBezTo>
                    <a:cubicBezTo>
                      <a:pt x="1391" y="610"/>
                      <a:pt x="1387" y="614"/>
                      <a:pt x="1381" y="619"/>
                    </a:cubicBezTo>
                    <a:lnTo>
                      <a:pt x="1376" y="625"/>
                    </a:lnTo>
                    <a:lnTo>
                      <a:pt x="1368" y="631"/>
                    </a:lnTo>
                    <a:cubicBezTo>
                      <a:pt x="1367" y="634"/>
                      <a:pt x="1364" y="636"/>
                      <a:pt x="1362" y="639"/>
                    </a:cubicBezTo>
                    <a:cubicBezTo>
                      <a:pt x="1356" y="644"/>
                      <a:pt x="1348" y="648"/>
                      <a:pt x="1342" y="654"/>
                    </a:cubicBezTo>
                    <a:lnTo>
                      <a:pt x="1336" y="659"/>
                    </a:lnTo>
                    <a:lnTo>
                      <a:pt x="1328" y="665"/>
                    </a:lnTo>
                    <a:cubicBezTo>
                      <a:pt x="1325" y="667"/>
                      <a:pt x="1324" y="668"/>
                      <a:pt x="1321" y="671"/>
                    </a:cubicBezTo>
                    <a:cubicBezTo>
                      <a:pt x="1305" y="681"/>
                      <a:pt x="1290" y="691"/>
                      <a:pt x="1273" y="701"/>
                    </a:cubicBezTo>
                    <a:cubicBezTo>
                      <a:pt x="1138" y="779"/>
                      <a:pt x="958" y="822"/>
                      <a:pt x="764" y="822"/>
                    </a:cubicBezTo>
                    <a:cubicBezTo>
                      <a:pt x="572" y="822"/>
                      <a:pt x="392" y="779"/>
                      <a:pt x="258" y="701"/>
                    </a:cubicBezTo>
                    <a:cubicBezTo>
                      <a:pt x="241" y="691"/>
                      <a:pt x="226" y="681"/>
                      <a:pt x="210" y="671"/>
                    </a:cubicBezTo>
                    <a:lnTo>
                      <a:pt x="199" y="662"/>
                    </a:lnTo>
                    <a:cubicBezTo>
                      <a:pt x="189" y="654"/>
                      <a:pt x="179" y="647"/>
                      <a:pt x="169" y="639"/>
                    </a:cubicBezTo>
                    <a:lnTo>
                      <a:pt x="164" y="634"/>
                    </a:lnTo>
                    <a:lnTo>
                      <a:pt x="158" y="628"/>
                    </a:lnTo>
                    <a:lnTo>
                      <a:pt x="153" y="624"/>
                    </a:lnTo>
                    <a:cubicBezTo>
                      <a:pt x="147" y="617"/>
                      <a:pt x="141" y="611"/>
                      <a:pt x="136" y="607"/>
                    </a:cubicBezTo>
                    <a:lnTo>
                      <a:pt x="132" y="601"/>
                    </a:lnTo>
                    <a:lnTo>
                      <a:pt x="127" y="593"/>
                    </a:lnTo>
                    <a:lnTo>
                      <a:pt x="122" y="588"/>
                    </a:lnTo>
                    <a:cubicBezTo>
                      <a:pt x="118" y="582"/>
                      <a:pt x="113" y="577"/>
                      <a:pt x="109" y="573"/>
                    </a:cubicBezTo>
                    <a:cubicBezTo>
                      <a:pt x="109" y="570"/>
                      <a:pt x="107" y="568"/>
                      <a:pt x="106" y="565"/>
                    </a:cubicBezTo>
                    <a:lnTo>
                      <a:pt x="101" y="557"/>
                    </a:lnTo>
                    <a:lnTo>
                      <a:pt x="96" y="551"/>
                    </a:lnTo>
                    <a:cubicBezTo>
                      <a:pt x="95" y="547"/>
                      <a:pt x="92" y="544"/>
                      <a:pt x="90" y="539"/>
                    </a:cubicBezTo>
                    <a:cubicBezTo>
                      <a:pt x="89" y="536"/>
                      <a:pt x="87" y="534"/>
                      <a:pt x="87" y="531"/>
                    </a:cubicBezTo>
                    <a:lnTo>
                      <a:pt x="82" y="524"/>
                    </a:lnTo>
                    <a:lnTo>
                      <a:pt x="79" y="516"/>
                    </a:lnTo>
                    <a:cubicBezTo>
                      <a:pt x="78" y="513"/>
                      <a:pt x="76" y="510"/>
                      <a:pt x="75" y="505"/>
                    </a:cubicBezTo>
                    <a:cubicBezTo>
                      <a:pt x="75" y="504"/>
                      <a:pt x="75" y="501"/>
                      <a:pt x="73" y="497"/>
                    </a:cubicBezTo>
                    <a:lnTo>
                      <a:pt x="72" y="490"/>
                    </a:lnTo>
                    <a:lnTo>
                      <a:pt x="70" y="484"/>
                    </a:lnTo>
                    <a:cubicBezTo>
                      <a:pt x="69" y="479"/>
                      <a:pt x="67" y="476"/>
                      <a:pt x="67" y="473"/>
                    </a:cubicBezTo>
                    <a:cubicBezTo>
                      <a:pt x="67" y="470"/>
                      <a:pt x="67" y="468"/>
                      <a:pt x="67" y="465"/>
                    </a:cubicBezTo>
                    <a:lnTo>
                      <a:pt x="66" y="457"/>
                    </a:lnTo>
                    <a:cubicBezTo>
                      <a:pt x="58" y="356"/>
                      <a:pt x="129" y="253"/>
                      <a:pt x="261" y="176"/>
                    </a:cubicBezTo>
                    <a:cubicBezTo>
                      <a:pt x="396" y="99"/>
                      <a:pt x="576" y="56"/>
                      <a:pt x="768" y="56"/>
                    </a:cubicBezTo>
                    <a:close/>
                    <a:moveTo>
                      <a:pt x="768" y="1"/>
                    </a:moveTo>
                    <a:cubicBezTo>
                      <a:pt x="575" y="1"/>
                      <a:pt x="381" y="44"/>
                      <a:pt x="233" y="130"/>
                    </a:cubicBezTo>
                    <a:cubicBezTo>
                      <a:pt x="73" y="221"/>
                      <a:pt x="1" y="344"/>
                      <a:pt x="12" y="464"/>
                    </a:cubicBezTo>
                    <a:lnTo>
                      <a:pt x="12" y="462"/>
                    </a:lnTo>
                    <a:cubicBezTo>
                      <a:pt x="12" y="468"/>
                      <a:pt x="12" y="476"/>
                      <a:pt x="13" y="482"/>
                    </a:cubicBezTo>
                    <a:cubicBezTo>
                      <a:pt x="13" y="490"/>
                      <a:pt x="16" y="497"/>
                      <a:pt x="18" y="505"/>
                    </a:cubicBezTo>
                    <a:cubicBezTo>
                      <a:pt x="19" y="511"/>
                      <a:pt x="21" y="517"/>
                      <a:pt x="22" y="524"/>
                    </a:cubicBezTo>
                    <a:cubicBezTo>
                      <a:pt x="26" y="531"/>
                      <a:pt x="30" y="539"/>
                      <a:pt x="33" y="547"/>
                    </a:cubicBezTo>
                    <a:cubicBezTo>
                      <a:pt x="35" y="551"/>
                      <a:pt x="36" y="559"/>
                      <a:pt x="41" y="565"/>
                    </a:cubicBezTo>
                    <a:cubicBezTo>
                      <a:pt x="44" y="573"/>
                      <a:pt x="49" y="581"/>
                      <a:pt x="55" y="587"/>
                    </a:cubicBezTo>
                    <a:cubicBezTo>
                      <a:pt x="58" y="593"/>
                      <a:pt x="61" y="599"/>
                      <a:pt x="64" y="605"/>
                    </a:cubicBezTo>
                    <a:cubicBezTo>
                      <a:pt x="70" y="613"/>
                      <a:pt x="76" y="621"/>
                      <a:pt x="84" y="630"/>
                    </a:cubicBezTo>
                    <a:cubicBezTo>
                      <a:pt x="89" y="634"/>
                      <a:pt x="92" y="639"/>
                      <a:pt x="95" y="644"/>
                    </a:cubicBezTo>
                    <a:cubicBezTo>
                      <a:pt x="102" y="651"/>
                      <a:pt x="112" y="661"/>
                      <a:pt x="121" y="668"/>
                    </a:cubicBezTo>
                    <a:cubicBezTo>
                      <a:pt x="126" y="673"/>
                      <a:pt x="129" y="676"/>
                      <a:pt x="133" y="681"/>
                    </a:cubicBezTo>
                    <a:cubicBezTo>
                      <a:pt x="144" y="690"/>
                      <a:pt x="155" y="697"/>
                      <a:pt x="167" y="707"/>
                    </a:cubicBezTo>
                    <a:cubicBezTo>
                      <a:pt x="170" y="710"/>
                      <a:pt x="175" y="713"/>
                      <a:pt x="178" y="716"/>
                    </a:cubicBezTo>
                    <a:cubicBezTo>
                      <a:pt x="195" y="728"/>
                      <a:pt x="212" y="739"/>
                      <a:pt x="230" y="750"/>
                    </a:cubicBezTo>
                    <a:cubicBezTo>
                      <a:pt x="378" y="836"/>
                      <a:pt x="570" y="879"/>
                      <a:pt x="765" y="879"/>
                    </a:cubicBezTo>
                    <a:cubicBezTo>
                      <a:pt x="959" y="879"/>
                      <a:pt x="1153" y="836"/>
                      <a:pt x="1301" y="750"/>
                    </a:cubicBezTo>
                    <a:cubicBezTo>
                      <a:pt x="1319" y="739"/>
                      <a:pt x="1336" y="728"/>
                      <a:pt x="1353" y="716"/>
                    </a:cubicBezTo>
                    <a:cubicBezTo>
                      <a:pt x="1359" y="711"/>
                      <a:pt x="1364" y="707"/>
                      <a:pt x="1370" y="704"/>
                    </a:cubicBezTo>
                    <a:cubicBezTo>
                      <a:pt x="1379" y="696"/>
                      <a:pt x="1390" y="688"/>
                      <a:pt x="1399" y="681"/>
                    </a:cubicBezTo>
                    <a:cubicBezTo>
                      <a:pt x="1404" y="676"/>
                      <a:pt x="1408" y="671"/>
                      <a:pt x="1413" y="665"/>
                    </a:cubicBezTo>
                    <a:cubicBezTo>
                      <a:pt x="1421" y="659"/>
                      <a:pt x="1430" y="651"/>
                      <a:pt x="1436" y="644"/>
                    </a:cubicBezTo>
                    <a:cubicBezTo>
                      <a:pt x="1442" y="637"/>
                      <a:pt x="1445" y="631"/>
                      <a:pt x="1450" y="627"/>
                    </a:cubicBezTo>
                    <a:cubicBezTo>
                      <a:pt x="1456" y="619"/>
                      <a:pt x="1462" y="611"/>
                      <a:pt x="1468" y="604"/>
                    </a:cubicBezTo>
                    <a:cubicBezTo>
                      <a:pt x="1473" y="599"/>
                      <a:pt x="1476" y="593"/>
                      <a:pt x="1479" y="587"/>
                    </a:cubicBezTo>
                    <a:cubicBezTo>
                      <a:pt x="1484" y="579"/>
                      <a:pt x="1488" y="571"/>
                      <a:pt x="1493" y="564"/>
                    </a:cubicBezTo>
                    <a:cubicBezTo>
                      <a:pt x="1496" y="557"/>
                      <a:pt x="1498" y="551"/>
                      <a:pt x="1501" y="545"/>
                    </a:cubicBezTo>
                    <a:cubicBezTo>
                      <a:pt x="1504" y="537"/>
                      <a:pt x="1507" y="530"/>
                      <a:pt x="1510" y="524"/>
                    </a:cubicBezTo>
                    <a:cubicBezTo>
                      <a:pt x="1511" y="516"/>
                      <a:pt x="1513" y="510"/>
                      <a:pt x="1515" y="504"/>
                    </a:cubicBezTo>
                    <a:cubicBezTo>
                      <a:pt x="1516" y="496"/>
                      <a:pt x="1519" y="488"/>
                      <a:pt x="1521" y="481"/>
                    </a:cubicBezTo>
                    <a:cubicBezTo>
                      <a:pt x="1522" y="474"/>
                      <a:pt x="1522" y="468"/>
                      <a:pt x="1522" y="462"/>
                    </a:cubicBezTo>
                    <a:cubicBezTo>
                      <a:pt x="1522" y="454"/>
                      <a:pt x="1524" y="447"/>
                      <a:pt x="1524" y="439"/>
                    </a:cubicBezTo>
                    <a:cubicBezTo>
                      <a:pt x="1524" y="327"/>
                      <a:pt x="1451" y="216"/>
                      <a:pt x="1304" y="130"/>
                    </a:cubicBezTo>
                    <a:cubicBezTo>
                      <a:pt x="1156" y="44"/>
                      <a:pt x="962" y="1"/>
                      <a:pt x="76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46"/>
              <p:cNvSpPr/>
              <p:nvPr/>
            </p:nvSpPr>
            <p:spPr>
              <a:xfrm>
                <a:off x="-2415567" y="970248"/>
                <a:ext cx="96324" cy="53922"/>
              </a:xfrm>
              <a:custGeom>
                <a:rect b="b" l="l" r="r" t="t"/>
                <a:pathLst>
                  <a:path extrusionOk="0" h="1292" w="2308">
                    <a:moveTo>
                      <a:pt x="2308" y="1"/>
                    </a:moveTo>
                    <a:cubicBezTo>
                      <a:pt x="1645" y="464"/>
                      <a:pt x="868" y="868"/>
                      <a:pt x="1" y="1200"/>
                    </a:cubicBezTo>
                    <a:lnTo>
                      <a:pt x="1" y="1202"/>
                    </a:lnTo>
                    <a:lnTo>
                      <a:pt x="1" y="1291"/>
                    </a:lnTo>
                    <a:cubicBezTo>
                      <a:pt x="867" y="959"/>
                      <a:pt x="1643" y="554"/>
                      <a:pt x="2308" y="91"/>
                    </a:cubicBezTo>
                    <a:lnTo>
                      <a:pt x="2308" y="1"/>
                    </a:lnTo>
                    <a:close/>
                  </a:path>
                </a:pathLst>
              </a:custGeom>
              <a:gradFill>
                <a:gsLst>
                  <a:gs pos="0">
                    <a:schemeClr val="accent1"/>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46"/>
              <p:cNvSpPr/>
              <p:nvPr/>
            </p:nvSpPr>
            <p:spPr>
              <a:xfrm>
                <a:off x="-2423079" y="928847"/>
                <a:ext cx="159762" cy="92860"/>
              </a:xfrm>
              <a:custGeom>
                <a:rect b="b" l="l" r="r" t="t"/>
                <a:pathLst>
                  <a:path extrusionOk="0" h="2225" w="3828">
                    <a:moveTo>
                      <a:pt x="3731" y="0"/>
                    </a:moveTo>
                    <a:lnTo>
                      <a:pt x="2120" y="780"/>
                    </a:lnTo>
                    <a:cubicBezTo>
                      <a:pt x="1322" y="1166"/>
                      <a:pt x="627" y="1619"/>
                      <a:pt x="54" y="2120"/>
                    </a:cubicBezTo>
                    <a:lnTo>
                      <a:pt x="1" y="2168"/>
                    </a:lnTo>
                    <a:lnTo>
                      <a:pt x="99" y="2225"/>
                    </a:lnTo>
                    <a:lnTo>
                      <a:pt x="181" y="2194"/>
                    </a:lnTo>
                    <a:cubicBezTo>
                      <a:pt x="1048" y="1860"/>
                      <a:pt x="1823" y="1457"/>
                      <a:pt x="2488" y="993"/>
                    </a:cubicBezTo>
                    <a:lnTo>
                      <a:pt x="3828" y="57"/>
                    </a:lnTo>
                    <a:lnTo>
                      <a:pt x="3731" y="0"/>
                    </a:lnTo>
                    <a:close/>
                  </a:path>
                </a:pathLst>
              </a:custGeom>
              <a:gradFill>
                <a:gsLst>
                  <a:gs pos="0">
                    <a:schemeClr val="accent1"/>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46"/>
              <p:cNvSpPr/>
              <p:nvPr/>
            </p:nvSpPr>
            <p:spPr>
              <a:xfrm>
                <a:off x="-2441776" y="1013444"/>
                <a:ext cx="29089" cy="64856"/>
              </a:xfrm>
              <a:custGeom>
                <a:rect b="b" l="l" r="r" t="t"/>
                <a:pathLst>
                  <a:path extrusionOk="0" h="1554" w="697">
                    <a:moveTo>
                      <a:pt x="696" y="2"/>
                    </a:moveTo>
                    <a:lnTo>
                      <a:pt x="696" y="13"/>
                    </a:lnTo>
                    <a:lnTo>
                      <a:pt x="696" y="13"/>
                    </a:lnTo>
                    <a:cubicBezTo>
                      <a:pt x="696" y="13"/>
                      <a:pt x="696" y="13"/>
                      <a:pt x="696" y="13"/>
                    </a:cubicBezTo>
                    <a:cubicBezTo>
                      <a:pt x="696" y="9"/>
                      <a:pt x="696" y="5"/>
                      <a:pt x="696" y="2"/>
                    </a:cubicBezTo>
                    <a:close/>
                    <a:moveTo>
                      <a:pt x="2" y="1"/>
                    </a:moveTo>
                    <a:lnTo>
                      <a:pt x="1" y="1351"/>
                    </a:lnTo>
                    <a:cubicBezTo>
                      <a:pt x="1" y="1402"/>
                      <a:pt x="35" y="1454"/>
                      <a:pt x="102" y="1494"/>
                    </a:cubicBezTo>
                    <a:cubicBezTo>
                      <a:pt x="171" y="1534"/>
                      <a:pt x="260" y="1553"/>
                      <a:pt x="348" y="1553"/>
                    </a:cubicBezTo>
                    <a:cubicBezTo>
                      <a:pt x="437" y="1553"/>
                      <a:pt x="525" y="1534"/>
                      <a:pt x="593" y="1494"/>
                    </a:cubicBezTo>
                    <a:cubicBezTo>
                      <a:pt x="661" y="1456"/>
                      <a:pt x="695" y="1405"/>
                      <a:pt x="695" y="1353"/>
                    </a:cubicBezTo>
                    <a:lnTo>
                      <a:pt x="696" y="13"/>
                    </a:lnTo>
                    <a:lnTo>
                      <a:pt x="696" y="13"/>
                    </a:lnTo>
                    <a:cubicBezTo>
                      <a:pt x="695" y="16"/>
                      <a:pt x="695" y="18"/>
                      <a:pt x="695" y="21"/>
                    </a:cubicBezTo>
                    <a:cubicBezTo>
                      <a:pt x="695" y="25"/>
                      <a:pt x="693" y="29"/>
                      <a:pt x="692" y="32"/>
                    </a:cubicBezTo>
                    <a:cubicBezTo>
                      <a:pt x="692" y="35"/>
                      <a:pt x="690" y="38"/>
                      <a:pt x="690" y="41"/>
                    </a:cubicBezTo>
                    <a:cubicBezTo>
                      <a:pt x="689" y="44"/>
                      <a:pt x="687" y="47"/>
                      <a:pt x="685" y="50"/>
                    </a:cubicBezTo>
                    <a:cubicBezTo>
                      <a:pt x="684" y="53"/>
                      <a:pt x="684" y="56"/>
                      <a:pt x="682" y="59"/>
                    </a:cubicBezTo>
                    <a:cubicBezTo>
                      <a:pt x="679" y="62"/>
                      <a:pt x="678" y="65"/>
                      <a:pt x="676" y="70"/>
                    </a:cubicBezTo>
                    <a:cubicBezTo>
                      <a:pt x="673" y="73"/>
                      <a:pt x="673" y="75"/>
                      <a:pt x="670" y="78"/>
                    </a:cubicBezTo>
                    <a:cubicBezTo>
                      <a:pt x="669" y="82"/>
                      <a:pt x="665" y="85"/>
                      <a:pt x="662" y="88"/>
                    </a:cubicBezTo>
                    <a:cubicBezTo>
                      <a:pt x="659" y="92"/>
                      <a:pt x="659" y="93"/>
                      <a:pt x="656" y="96"/>
                    </a:cubicBezTo>
                    <a:cubicBezTo>
                      <a:pt x="653" y="99"/>
                      <a:pt x="649" y="102"/>
                      <a:pt x="645" y="107"/>
                    </a:cubicBezTo>
                    <a:cubicBezTo>
                      <a:pt x="644" y="108"/>
                      <a:pt x="641" y="110"/>
                      <a:pt x="639" y="113"/>
                    </a:cubicBezTo>
                    <a:cubicBezTo>
                      <a:pt x="635" y="116"/>
                      <a:pt x="630" y="121"/>
                      <a:pt x="624" y="124"/>
                    </a:cubicBezTo>
                    <a:cubicBezTo>
                      <a:pt x="622" y="125"/>
                      <a:pt x="621" y="127"/>
                      <a:pt x="619" y="128"/>
                    </a:cubicBezTo>
                    <a:cubicBezTo>
                      <a:pt x="612" y="133"/>
                      <a:pt x="604" y="139"/>
                      <a:pt x="595" y="144"/>
                    </a:cubicBezTo>
                    <a:cubicBezTo>
                      <a:pt x="528" y="183"/>
                      <a:pt x="439" y="203"/>
                      <a:pt x="350" y="203"/>
                    </a:cubicBezTo>
                    <a:cubicBezTo>
                      <a:pt x="262" y="203"/>
                      <a:pt x="172" y="183"/>
                      <a:pt x="104" y="144"/>
                    </a:cubicBezTo>
                    <a:cubicBezTo>
                      <a:pt x="96" y="139"/>
                      <a:pt x="89" y="133"/>
                      <a:pt x="81" y="128"/>
                    </a:cubicBezTo>
                    <a:cubicBezTo>
                      <a:pt x="78" y="127"/>
                      <a:pt x="75" y="124"/>
                      <a:pt x="73" y="122"/>
                    </a:cubicBezTo>
                    <a:cubicBezTo>
                      <a:pt x="69" y="119"/>
                      <a:pt x="64" y="116"/>
                      <a:pt x="61" y="112"/>
                    </a:cubicBezTo>
                    <a:cubicBezTo>
                      <a:pt x="58" y="110"/>
                      <a:pt x="55" y="108"/>
                      <a:pt x="53" y="105"/>
                    </a:cubicBezTo>
                    <a:cubicBezTo>
                      <a:pt x="50" y="102"/>
                      <a:pt x="46" y="99"/>
                      <a:pt x="42" y="95"/>
                    </a:cubicBezTo>
                    <a:cubicBezTo>
                      <a:pt x="41" y="93"/>
                      <a:pt x="38" y="90"/>
                      <a:pt x="36" y="87"/>
                    </a:cubicBezTo>
                    <a:cubicBezTo>
                      <a:pt x="33" y="84"/>
                      <a:pt x="30" y="81"/>
                      <a:pt x="29" y="78"/>
                    </a:cubicBezTo>
                    <a:cubicBezTo>
                      <a:pt x="27" y="75"/>
                      <a:pt x="24" y="72"/>
                      <a:pt x="22" y="68"/>
                    </a:cubicBezTo>
                    <a:cubicBezTo>
                      <a:pt x="21" y="65"/>
                      <a:pt x="18" y="62"/>
                      <a:pt x="18" y="59"/>
                    </a:cubicBezTo>
                    <a:cubicBezTo>
                      <a:pt x="15" y="56"/>
                      <a:pt x="15" y="53"/>
                      <a:pt x="13" y="50"/>
                    </a:cubicBezTo>
                    <a:cubicBezTo>
                      <a:pt x="12" y="47"/>
                      <a:pt x="10" y="42"/>
                      <a:pt x="9" y="39"/>
                    </a:cubicBezTo>
                    <a:cubicBezTo>
                      <a:pt x="9" y="38"/>
                      <a:pt x="7" y="35"/>
                      <a:pt x="7" y="32"/>
                    </a:cubicBezTo>
                    <a:cubicBezTo>
                      <a:pt x="6" y="29"/>
                      <a:pt x="4" y="24"/>
                      <a:pt x="4" y="21"/>
                    </a:cubicBezTo>
                    <a:cubicBezTo>
                      <a:pt x="4" y="18"/>
                      <a:pt x="4" y="15"/>
                      <a:pt x="4" y="12"/>
                    </a:cubicBezTo>
                    <a:cubicBezTo>
                      <a:pt x="2" y="9"/>
                      <a:pt x="2" y="5"/>
                      <a:pt x="2" y="2"/>
                    </a:cubicBezTo>
                    <a:lnTo>
                      <a:pt x="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46"/>
              <p:cNvSpPr/>
              <p:nvPr/>
            </p:nvSpPr>
            <p:spPr>
              <a:xfrm>
                <a:off x="-2441693" y="1005139"/>
                <a:ext cx="29173" cy="16777"/>
              </a:xfrm>
              <a:custGeom>
                <a:rect b="b" l="l" r="r" t="t"/>
                <a:pathLst>
                  <a:path extrusionOk="0" h="402" w="699">
                    <a:moveTo>
                      <a:pt x="347" y="1"/>
                    </a:moveTo>
                    <a:cubicBezTo>
                      <a:pt x="258" y="1"/>
                      <a:pt x="168" y="20"/>
                      <a:pt x="100" y="60"/>
                    </a:cubicBezTo>
                    <a:cubicBezTo>
                      <a:pt x="33" y="98"/>
                      <a:pt x="0" y="149"/>
                      <a:pt x="0" y="201"/>
                    </a:cubicBezTo>
                    <a:cubicBezTo>
                      <a:pt x="0" y="204"/>
                      <a:pt x="0" y="208"/>
                      <a:pt x="0" y="211"/>
                    </a:cubicBezTo>
                    <a:lnTo>
                      <a:pt x="2" y="211"/>
                    </a:lnTo>
                    <a:cubicBezTo>
                      <a:pt x="2" y="214"/>
                      <a:pt x="2" y="217"/>
                      <a:pt x="2" y="220"/>
                    </a:cubicBezTo>
                    <a:cubicBezTo>
                      <a:pt x="2" y="223"/>
                      <a:pt x="4" y="228"/>
                      <a:pt x="5" y="231"/>
                    </a:cubicBezTo>
                    <a:cubicBezTo>
                      <a:pt x="5" y="234"/>
                      <a:pt x="7" y="237"/>
                      <a:pt x="7" y="238"/>
                    </a:cubicBezTo>
                    <a:cubicBezTo>
                      <a:pt x="8" y="241"/>
                      <a:pt x="10" y="246"/>
                      <a:pt x="11" y="249"/>
                    </a:cubicBezTo>
                    <a:cubicBezTo>
                      <a:pt x="13" y="252"/>
                      <a:pt x="13" y="255"/>
                      <a:pt x="14" y="258"/>
                    </a:cubicBezTo>
                    <a:cubicBezTo>
                      <a:pt x="16" y="261"/>
                      <a:pt x="19" y="264"/>
                      <a:pt x="20" y="267"/>
                    </a:cubicBezTo>
                    <a:cubicBezTo>
                      <a:pt x="22" y="271"/>
                      <a:pt x="25" y="274"/>
                      <a:pt x="27" y="277"/>
                    </a:cubicBezTo>
                    <a:cubicBezTo>
                      <a:pt x="28" y="280"/>
                      <a:pt x="31" y="283"/>
                      <a:pt x="34" y="286"/>
                    </a:cubicBezTo>
                    <a:cubicBezTo>
                      <a:pt x="36" y="289"/>
                      <a:pt x="39" y="292"/>
                      <a:pt x="40" y="294"/>
                    </a:cubicBezTo>
                    <a:cubicBezTo>
                      <a:pt x="44" y="298"/>
                      <a:pt x="48" y="301"/>
                      <a:pt x="51" y="304"/>
                    </a:cubicBezTo>
                    <a:cubicBezTo>
                      <a:pt x="53" y="307"/>
                      <a:pt x="56" y="309"/>
                      <a:pt x="59" y="311"/>
                    </a:cubicBezTo>
                    <a:cubicBezTo>
                      <a:pt x="62" y="315"/>
                      <a:pt x="67" y="318"/>
                      <a:pt x="71" y="321"/>
                    </a:cubicBezTo>
                    <a:cubicBezTo>
                      <a:pt x="73" y="323"/>
                      <a:pt x="76" y="326"/>
                      <a:pt x="79" y="327"/>
                    </a:cubicBezTo>
                    <a:cubicBezTo>
                      <a:pt x="87" y="332"/>
                      <a:pt x="94" y="338"/>
                      <a:pt x="102" y="343"/>
                    </a:cubicBezTo>
                    <a:cubicBezTo>
                      <a:pt x="170" y="382"/>
                      <a:pt x="260" y="402"/>
                      <a:pt x="348" y="402"/>
                    </a:cubicBezTo>
                    <a:cubicBezTo>
                      <a:pt x="437" y="402"/>
                      <a:pt x="526" y="382"/>
                      <a:pt x="593" y="343"/>
                    </a:cubicBezTo>
                    <a:cubicBezTo>
                      <a:pt x="602" y="338"/>
                      <a:pt x="610" y="332"/>
                      <a:pt x="617" y="327"/>
                    </a:cubicBezTo>
                    <a:cubicBezTo>
                      <a:pt x="619" y="326"/>
                      <a:pt x="620" y="324"/>
                      <a:pt x="622" y="323"/>
                    </a:cubicBezTo>
                    <a:cubicBezTo>
                      <a:pt x="628" y="320"/>
                      <a:pt x="633" y="315"/>
                      <a:pt x="637" y="312"/>
                    </a:cubicBezTo>
                    <a:cubicBezTo>
                      <a:pt x="639" y="309"/>
                      <a:pt x="642" y="307"/>
                      <a:pt x="643" y="306"/>
                    </a:cubicBezTo>
                    <a:cubicBezTo>
                      <a:pt x="647" y="301"/>
                      <a:pt x="651" y="298"/>
                      <a:pt x="654" y="295"/>
                    </a:cubicBezTo>
                    <a:cubicBezTo>
                      <a:pt x="657" y="292"/>
                      <a:pt x="659" y="291"/>
                      <a:pt x="660" y="287"/>
                    </a:cubicBezTo>
                    <a:cubicBezTo>
                      <a:pt x="663" y="284"/>
                      <a:pt x="667" y="281"/>
                      <a:pt x="668" y="277"/>
                    </a:cubicBezTo>
                    <a:cubicBezTo>
                      <a:pt x="671" y="274"/>
                      <a:pt x="673" y="272"/>
                      <a:pt x="674" y="269"/>
                    </a:cubicBezTo>
                    <a:cubicBezTo>
                      <a:pt x="676" y="264"/>
                      <a:pt x="677" y="261"/>
                      <a:pt x="680" y="258"/>
                    </a:cubicBezTo>
                    <a:cubicBezTo>
                      <a:pt x="682" y="255"/>
                      <a:pt x="682" y="252"/>
                      <a:pt x="683" y="249"/>
                    </a:cubicBezTo>
                    <a:cubicBezTo>
                      <a:pt x="685" y="246"/>
                      <a:pt x="687" y="243"/>
                      <a:pt x="688" y="240"/>
                    </a:cubicBezTo>
                    <a:cubicBezTo>
                      <a:pt x="688" y="237"/>
                      <a:pt x="690" y="234"/>
                      <a:pt x="690" y="231"/>
                    </a:cubicBezTo>
                    <a:cubicBezTo>
                      <a:pt x="691" y="228"/>
                      <a:pt x="691" y="224"/>
                      <a:pt x="693" y="220"/>
                    </a:cubicBezTo>
                    <a:cubicBezTo>
                      <a:pt x="693" y="217"/>
                      <a:pt x="693" y="215"/>
                      <a:pt x="693" y="212"/>
                    </a:cubicBezTo>
                    <a:cubicBezTo>
                      <a:pt x="699" y="157"/>
                      <a:pt x="665" y="101"/>
                      <a:pt x="593" y="58"/>
                    </a:cubicBezTo>
                    <a:cubicBezTo>
                      <a:pt x="525" y="20"/>
                      <a:pt x="436" y="1"/>
                      <a:pt x="34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46"/>
              <p:cNvSpPr/>
              <p:nvPr/>
            </p:nvSpPr>
            <p:spPr>
              <a:xfrm>
                <a:off x="-2440149" y="1006432"/>
                <a:ext cx="26043" cy="14148"/>
              </a:xfrm>
              <a:custGeom>
                <a:rect b="b" l="l" r="r" t="t"/>
                <a:pathLst>
                  <a:path extrusionOk="0" h="339" w="624">
                    <a:moveTo>
                      <a:pt x="309" y="1"/>
                    </a:moveTo>
                    <a:cubicBezTo>
                      <a:pt x="230" y="1"/>
                      <a:pt x="151" y="17"/>
                      <a:pt x="91" y="50"/>
                    </a:cubicBezTo>
                    <a:cubicBezTo>
                      <a:pt x="31" y="83"/>
                      <a:pt x="0" y="126"/>
                      <a:pt x="0" y="169"/>
                    </a:cubicBezTo>
                    <a:cubicBezTo>
                      <a:pt x="0" y="172"/>
                      <a:pt x="2" y="175"/>
                      <a:pt x="2" y="178"/>
                    </a:cubicBezTo>
                    <a:cubicBezTo>
                      <a:pt x="2" y="181"/>
                      <a:pt x="2" y="183"/>
                      <a:pt x="2" y="186"/>
                    </a:cubicBezTo>
                    <a:cubicBezTo>
                      <a:pt x="3" y="189"/>
                      <a:pt x="3" y="192"/>
                      <a:pt x="5" y="195"/>
                    </a:cubicBezTo>
                    <a:cubicBezTo>
                      <a:pt x="5" y="197"/>
                      <a:pt x="7" y="200"/>
                      <a:pt x="7" y="203"/>
                    </a:cubicBezTo>
                    <a:cubicBezTo>
                      <a:pt x="8" y="204"/>
                      <a:pt x="8" y="207"/>
                      <a:pt x="11" y="210"/>
                    </a:cubicBezTo>
                    <a:cubicBezTo>
                      <a:pt x="11" y="213"/>
                      <a:pt x="13" y="215"/>
                      <a:pt x="14" y="216"/>
                    </a:cubicBezTo>
                    <a:cubicBezTo>
                      <a:pt x="16" y="220"/>
                      <a:pt x="17" y="223"/>
                      <a:pt x="19" y="226"/>
                    </a:cubicBezTo>
                    <a:cubicBezTo>
                      <a:pt x="22" y="227"/>
                      <a:pt x="22" y="230"/>
                      <a:pt x="23" y="233"/>
                    </a:cubicBezTo>
                    <a:cubicBezTo>
                      <a:pt x="27" y="235"/>
                      <a:pt x="28" y="238"/>
                      <a:pt x="31" y="241"/>
                    </a:cubicBezTo>
                    <a:cubicBezTo>
                      <a:pt x="33" y="244"/>
                      <a:pt x="34" y="246"/>
                      <a:pt x="37" y="247"/>
                    </a:cubicBezTo>
                    <a:cubicBezTo>
                      <a:pt x="39" y="250"/>
                      <a:pt x="43" y="253"/>
                      <a:pt x="47" y="256"/>
                    </a:cubicBezTo>
                    <a:cubicBezTo>
                      <a:pt x="48" y="258"/>
                      <a:pt x="50" y="260"/>
                      <a:pt x="53" y="263"/>
                    </a:cubicBezTo>
                    <a:cubicBezTo>
                      <a:pt x="56" y="266"/>
                      <a:pt x="60" y="267"/>
                      <a:pt x="63" y="270"/>
                    </a:cubicBezTo>
                    <a:cubicBezTo>
                      <a:pt x="67" y="272"/>
                      <a:pt x="68" y="273"/>
                      <a:pt x="71" y="275"/>
                    </a:cubicBezTo>
                    <a:cubicBezTo>
                      <a:pt x="77" y="280"/>
                      <a:pt x="85" y="284"/>
                      <a:pt x="93" y="289"/>
                    </a:cubicBezTo>
                    <a:cubicBezTo>
                      <a:pt x="153" y="322"/>
                      <a:pt x="233" y="338"/>
                      <a:pt x="312" y="338"/>
                    </a:cubicBezTo>
                    <a:cubicBezTo>
                      <a:pt x="391" y="338"/>
                      <a:pt x="470" y="322"/>
                      <a:pt x="530" y="289"/>
                    </a:cubicBezTo>
                    <a:cubicBezTo>
                      <a:pt x="537" y="284"/>
                      <a:pt x="543" y="280"/>
                      <a:pt x="550" y="275"/>
                    </a:cubicBezTo>
                    <a:cubicBezTo>
                      <a:pt x="553" y="275"/>
                      <a:pt x="554" y="273"/>
                      <a:pt x="556" y="272"/>
                    </a:cubicBezTo>
                    <a:cubicBezTo>
                      <a:pt x="560" y="269"/>
                      <a:pt x="565" y="266"/>
                      <a:pt x="568" y="263"/>
                    </a:cubicBezTo>
                    <a:cubicBezTo>
                      <a:pt x="571" y="261"/>
                      <a:pt x="573" y="258"/>
                      <a:pt x="574" y="258"/>
                    </a:cubicBezTo>
                    <a:cubicBezTo>
                      <a:pt x="577" y="255"/>
                      <a:pt x="580" y="250"/>
                      <a:pt x="583" y="247"/>
                    </a:cubicBezTo>
                    <a:cubicBezTo>
                      <a:pt x="586" y="246"/>
                      <a:pt x="586" y="244"/>
                      <a:pt x="590" y="243"/>
                    </a:cubicBezTo>
                    <a:cubicBezTo>
                      <a:pt x="591" y="240"/>
                      <a:pt x="594" y="235"/>
                      <a:pt x="597" y="233"/>
                    </a:cubicBezTo>
                    <a:cubicBezTo>
                      <a:pt x="599" y="230"/>
                      <a:pt x="599" y="229"/>
                      <a:pt x="600" y="226"/>
                    </a:cubicBezTo>
                    <a:cubicBezTo>
                      <a:pt x="603" y="223"/>
                      <a:pt x="605" y="220"/>
                      <a:pt x="606" y="216"/>
                    </a:cubicBezTo>
                    <a:cubicBezTo>
                      <a:pt x="608" y="215"/>
                      <a:pt x="610" y="213"/>
                      <a:pt x="610" y="210"/>
                    </a:cubicBezTo>
                    <a:cubicBezTo>
                      <a:pt x="611" y="207"/>
                      <a:pt x="613" y="204"/>
                      <a:pt x="614" y="201"/>
                    </a:cubicBezTo>
                    <a:cubicBezTo>
                      <a:pt x="614" y="200"/>
                      <a:pt x="614" y="197"/>
                      <a:pt x="616" y="195"/>
                    </a:cubicBezTo>
                    <a:cubicBezTo>
                      <a:pt x="616" y="192"/>
                      <a:pt x="617" y="189"/>
                      <a:pt x="617" y="186"/>
                    </a:cubicBezTo>
                    <a:cubicBezTo>
                      <a:pt x="619" y="183"/>
                      <a:pt x="619" y="181"/>
                      <a:pt x="619" y="178"/>
                    </a:cubicBezTo>
                    <a:cubicBezTo>
                      <a:pt x="623" y="132"/>
                      <a:pt x="593" y="86"/>
                      <a:pt x="528" y="50"/>
                    </a:cubicBezTo>
                    <a:cubicBezTo>
                      <a:pt x="467" y="17"/>
                      <a:pt x="388" y="1"/>
                      <a:pt x="30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46"/>
              <p:cNvSpPr/>
              <p:nvPr/>
            </p:nvSpPr>
            <p:spPr>
              <a:xfrm>
                <a:off x="-2444907" y="1032600"/>
                <a:ext cx="27128" cy="31468"/>
              </a:xfrm>
              <a:custGeom>
                <a:rect b="b" l="l" r="r" t="t"/>
                <a:pathLst>
                  <a:path extrusionOk="0" h="754" w="650">
                    <a:moveTo>
                      <a:pt x="650" y="0"/>
                    </a:moveTo>
                    <a:lnTo>
                      <a:pt x="1" y="663"/>
                    </a:lnTo>
                    <a:lnTo>
                      <a:pt x="1" y="754"/>
                    </a:lnTo>
                    <a:lnTo>
                      <a:pt x="650" y="91"/>
                    </a:lnTo>
                    <a:lnTo>
                      <a:pt x="65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46"/>
              <p:cNvSpPr/>
              <p:nvPr/>
            </p:nvSpPr>
            <p:spPr>
              <a:xfrm>
                <a:off x="-2465816" y="1060271"/>
                <a:ext cx="20951" cy="16611"/>
              </a:xfrm>
              <a:custGeom>
                <a:rect b="b" l="l" r="r" t="t"/>
                <a:pathLst>
                  <a:path extrusionOk="0" h="398" w="502">
                    <a:moveTo>
                      <a:pt x="502" y="0"/>
                    </a:moveTo>
                    <a:cubicBezTo>
                      <a:pt x="368" y="119"/>
                      <a:pt x="197" y="223"/>
                      <a:pt x="0" y="308"/>
                    </a:cubicBezTo>
                    <a:lnTo>
                      <a:pt x="0" y="397"/>
                    </a:lnTo>
                    <a:cubicBezTo>
                      <a:pt x="197" y="312"/>
                      <a:pt x="366" y="209"/>
                      <a:pt x="502" y="91"/>
                    </a:cubicBezTo>
                    <a:lnTo>
                      <a:pt x="50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46"/>
              <p:cNvSpPr/>
              <p:nvPr/>
            </p:nvSpPr>
            <p:spPr>
              <a:xfrm>
                <a:off x="-2577415" y="1073083"/>
                <a:ext cx="111641" cy="51543"/>
              </a:xfrm>
              <a:custGeom>
                <a:rect b="b" l="l" r="r" t="t"/>
                <a:pathLst>
                  <a:path extrusionOk="0" h="1235" w="2675">
                    <a:moveTo>
                      <a:pt x="2674" y="1"/>
                    </a:moveTo>
                    <a:lnTo>
                      <a:pt x="1" y="1144"/>
                    </a:lnTo>
                    <a:lnTo>
                      <a:pt x="1" y="1234"/>
                    </a:lnTo>
                    <a:lnTo>
                      <a:pt x="2674" y="92"/>
                    </a:lnTo>
                    <a:lnTo>
                      <a:pt x="2674" y="1"/>
                    </a:lnTo>
                    <a:close/>
                  </a:path>
                </a:pathLst>
              </a:custGeom>
              <a:gradFill>
                <a:gsLst>
                  <a:gs pos="0">
                    <a:schemeClr val="accent1"/>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46"/>
              <p:cNvSpPr/>
              <p:nvPr/>
            </p:nvSpPr>
            <p:spPr>
              <a:xfrm>
                <a:off x="-2592190" y="1112314"/>
                <a:ext cx="14816" cy="12312"/>
              </a:xfrm>
              <a:custGeom>
                <a:rect b="b" l="l" r="r" t="t"/>
                <a:pathLst>
                  <a:path extrusionOk="0" h="295" w="355">
                    <a:moveTo>
                      <a:pt x="1" y="1"/>
                    </a:moveTo>
                    <a:lnTo>
                      <a:pt x="1" y="90"/>
                    </a:lnTo>
                    <a:lnTo>
                      <a:pt x="355" y="294"/>
                    </a:lnTo>
                    <a:lnTo>
                      <a:pt x="355" y="204"/>
                    </a:lnTo>
                    <a:lnTo>
                      <a:pt x="1" y="1"/>
                    </a:lnTo>
                    <a:close/>
                  </a:path>
                </a:pathLst>
              </a:custGeom>
              <a:gradFill>
                <a:gsLst>
                  <a:gs pos="0">
                    <a:schemeClr val="accent1"/>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46"/>
              <p:cNvSpPr/>
              <p:nvPr/>
            </p:nvSpPr>
            <p:spPr>
              <a:xfrm>
                <a:off x="-2592190" y="1018870"/>
                <a:ext cx="174411" cy="101959"/>
              </a:xfrm>
              <a:custGeom>
                <a:rect b="b" l="l" r="r" t="t"/>
                <a:pathLst>
                  <a:path extrusionOk="0" h="2443" w="4179">
                    <a:moveTo>
                      <a:pt x="3608" y="0"/>
                    </a:moveTo>
                    <a:lnTo>
                      <a:pt x="2494" y="395"/>
                    </a:lnTo>
                    <a:cubicBezTo>
                      <a:pt x="2291" y="474"/>
                      <a:pt x="2111" y="572"/>
                      <a:pt x="1967" y="688"/>
                    </a:cubicBezTo>
                    <a:lnTo>
                      <a:pt x="1" y="2240"/>
                    </a:lnTo>
                    <a:lnTo>
                      <a:pt x="355" y="2443"/>
                    </a:lnTo>
                    <a:lnTo>
                      <a:pt x="3027" y="1300"/>
                    </a:lnTo>
                    <a:cubicBezTo>
                      <a:pt x="3225" y="1215"/>
                      <a:pt x="3394" y="1111"/>
                      <a:pt x="3530" y="992"/>
                    </a:cubicBezTo>
                    <a:lnTo>
                      <a:pt x="4179" y="329"/>
                    </a:lnTo>
                    <a:lnTo>
                      <a:pt x="4176" y="326"/>
                    </a:lnTo>
                    <a:cubicBezTo>
                      <a:pt x="4111" y="358"/>
                      <a:pt x="4032" y="373"/>
                      <a:pt x="3952" y="373"/>
                    </a:cubicBezTo>
                    <a:cubicBezTo>
                      <a:pt x="3864" y="373"/>
                      <a:pt x="3777" y="354"/>
                      <a:pt x="3710" y="315"/>
                    </a:cubicBezTo>
                    <a:cubicBezTo>
                      <a:pt x="3640" y="275"/>
                      <a:pt x="3608" y="225"/>
                      <a:pt x="3608" y="172"/>
                    </a:cubicBezTo>
                    <a:lnTo>
                      <a:pt x="3608" y="0"/>
                    </a:lnTo>
                    <a:close/>
                  </a:path>
                </a:pathLst>
              </a:custGeom>
              <a:gradFill>
                <a:gsLst>
                  <a:gs pos="0">
                    <a:schemeClr val="dk2"/>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64" name="Google Shape;1764;p46"/>
            <p:cNvGrpSpPr/>
            <p:nvPr/>
          </p:nvGrpSpPr>
          <p:grpSpPr>
            <a:xfrm>
              <a:off x="-1644352" y="1495284"/>
              <a:ext cx="328872" cy="216021"/>
              <a:chOff x="-2592190" y="928847"/>
              <a:chExt cx="328872" cy="216021"/>
            </a:xfrm>
          </p:grpSpPr>
          <p:sp>
            <p:nvSpPr>
              <p:cNvPr id="1765" name="Google Shape;1765;p46"/>
              <p:cNvSpPr/>
              <p:nvPr/>
            </p:nvSpPr>
            <p:spPr>
              <a:xfrm>
                <a:off x="-2459848" y="1073417"/>
                <a:ext cx="63437" cy="71450"/>
              </a:xfrm>
              <a:custGeom>
                <a:rect b="b" l="l" r="r" t="t"/>
                <a:pathLst>
                  <a:path extrusionOk="0" h="1712" w="1520">
                    <a:moveTo>
                      <a:pt x="0" y="5"/>
                    </a:moveTo>
                    <a:cubicBezTo>
                      <a:pt x="0" y="5"/>
                      <a:pt x="0" y="5"/>
                      <a:pt x="0" y="5"/>
                    </a:cubicBezTo>
                    <a:lnTo>
                      <a:pt x="0" y="5"/>
                    </a:lnTo>
                    <a:lnTo>
                      <a:pt x="0" y="5"/>
                    </a:lnTo>
                    <a:close/>
                    <a:moveTo>
                      <a:pt x="1514" y="0"/>
                    </a:moveTo>
                    <a:lnTo>
                      <a:pt x="1514" y="2"/>
                    </a:lnTo>
                    <a:cubicBezTo>
                      <a:pt x="1514" y="10"/>
                      <a:pt x="1512" y="17"/>
                      <a:pt x="1512" y="25"/>
                    </a:cubicBezTo>
                    <a:cubicBezTo>
                      <a:pt x="1511" y="31"/>
                      <a:pt x="1511" y="37"/>
                      <a:pt x="1511" y="44"/>
                    </a:cubicBezTo>
                    <a:cubicBezTo>
                      <a:pt x="1509" y="51"/>
                      <a:pt x="1506" y="59"/>
                      <a:pt x="1505" y="67"/>
                    </a:cubicBezTo>
                    <a:cubicBezTo>
                      <a:pt x="1503" y="73"/>
                      <a:pt x="1501" y="79"/>
                      <a:pt x="1500" y="87"/>
                    </a:cubicBezTo>
                    <a:cubicBezTo>
                      <a:pt x="1497" y="93"/>
                      <a:pt x="1494" y="100"/>
                      <a:pt x="1491" y="108"/>
                    </a:cubicBezTo>
                    <a:cubicBezTo>
                      <a:pt x="1488" y="114"/>
                      <a:pt x="1485" y="120"/>
                      <a:pt x="1483" y="127"/>
                    </a:cubicBezTo>
                    <a:cubicBezTo>
                      <a:pt x="1478" y="134"/>
                      <a:pt x="1474" y="142"/>
                      <a:pt x="1469" y="150"/>
                    </a:cubicBezTo>
                    <a:cubicBezTo>
                      <a:pt x="1466" y="156"/>
                      <a:pt x="1463" y="162"/>
                      <a:pt x="1458" y="167"/>
                    </a:cubicBezTo>
                    <a:cubicBezTo>
                      <a:pt x="1452" y="174"/>
                      <a:pt x="1446" y="182"/>
                      <a:pt x="1440" y="190"/>
                    </a:cubicBezTo>
                    <a:cubicBezTo>
                      <a:pt x="1435" y="194"/>
                      <a:pt x="1431" y="200"/>
                      <a:pt x="1426" y="207"/>
                    </a:cubicBezTo>
                    <a:cubicBezTo>
                      <a:pt x="1420" y="214"/>
                      <a:pt x="1411" y="222"/>
                      <a:pt x="1403" y="228"/>
                    </a:cubicBezTo>
                    <a:cubicBezTo>
                      <a:pt x="1398" y="234"/>
                      <a:pt x="1394" y="239"/>
                      <a:pt x="1389" y="244"/>
                    </a:cubicBezTo>
                    <a:cubicBezTo>
                      <a:pt x="1380" y="251"/>
                      <a:pt x="1369" y="259"/>
                      <a:pt x="1360" y="267"/>
                    </a:cubicBezTo>
                    <a:cubicBezTo>
                      <a:pt x="1354" y="270"/>
                      <a:pt x="1349" y="274"/>
                      <a:pt x="1343" y="279"/>
                    </a:cubicBezTo>
                    <a:cubicBezTo>
                      <a:pt x="1326" y="291"/>
                      <a:pt x="1309" y="302"/>
                      <a:pt x="1291" y="313"/>
                    </a:cubicBezTo>
                    <a:cubicBezTo>
                      <a:pt x="1142" y="398"/>
                      <a:pt x="948" y="441"/>
                      <a:pt x="755" y="441"/>
                    </a:cubicBezTo>
                    <a:cubicBezTo>
                      <a:pt x="561" y="441"/>
                      <a:pt x="368" y="398"/>
                      <a:pt x="220" y="313"/>
                    </a:cubicBezTo>
                    <a:cubicBezTo>
                      <a:pt x="202" y="302"/>
                      <a:pt x="185" y="291"/>
                      <a:pt x="168" y="279"/>
                    </a:cubicBezTo>
                    <a:cubicBezTo>
                      <a:pt x="165" y="276"/>
                      <a:pt x="160" y="273"/>
                      <a:pt x="157" y="270"/>
                    </a:cubicBezTo>
                    <a:cubicBezTo>
                      <a:pt x="145" y="260"/>
                      <a:pt x="134" y="253"/>
                      <a:pt x="123" y="244"/>
                    </a:cubicBezTo>
                    <a:cubicBezTo>
                      <a:pt x="119" y="239"/>
                      <a:pt x="116" y="236"/>
                      <a:pt x="111" y="231"/>
                    </a:cubicBezTo>
                    <a:cubicBezTo>
                      <a:pt x="102" y="224"/>
                      <a:pt x="92" y="214"/>
                      <a:pt x="85" y="207"/>
                    </a:cubicBezTo>
                    <a:cubicBezTo>
                      <a:pt x="82" y="202"/>
                      <a:pt x="79" y="197"/>
                      <a:pt x="74" y="193"/>
                    </a:cubicBezTo>
                    <a:cubicBezTo>
                      <a:pt x="66" y="184"/>
                      <a:pt x="60" y="176"/>
                      <a:pt x="54" y="168"/>
                    </a:cubicBezTo>
                    <a:cubicBezTo>
                      <a:pt x="51" y="162"/>
                      <a:pt x="48" y="156"/>
                      <a:pt x="45" y="150"/>
                    </a:cubicBezTo>
                    <a:cubicBezTo>
                      <a:pt x="39" y="144"/>
                      <a:pt x="34" y="136"/>
                      <a:pt x="31" y="128"/>
                    </a:cubicBezTo>
                    <a:cubicBezTo>
                      <a:pt x="26" y="122"/>
                      <a:pt x="25" y="114"/>
                      <a:pt x="23" y="110"/>
                    </a:cubicBezTo>
                    <a:cubicBezTo>
                      <a:pt x="20" y="102"/>
                      <a:pt x="16" y="94"/>
                      <a:pt x="12" y="87"/>
                    </a:cubicBezTo>
                    <a:cubicBezTo>
                      <a:pt x="11" y="80"/>
                      <a:pt x="9" y="74"/>
                      <a:pt x="8" y="68"/>
                    </a:cubicBezTo>
                    <a:cubicBezTo>
                      <a:pt x="6" y="60"/>
                      <a:pt x="3" y="53"/>
                      <a:pt x="3" y="45"/>
                    </a:cubicBezTo>
                    <a:cubicBezTo>
                      <a:pt x="2" y="39"/>
                      <a:pt x="2" y="33"/>
                      <a:pt x="2" y="27"/>
                    </a:cubicBezTo>
                    <a:cubicBezTo>
                      <a:pt x="2" y="19"/>
                      <a:pt x="0" y="11"/>
                      <a:pt x="0" y="5"/>
                    </a:cubicBezTo>
                    <a:lnTo>
                      <a:pt x="0" y="5"/>
                    </a:lnTo>
                    <a:lnTo>
                      <a:pt x="5" y="1274"/>
                    </a:lnTo>
                    <a:cubicBezTo>
                      <a:pt x="5" y="1386"/>
                      <a:pt x="79" y="1497"/>
                      <a:pt x="225" y="1583"/>
                    </a:cubicBezTo>
                    <a:cubicBezTo>
                      <a:pt x="373" y="1669"/>
                      <a:pt x="567" y="1712"/>
                      <a:pt x="761" y="1712"/>
                    </a:cubicBezTo>
                    <a:cubicBezTo>
                      <a:pt x="954" y="1712"/>
                      <a:pt x="1147" y="1669"/>
                      <a:pt x="1295" y="1583"/>
                    </a:cubicBezTo>
                    <a:cubicBezTo>
                      <a:pt x="1445" y="1497"/>
                      <a:pt x="1520" y="1385"/>
                      <a:pt x="1520" y="1271"/>
                    </a:cubicBezTo>
                    <a:lnTo>
                      <a:pt x="151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46"/>
              <p:cNvSpPr/>
              <p:nvPr/>
            </p:nvSpPr>
            <p:spPr>
              <a:xfrm>
                <a:off x="-2457886" y="1057516"/>
                <a:ext cx="58930" cy="32011"/>
              </a:xfrm>
              <a:custGeom>
                <a:rect b="b" l="l" r="r" t="t"/>
                <a:pathLst>
                  <a:path extrusionOk="0" h="767" w="1412">
                    <a:moveTo>
                      <a:pt x="711" y="0"/>
                    </a:moveTo>
                    <a:cubicBezTo>
                      <a:pt x="519" y="0"/>
                      <a:pt x="339" y="43"/>
                      <a:pt x="204" y="120"/>
                    </a:cubicBezTo>
                    <a:cubicBezTo>
                      <a:pt x="70" y="197"/>
                      <a:pt x="1" y="300"/>
                      <a:pt x="9" y="401"/>
                    </a:cubicBezTo>
                    <a:lnTo>
                      <a:pt x="10" y="409"/>
                    </a:lnTo>
                    <a:cubicBezTo>
                      <a:pt x="10" y="412"/>
                      <a:pt x="10" y="414"/>
                      <a:pt x="10" y="417"/>
                    </a:cubicBezTo>
                    <a:cubicBezTo>
                      <a:pt x="10" y="420"/>
                      <a:pt x="12" y="423"/>
                      <a:pt x="13" y="428"/>
                    </a:cubicBezTo>
                    <a:lnTo>
                      <a:pt x="15" y="434"/>
                    </a:lnTo>
                    <a:lnTo>
                      <a:pt x="16" y="441"/>
                    </a:lnTo>
                    <a:cubicBezTo>
                      <a:pt x="18" y="445"/>
                      <a:pt x="18" y="448"/>
                      <a:pt x="18" y="449"/>
                    </a:cubicBezTo>
                    <a:cubicBezTo>
                      <a:pt x="19" y="454"/>
                      <a:pt x="21" y="457"/>
                      <a:pt x="22" y="460"/>
                    </a:cubicBezTo>
                    <a:lnTo>
                      <a:pt x="25" y="468"/>
                    </a:lnTo>
                    <a:lnTo>
                      <a:pt x="30" y="475"/>
                    </a:lnTo>
                    <a:cubicBezTo>
                      <a:pt x="30" y="478"/>
                      <a:pt x="32" y="480"/>
                      <a:pt x="33" y="483"/>
                    </a:cubicBezTo>
                    <a:cubicBezTo>
                      <a:pt x="35" y="488"/>
                      <a:pt x="38" y="491"/>
                      <a:pt x="39" y="495"/>
                    </a:cubicBezTo>
                    <a:lnTo>
                      <a:pt x="44" y="501"/>
                    </a:lnTo>
                    <a:lnTo>
                      <a:pt x="49" y="509"/>
                    </a:lnTo>
                    <a:cubicBezTo>
                      <a:pt x="50" y="512"/>
                      <a:pt x="52" y="514"/>
                      <a:pt x="52" y="517"/>
                    </a:cubicBezTo>
                    <a:cubicBezTo>
                      <a:pt x="56" y="521"/>
                      <a:pt x="61" y="526"/>
                      <a:pt x="65" y="532"/>
                    </a:cubicBezTo>
                    <a:lnTo>
                      <a:pt x="70" y="537"/>
                    </a:lnTo>
                    <a:lnTo>
                      <a:pt x="75" y="545"/>
                    </a:lnTo>
                    <a:lnTo>
                      <a:pt x="79" y="551"/>
                    </a:lnTo>
                    <a:cubicBezTo>
                      <a:pt x="84" y="555"/>
                      <a:pt x="90" y="561"/>
                      <a:pt x="96" y="568"/>
                    </a:cubicBezTo>
                    <a:lnTo>
                      <a:pt x="101" y="572"/>
                    </a:lnTo>
                    <a:lnTo>
                      <a:pt x="107" y="578"/>
                    </a:lnTo>
                    <a:lnTo>
                      <a:pt x="113" y="583"/>
                    </a:lnTo>
                    <a:cubicBezTo>
                      <a:pt x="122" y="591"/>
                      <a:pt x="132" y="598"/>
                      <a:pt x="142" y="606"/>
                    </a:cubicBezTo>
                    <a:lnTo>
                      <a:pt x="153" y="615"/>
                    </a:lnTo>
                    <a:cubicBezTo>
                      <a:pt x="169" y="625"/>
                      <a:pt x="184" y="635"/>
                      <a:pt x="201" y="645"/>
                    </a:cubicBezTo>
                    <a:cubicBezTo>
                      <a:pt x="335" y="723"/>
                      <a:pt x="515" y="766"/>
                      <a:pt x="707" y="766"/>
                    </a:cubicBezTo>
                    <a:cubicBezTo>
                      <a:pt x="901" y="766"/>
                      <a:pt x="1081" y="723"/>
                      <a:pt x="1216" y="645"/>
                    </a:cubicBezTo>
                    <a:cubicBezTo>
                      <a:pt x="1233" y="635"/>
                      <a:pt x="1248" y="625"/>
                      <a:pt x="1264" y="615"/>
                    </a:cubicBezTo>
                    <a:cubicBezTo>
                      <a:pt x="1267" y="612"/>
                      <a:pt x="1268" y="611"/>
                      <a:pt x="1271" y="609"/>
                    </a:cubicBezTo>
                    <a:lnTo>
                      <a:pt x="1279" y="603"/>
                    </a:lnTo>
                    <a:lnTo>
                      <a:pt x="1285" y="598"/>
                    </a:lnTo>
                    <a:cubicBezTo>
                      <a:pt x="1291" y="592"/>
                      <a:pt x="1299" y="588"/>
                      <a:pt x="1305" y="583"/>
                    </a:cubicBezTo>
                    <a:cubicBezTo>
                      <a:pt x="1307" y="580"/>
                      <a:pt x="1310" y="578"/>
                      <a:pt x="1311" y="575"/>
                    </a:cubicBezTo>
                    <a:lnTo>
                      <a:pt x="1319" y="569"/>
                    </a:lnTo>
                    <a:lnTo>
                      <a:pt x="1324" y="563"/>
                    </a:lnTo>
                    <a:cubicBezTo>
                      <a:pt x="1330" y="558"/>
                      <a:pt x="1334" y="554"/>
                      <a:pt x="1339" y="549"/>
                    </a:cubicBezTo>
                    <a:cubicBezTo>
                      <a:pt x="1341" y="548"/>
                      <a:pt x="1342" y="545"/>
                      <a:pt x="1345" y="541"/>
                    </a:cubicBezTo>
                    <a:lnTo>
                      <a:pt x="1351" y="534"/>
                    </a:lnTo>
                    <a:lnTo>
                      <a:pt x="1356" y="528"/>
                    </a:lnTo>
                    <a:cubicBezTo>
                      <a:pt x="1359" y="525"/>
                      <a:pt x="1362" y="520"/>
                      <a:pt x="1365" y="515"/>
                    </a:cubicBezTo>
                    <a:cubicBezTo>
                      <a:pt x="1367" y="514"/>
                      <a:pt x="1368" y="511"/>
                      <a:pt x="1370" y="508"/>
                    </a:cubicBezTo>
                    <a:lnTo>
                      <a:pt x="1374" y="500"/>
                    </a:lnTo>
                    <a:lnTo>
                      <a:pt x="1379" y="494"/>
                    </a:lnTo>
                    <a:cubicBezTo>
                      <a:pt x="1381" y="489"/>
                      <a:pt x="1384" y="486"/>
                      <a:pt x="1385" y="481"/>
                    </a:cubicBezTo>
                    <a:cubicBezTo>
                      <a:pt x="1387" y="480"/>
                      <a:pt x="1388" y="477"/>
                      <a:pt x="1388" y="475"/>
                    </a:cubicBezTo>
                    <a:lnTo>
                      <a:pt x="1393" y="468"/>
                    </a:lnTo>
                    <a:lnTo>
                      <a:pt x="1394" y="460"/>
                    </a:lnTo>
                    <a:cubicBezTo>
                      <a:pt x="1398" y="455"/>
                      <a:pt x="1399" y="452"/>
                      <a:pt x="1401" y="449"/>
                    </a:cubicBezTo>
                    <a:cubicBezTo>
                      <a:pt x="1401" y="446"/>
                      <a:pt x="1401" y="445"/>
                      <a:pt x="1402" y="441"/>
                    </a:cubicBezTo>
                    <a:lnTo>
                      <a:pt x="1404" y="434"/>
                    </a:lnTo>
                    <a:lnTo>
                      <a:pt x="1405" y="426"/>
                    </a:lnTo>
                    <a:cubicBezTo>
                      <a:pt x="1407" y="423"/>
                      <a:pt x="1408" y="418"/>
                      <a:pt x="1408" y="415"/>
                    </a:cubicBezTo>
                    <a:cubicBezTo>
                      <a:pt x="1408" y="414"/>
                      <a:pt x="1408" y="411"/>
                      <a:pt x="1408" y="409"/>
                    </a:cubicBezTo>
                    <a:lnTo>
                      <a:pt x="1410" y="400"/>
                    </a:lnTo>
                    <a:lnTo>
                      <a:pt x="1411" y="394"/>
                    </a:lnTo>
                    <a:cubicBezTo>
                      <a:pt x="1411" y="389"/>
                      <a:pt x="1411" y="386"/>
                      <a:pt x="1411" y="381"/>
                    </a:cubicBezTo>
                    <a:cubicBezTo>
                      <a:pt x="1411" y="286"/>
                      <a:pt x="1344" y="194"/>
                      <a:pt x="1219" y="122"/>
                    </a:cubicBezTo>
                    <a:cubicBezTo>
                      <a:pt x="1085" y="43"/>
                      <a:pt x="904" y="0"/>
                      <a:pt x="71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46"/>
              <p:cNvSpPr/>
              <p:nvPr/>
            </p:nvSpPr>
            <p:spPr>
              <a:xfrm>
                <a:off x="-2460265" y="1055179"/>
                <a:ext cx="63604" cy="36685"/>
              </a:xfrm>
              <a:custGeom>
                <a:rect b="b" l="l" r="r" t="t"/>
                <a:pathLst>
                  <a:path extrusionOk="0" h="879" w="1524">
                    <a:moveTo>
                      <a:pt x="768" y="56"/>
                    </a:moveTo>
                    <a:cubicBezTo>
                      <a:pt x="961" y="56"/>
                      <a:pt x="1142" y="99"/>
                      <a:pt x="1276" y="178"/>
                    </a:cubicBezTo>
                    <a:cubicBezTo>
                      <a:pt x="1401" y="250"/>
                      <a:pt x="1468" y="342"/>
                      <a:pt x="1468" y="437"/>
                    </a:cubicBezTo>
                    <a:cubicBezTo>
                      <a:pt x="1468" y="442"/>
                      <a:pt x="1468" y="445"/>
                      <a:pt x="1467" y="448"/>
                    </a:cubicBezTo>
                    <a:lnTo>
                      <a:pt x="1467" y="456"/>
                    </a:lnTo>
                    <a:lnTo>
                      <a:pt x="1465" y="464"/>
                    </a:lnTo>
                    <a:cubicBezTo>
                      <a:pt x="1465" y="467"/>
                      <a:pt x="1465" y="470"/>
                      <a:pt x="1465" y="471"/>
                    </a:cubicBezTo>
                    <a:cubicBezTo>
                      <a:pt x="1465" y="474"/>
                      <a:pt x="1464" y="479"/>
                      <a:pt x="1462" y="482"/>
                    </a:cubicBezTo>
                    <a:lnTo>
                      <a:pt x="1461" y="490"/>
                    </a:lnTo>
                    <a:lnTo>
                      <a:pt x="1459" y="497"/>
                    </a:lnTo>
                    <a:cubicBezTo>
                      <a:pt x="1458" y="501"/>
                      <a:pt x="1458" y="502"/>
                      <a:pt x="1458" y="505"/>
                    </a:cubicBezTo>
                    <a:cubicBezTo>
                      <a:pt x="1456" y="508"/>
                      <a:pt x="1455" y="511"/>
                      <a:pt x="1451" y="516"/>
                    </a:cubicBezTo>
                    <a:lnTo>
                      <a:pt x="1450" y="524"/>
                    </a:lnTo>
                    <a:lnTo>
                      <a:pt x="1445" y="531"/>
                    </a:lnTo>
                    <a:cubicBezTo>
                      <a:pt x="1445" y="533"/>
                      <a:pt x="1444" y="536"/>
                      <a:pt x="1442" y="537"/>
                    </a:cubicBezTo>
                    <a:cubicBezTo>
                      <a:pt x="1441" y="542"/>
                      <a:pt x="1438" y="545"/>
                      <a:pt x="1436" y="550"/>
                    </a:cubicBezTo>
                    <a:lnTo>
                      <a:pt x="1431" y="556"/>
                    </a:lnTo>
                    <a:lnTo>
                      <a:pt x="1427" y="564"/>
                    </a:lnTo>
                    <a:cubicBezTo>
                      <a:pt x="1425" y="567"/>
                      <a:pt x="1424" y="570"/>
                      <a:pt x="1422" y="571"/>
                    </a:cubicBezTo>
                    <a:cubicBezTo>
                      <a:pt x="1419" y="576"/>
                      <a:pt x="1416" y="581"/>
                      <a:pt x="1413" y="584"/>
                    </a:cubicBezTo>
                    <a:lnTo>
                      <a:pt x="1407" y="590"/>
                    </a:lnTo>
                    <a:lnTo>
                      <a:pt x="1401" y="597"/>
                    </a:lnTo>
                    <a:cubicBezTo>
                      <a:pt x="1399" y="601"/>
                      <a:pt x="1398" y="604"/>
                      <a:pt x="1396" y="605"/>
                    </a:cubicBezTo>
                    <a:cubicBezTo>
                      <a:pt x="1391" y="610"/>
                      <a:pt x="1387" y="614"/>
                      <a:pt x="1381" y="619"/>
                    </a:cubicBezTo>
                    <a:lnTo>
                      <a:pt x="1376" y="625"/>
                    </a:lnTo>
                    <a:lnTo>
                      <a:pt x="1368" y="631"/>
                    </a:lnTo>
                    <a:cubicBezTo>
                      <a:pt x="1367" y="634"/>
                      <a:pt x="1364" y="636"/>
                      <a:pt x="1362" y="639"/>
                    </a:cubicBezTo>
                    <a:cubicBezTo>
                      <a:pt x="1356" y="644"/>
                      <a:pt x="1348" y="648"/>
                      <a:pt x="1342" y="654"/>
                    </a:cubicBezTo>
                    <a:lnTo>
                      <a:pt x="1336" y="659"/>
                    </a:lnTo>
                    <a:lnTo>
                      <a:pt x="1328" y="665"/>
                    </a:lnTo>
                    <a:cubicBezTo>
                      <a:pt x="1325" y="667"/>
                      <a:pt x="1324" y="668"/>
                      <a:pt x="1321" y="671"/>
                    </a:cubicBezTo>
                    <a:cubicBezTo>
                      <a:pt x="1305" y="681"/>
                      <a:pt x="1290" y="691"/>
                      <a:pt x="1273" y="701"/>
                    </a:cubicBezTo>
                    <a:cubicBezTo>
                      <a:pt x="1138" y="779"/>
                      <a:pt x="958" y="822"/>
                      <a:pt x="764" y="822"/>
                    </a:cubicBezTo>
                    <a:cubicBezTo>
                      <a:pt x="572" y="822"/>
                      <a:pt x="392" y="779"/>
                      <a:pt x="258" y="701"/>
                    </a:cubicBezTo>
                    <a:cubicBezTo>
                      <a:pt x="241" y="691"/>
                      <a:pt x="226" y="681"/>
                      <a:pt x="210" y="671"/>
                    </a:cubicBezTo>
                    <a:lnTo>
                      <a:pt x="199" y="662"/>
                    </a:lnTo>
                    <a:cubicBezTo>
                      <a:pt x="189" y="654"/>
                      <a:pt x="179" y="647"/>
                      <a:pt x="169" y="639"/>
                    </a:cubicBezTo>
                    <a:lnTo>
                      <a:pt x="164" y="634"/>
                    </a:lnTo>
                    <a:lnTo>
                      <a:pt x="158" y="628"/>
                    </a:lnTo>
                    <a:lnTo>
                      <a:pt x="153" y="624"/>
                    </a:lnTo>
                    <a:cubicBezTo>
                      <a:pt x="147" y="617"/>
                      <a:pt x="141" y="611"/>
                      <a:pt x="136" y="607"/>
                    </a:cubicBezTo>
                    <a:lnTo>
                      <a:pt x="132" y="601"/>
                    </a:lnTo>
                    <a:lnTo>
                      <a:pt x="127" y="593"/>
                    </a:lnTo>
                    <a:lnTo>
                      <a:pt x="122" y="588"/>
                    </a:lnTo>
                    <a:cubicBezTo>
                      <a:pt x="118" y="582"/>
                      <a:pt x="113" y="577"/>
                      <a:pt x="109" y="573"/>
                    </a:cubicBezTo>
                    <a:cubicBezTo>
                      <a:pt x="109" y="570"/>
                      <a:pt x="107" y="568"/>
                      <a:pt x="106" y="565"/>
                    </a:cubicBezTo>
                    <a:lnTo>
                      <a:pt x="101" y="557"/>
                    </a:lnTo>
                    <a:lnTo>
                      <a:pt x="96" y="551"/>
                    </a:lnTo>
                    <a:cubicBezTo>
                      <a:pt x="95" y="547"/>
                      <a:pt x="92" y="544"/>
                      <a:pt x="90" y="539"/>
                    </a:cubicBezTo>
                    <a:cubicBezTo>
                      <a:pt x="89" y="536"/>
                      <a:pt x="87" y="534"/>
                      <a:pt x="87" y="531"/>
                    </a:cubicBezTo>
                    <a:lnTo>
                      <a:pt x="82" y="524"/>
                    </a:lnTo>
                    <a:lnTo>
                      <a:pt x="79" y="516"/>
                    </a:lnTo>
                    <a:cubicBezTo>
                      <a:pt x="78" y="513"/>
                      <a:pt x="76" y="510"/>
                      <a:pt x="75" y="505"/>
                    </a:cubicBezTo>
                    <a:cubicBezTo>
                      <a:pt x="75" y="504"/>
                      <a:pt x="75" y="501"/>
                      <a:pt x="73" y="497"/>
                    </a:cubicBezTo>
                    <a:lnTo>
                      <a:pt x="72" y="490"/>
                    </a:lnTo>
                    <a:lnTo>
                      <a:pt x="70" y="484"/>
                    </a:lnTo>
                    <a:cubicBezTo>
                      <a:pt x="69" y="479"/>
                      <a:pt x="67" y="476"/>
                      <a:pt x="67" y="473"/>
                    </a:cubicBezTo>
                    <a:cubicBezTo>
                      <a:pt x="67" y="470"/>
                      <a:pt x="67" y="468"/>
                      <a:pt x="67" y="465"/>
                    </a:cubicBezTo>
                    <a:lnTo>
                      <a:pt x="66" y="457"/>
                    </a:lnTo>
                    <a:cubicBezTo>
                      <a:pt x="58" y="356"/>
                      <a:pt x="129" y="253"/>
                      <a:pt x="261" y="176"/>
                    </a:cubicBezTo>
                    <a:cubicBezTo>
                      <a:pt x="396" y="99"/>
                      <a:pt x="576" y="56"/>
                      <a:pt x="768" y="56"/>
                    </a:cubicBezTo>
                    <a:close/>
                    <a:moveTo>
                      <a:pt x="768" y="1"/>
                    </a:moveTo>
                    <a:cubicBezTo>
                      <a:pt x="575" y="1"/>
                      <a:pt x="381" y="44"/>
                      <a:pt x="233" y="130"/>
                    </a:cubicBezTo>
                    <a:cubicBezTo>
                      <a:pt x="73" y="221"/>
                      <a:pt x="1" y="344"/>
                      <a:pt x="12" y="464"/>
                    </a:cubicBezTo>
                    <a:lnTo>
                      <a:pt x="12" y="462"/>
                    </a:lnTo>
                    <a:cubicBezTo>
                      <a:pt x="12" y="468"/>
                      <a:pt x="12" y="476"/>
                      <a:pt x="13" y="482"/>
                    </a:cubicBezTo>
                    <a:cubicBezTo>
                      <a:pt x="13" y="490"/>
                      <a:pt x="16" y="497"/>
                      <a:pt x="18" y="505"/>
                    </a:cubicBezTo>
                    <a:cubicBezTo>
                      <a:pt x="19" y="511"/>
                      <a:pt x="21" y="517"/>
                      <a:pt x="22" y="524"/>
                    </a:cubicBezTo>
                    <a:cubicBezTo>
                      <a:pt x="26" y="531"/>
                      <a:pt x="30" y="539"/>
                      <a:pt x="33" y="547"/>
                    </a:cubicBezTo>
                    <a:cubicBezTo>
                      <a:pt x="35" y="551"/>
                      <a:pt x="36" y="559"/>
                      <a:pt x="41" y="565"/>
                    </a:cubicBezTo>
                    <a:cubicBezTo>
                      <a:pt x="44" y="573"/>
                      <a:pt x="49" y="581"/>
                      <a:pt x="55" y="587"/>
                    </a:cubicBezTo>
                    <a:cubicBezTo>
                      <a:pt x="58" y="593"/>
                      <a:pt x="61" y="599"/>
                      <a:pt x="64" y="605"/>
                    </a:cubicBezTo>
                    <a:cubicBezTo>
                      <a:pt x="70" y="613"/>
                      <a:pt x="76" y="621"/>
                      <a:pt x="84" y="630"/>
                    </a:cubicBezTo>
                    <a:cubicBezTo>
                      <a:pt x="89" y="634"/>
                      <a:pt x="92" y="639"/>
                      <a:pt x="95" y="644"/>
                    </a:cubicBezTo>
                    <a:cubicBezTo>
                      <a:pt x="102" y="651"/>
                      <a:pt x="112" y="661"/>
                      <a:pt x="121" y="668"/>
                    </a:cubicBezTo>
                    <a:cubicBezTo>
                      <a:pt x="126" y="673"/>
                      <a:pt x="129" y="676"/>
                      <a:pt x="133" y="681"/>
                    </a:cubicBezTo>
                    <a:cubicBezTo>
                      <a:pt x="144" y="690"/>
                      <a:pt x="155" y="697"/>
                      <a:pt x="167" y="707"/>
                    </a:cubicBezTo>
                    <a:cubicBezTo>
                      <a:pt x="170" y="710"/>
                      <a:pt x="175" y="713"/>
                      <a:pt x="178" y="716"/>
                    </a:cubicBezTo>
                    <a:cubicBezTo>
                      <a:pt x="195" y="728"/>
                      <a:pt x="212" y="739"/>
                      <a:pt x="230" y="750"/>
                    </a:cubicBezTo>
                    <a:cubicBezTo>
                      <a:pt x="378" y="836"/>
                      <a:pt x="570" y="879"/>
                      <a:pt x="765" y="879"/>
                    </a:cubicBezTo>
                    <a:cubicBezTo>
                      <a:pt x="959" y="879"/>
                      <a:pt x="1153" y="836"/>
                      <a:pt x="1301" y="750"/>
                    </a:cubicBezTo>
                    <a:cubicBezTo>
                      <a:pt x="1319" y="739"/>
                      <a:pt x="1336" y="728"/>
                      <a:pt x="1353" y="716"/>
                    </a:cubicBezTo>
                    <a:cubicBezTo>
                      <a:pt x="1359" y="711"/>
                      <a:pt x="1364" y="707"/>
                      <a:pt x="1370" y="704"/>
                    </a:cubicBezTo>
                    <a:cubicBezTo>
                      <a:pt x="1379" y="696"/>
                      <a:pt x="1390" y="688"/>
                      <a:pt x="1399" y="681"/>
                    </a:cubicBezTo>
                    <a:cubicBezTo>
                      <a:pt x="1404" y="676"/>
                      <a:pt x="1408" y="671"/>
                      <a:pt x="1413" y="665"/>
                    </a:cubicBezTo>
                    <a:cubicBezTo>
                      <a:pt x="1421" y="659"/>
                      <a:pt x="1430" y="651"/>
                      <a:pt x="1436" y="644"/>
                    </a:cubicBezTo>
                    <a:cubicBezTo>
                      <a:pt x="1442" y="637"/>
                      <a:pt x="1445" y="631"/>
                      <a:pt x="1450" y="627"/>
                    </a:cubicBezTo>
                    <a:cubicBezTo>
                      <a:pt x="1456" y="619"/>
                      <a:pt x="1462" y="611"/>
                      <a:pt x="1468" y="604"/>
                    </a:cubicBezTo>
                    <a:cubicBezTo>
                      <a:pt x="1473" y="599"/>
                      <a:pt x="1476" y="593"/>
                      <a:pt x="1479" y="587"/>
                    </a:cubicBezTo>
                    <a:cubicBezTo>
                      <a:pt x="1484" y="579"/>
                      <a:pt x="1488" y="571"/>
                      <a:pt x="1493" y="564"/>
                    </a:cubicBezTo>
                    <a:cubicBezTo>
                      <a:pt x="1496" y="557"/>
                      <a:pt x="1498" y="551"/>
                      <a:pt x="1501" y="545"/>
                    </a:cubicBezTo>
                    <a:cubicBezTo>
                      <a:pt x="1504" y="537"/>
                      <a:pt x="1507" y="530"/>
                      <a:pt x="1510" y="524"/>
                    </a:cubicBezTo>
                    <a:cubicBezTo>
                      <a:pt x="1511" y="516"/>
                      <a:pt x="1513" y="510"/>
                      <a:pt x="1515" y="504"/>
                    </a:cubicBezTo>
                    <a:cubicBezTo>
                      <a:pt x="1516" y="496"/>
                      <a:pt x="1519" y="488"/>
                      <a:pt x="1521" y="481"/>
                    </a:cubicBezTo>
                    <a:cubicBezTo>
                      <a:pt x="1522" y="474"/>
                      <a:pt x="1522" y="468"/>
                      <a:pt x="1522" y="462"/>
                    </a:cubicBezTo>
                    <a:cubicBezTo>
                      <a:pt x="1522" y="454"/>
                      <a:pt x="1524" y="447"/>
                      <a:pt x="1524" y="439"/>
                    </a:cubicBezTo>
                    <a:cubicBezTo>
                      <a:pt x="1524" y="327"/>
                      <a:pt x="1451" y="216"/>
                      <a:pt x="1304" y="130"/>
                    </a:cubicBezTo>
                    <a:cubicBezTo>
                      <a:pt x="1156" y="44"/>
                      <a:pt x="962" y="1"/>
                      <a:pt x="76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46"/>
              <p:cNvSpPr/>
              <p:nvPr/>
            </p:nvSpPr>
            <p:spPr>
              <a:xfrm>
                <a:off x="-2415567" y="970248"/>
                <a:ext cx="96324" cy="53922"/>
              </a:xfrm>
              <a:custGeom>
                <a:rect b="b" l="l" r="r" t="t"/>
                <a:pathLst>
                  <a:path extrusionOk="0" h="1292" w="2308">
                    <a:moveTo>
                      <a:pt x="2308" y="1"/>
                    </a:moveTo>
                    <a:cubicBezTo>
                      <a:pt x="1645" y="464"/>
                      <a:pt x="868" y="868"/>
                      <a:pt x="1" y="1200"/>
                    </a:cubicBezTo>
                    <a:lnTo>
                      <a:pt x="1" y="1202"/>
                    </a:lnTo>
                    <a:lnTo>
                      <a:pt x="1" y="1291"/>
                    </a:lnTo>
                    <a:cubicBezTo>
                      <a:pt x="867" y="959"/>
                      <a:pt x="1643" y="554"/>
                      <a:pt x="2308" y="91"/>
                    </a:cubicBezTo>
                    <a:lnTo>
                      <a:pt x="2308" y="1"/>
                    </a:lnTo>
                    <a:close/>
                  </a:path>
                </a:pathLst>
              </a:custGeom>
              <a:gradFill>
                <a:gsLst>
                  <a:gs pos="0">
                    <a:schemeClr val="accent1"/>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46"/>
              <p:cNvSpPr/>
              <p:nvPr/>
            </p:nvSpPr>
            <p:spPr>
              <a:xfrm>
                <a:off x="-2423079" y="928847"/>
                <a:ext cx="159762" cy="92860"/>
              </a:xfrm>
              <a:custGeom>
                <a:rect b="b" l="l" r="r" t="t"/>
                <a:pathLst>
                  <a:path extrusionOk="0" h="2225" w="3828">
                    <a:moveTo>
                      <a:pt x="3731" y="0"/>
                    </a:moveTo>
                    <a:lnTo>
                      <a:pt x="2120" y="780"/>
                    </a:lnTo>
                    <a:cubicBezTo>
                      <a:pt x="1322" y="1166"/>
                      <a:pt x="627" y="1619"/>
                      <a:pt x="54" y="2120"/>
                    </a:cubicBezTo>
                    <a:lnTo>
                      <a:pt x="1" y="2168"/>
                    </a:lnTo>
                    <a:lnTo>
                      <a:pt x="99" y="2225"/>
                    </a:lnTo>
                    <a:lnTo>
                      <a:pt x="181" y="2194"/>
                    </a:lnTo>
                    <a:cubicBezTo>
                      <a:pt x="1048" y="1860"/>
                      <a:pt x="1823" y="1457"/>
                      <a:pt x="2488" y="993"/>
                    </a:cubicBezTo>
                    <a:lnTo>
                      <a:pt x="3828" y="57"/>
                    </a:lnTo>
                    <a:lnTo>
                      <a:pt x="3731" y="0"/>
                    </a:lnTo>
                    <a:close/>
                  </a:path>
                </a:pathLst>
              </a:custGeom>
              <a:gradFill>
                <a:gsLst>
                  <a:gs pos="0">
                    <a:schemeClr val="accent1"/>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46"/>
              <p:cNvSpPr/>
              <p:nvPr/>
            </p:nvSpPr>
            <p:spPr>
              <a:xfrm>
                <a:off x="-2441776" y="1013444"/>
                <a:ext cx="29089" cy="64856"/>
              </a:xfrm>
              <a:custGeom>
                <a:rect b="b" l="l" r="r" t="t"/>
                <a:pathLst>
                  <a:path extrusionOk="0" h="1554" w="697">
                    <a:moveTo>
                      <a:pt x="696" y="2"/>
                    </a:moveTo>
                    <a:lnTo>
                      <a:pt x="696" y="13"/>
                    </a:lnTo>
                    <a:lnTo>
                      <a:pt x="696" y="13"/>
                    </a:lnTo>
                    <a:cubicBezTo>
                      <a:pt x="696" y="13"/>
                      <a:pt x="696" y="13"/>
                      <a:pt x="696" y="13"/>
                    </a:cubicBezTo>
                    <a:cubicBezTo>
                      <a:pt x="696" y="9"/>
                      <a:pt x="696" y="5"/>
                      <a:pt x="696" y="2"/>
                    </a:cubicBezTo>
                    <a:close/>
                    <a:moveTo>
                      <a:pt x="2" y="1"/>
                    </a:moveTo>
                    <a:lnTo>
                      <a:pt x="1" y="1351"/>
                    </a:lnTo>
                    <a:cubicBezTo>
                      <a:pt x="1" y="1402"/>
                      <a:pt x="35" y="1454"/>
                      <a:pt x="102" y="1494"/>
                    </a:cubicBezTo>
                    <a:cubicBezTo>
                      <a:pt x="171" y="1534"/>
                      <a:pt x="260" y="1553"/>
                      <a:pt x="348" y="1553"/>
                    </a:cubicBezTo>
                    <a:cubicBezTo>
                      <a:pt x="437" y="1553"/>
                      <a:pt x="525" y="1534"/>
                      <a:pt x="593" y="1494"/>
                    </a:cubicBezTo>
                    <a:cubicBezTo>
                      <a:pt x="661" y="1456"/>
                      <a:pt x="695" y="1405"/>
                      <a:pt x="695" y="1353"/>
                    </a:cubicBezTo>
                    <a:lnTo>
                      <a:pt x="696" y="13"/>
                    </a:lnTo>
                    <a:lnTo>
                      <a:pt x="696" y="13"/>
                    </a:lnTo>
                    <a:cubicBezTo>
                      <a:pt x="695" y="16"/>
                      <a:pt x="695" y="18"/>
                      <a:pt x="695" y="21"/>
                    </a:cubicBezTo>
                    <a:cubicBezTo>
                      <a:pt x="695" y="25"/>
                      <a:pt x="693" y="29"/>
                      <a:pt x="692" y="32"/>
                    </a:cubicBezTo>
                    <a:cubicBezTo>
                      <a:pt x="692" y="35"/>
                      <a:pt x="690" y="38"/>
                      <a:pt x="690" y="41"/>
                    </a:cubicBezTo>
                    <a:cubicBezTo>
                      <a:pt x="689" y="44"/>
                      <a:pt x="687" y="47"/>
                      <a:pt x="685" y="50"/>
                    </a:cubicBezTo>
                    <a:cubicBezTo>
                      <a:pt x="684" y="53"/>
                      <a:pt x="684" y="56"/>
                      <a:pt x="682" y="59"/>
                    </a:cubicBezTo>
                    <a:cubicBezTo>
                      <a:pt x="679" y="62"/>
                      <a:pt x="678" y="65"/>
                      <a:pt x="676" y="70"/>
                    </a:cubicBezTo>
                    <a:cubicBezTo>
                      <a:pt x="673" y="73"/>
                      <a:pt x="673" y="75"/>
                      <a:pt x="670" y="78"/>
                    </a:cubicBezTo>
                    <a:cubicBezTo>
                      <a:pt x="669" y="82"/>
                      <a:pt x="665" y="85"/>
                      <a:pt x="662" y="88"/>
                    </a:cubicBezTo>
                    <a:cubicBezTo>
                      <a:pt x="659" y="92"/>
                      <a:pt x="659" y="93"/>
                      <a:pt x="656" y="96"/>
                    </a:cubicBezTo>
                    <a:cubicBezTo>
                      <a:pt x="653" y="99"/>
                      <a:pt x="649" y="102"/>
                      <a:pt x="645" y="107"/>
                    </a:cubicBezTo>
                    <a:cubicBezTo>
                      <a:pt x="644" y="108"/>
                      <a:pt x="641" y="110"/>
                      <a:pt x="639" y="113"/>
                    </a:cubicBezTo>
                    <a:cubicBezTo>
                      <a:pt x="635" y="116"/>
                      <a:pt x="630" y="121"/>
                      <a:pt x="624" y="124"/>
                    </a:cubicBezTo>
                    <a:cubicBezTo>
                      <a:pt x="622" y="125"/>
                      <a:pt x="621" y="127"/>
                      <a:pt x="619" y="128"/>
                    </a:cubicBezTo>
                    <a:cubicBezTo>
                      <a:pt x="612" y="133"/>
                      <a:pt x="604" y="139"/>
                      <a:pt x="595" y="144"/>
                    </a:cubicBezTo>
                    <a:cubicBezTo>
                      <a:pt x="528" y="183"/>
                      <a:pt x="439" y="203"/>
                      <a:pt x="350" y="203"/>
                    </a:cubicBezTo>
                    <a:cubicBezTo>
                      <a:pt x="262" y="203"/>
                      <a:pt x="172" y="183"/>
                      <a:pt x="104" y="144"/>
                    </a:cubicBezTo>
                    <a:cubicBezTo>
                      <a:pt x="96" y="139"/>
                      <a:pt x="89" y="133"/>
                      <a:pt x="81" y="128"/>
                    </a:cubicBezTo>
                    <a:cubicBezTo>
                      <a:pt x="78" y="127"/>
                      <a:pt x="75" y="124"/>
                      <a:pt x="73" y="122"/>
                    </a:cubicBezTo>
                    <a:cubicBezTo>
                      <a:pt x="69" y="119"/>
                      <a:pt x="64" y="116"/>
                      <a:pt x="61" y="112"/>
                    </a:cubicBezTo>
                    <a:cubicBezTo>
                      <a:pt x="58" y="110"/>
                      <a:pt x="55" y="108"/>
                      <a:pt x="53" y="105"/>
                    </a:cubicBezTo>
                    <a:cubicBezTo>
                      <a:pt x="50" y="102"/>
                      <a:pt x="46" y="99"/>
                      <a:pt x="42" y="95"/>
                    </a:cubicBezTo>
                    <a:cubicBezTo>
                      <a:pt x="41" y="93"/>
                      <a:pt x="38" y="90"/>
                      <a:pt x="36" y="87"/>
                    </a:cubicBezTo>
                    <a:cubicBezTo>
                      <a:pt x="33" y="84"/>
                      <a:pt x="30" y="81"/>
                      <a:pt x="29" y="78"/>
                    </a:cubicBezTo>
                    <a:cubicBezTo>
                      <a:pt x="27" y="75"/>
                      <a:pt x="24" y="72"/>
                      <a:pt x="22" y="68"/>
                    </a:cubicBezTo>
                    <a:cubicBezTo>
                      <a:pt x="21" y="65"/>
                      <a:pt x="18" y="62"/>
                      <a:pt x="18" y="59"/>
                    </a:cubicBezTo>
                    <a:cubicBezTo>
                      <a:pt x="15" y="56"/>
                      <a:pt x="15" y="53"/>
                      <a:pt x="13" y="50"/>
                    </a:cubicBezTo>
                    <a:cubicBezTo>
                      <a:pt x="12" y="47"/>
                      <a:pt x="10" y="42"/>
                      <a:pt x="9" y="39"/>
                    </a:cubicBezTo>
                    <a:cubicBezTo>
                      <a:pt x="9" y="38"/>
                      <a:pt x="7" y="35"/>
                      <a:pt x="7" y="32"/>
                    </a:cubicBezTo>
                    <a:cubicBezTo>
                      <a:pt x="6" y="29"/>
                      <a:pt x="4" y="24"/>
                      <a:pt x="4" y="21"/>
                    </a:cubicBezTo>
                    <a:cubicBezTo>
                      <a:pt x="4" y="18"/>
                      <a:pt x="4" y="15"/>
                      <a:pt x="4" y="12"/>
                    </a:cubicBezTo>
                    <a:cubicBezTo>
                      <a:pt x="2" y="9"/>
                      <a:pt x="2" y="5"/>
                      <a:pt x="2" y="2"/>
                    </a:cubicBezTo>
                    <a:lnTo>
                      <a:pt x="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46"/>
              <p:cNvSpPr/>
              <p:nvPr/>
            </p:nvSpPr>
            <p:spPr>
              <a:xfrm>
                <a:off x="-2441693" y="1005139"/>
                <a:ext cx="29173" cy="16777"/>
              </a:xfrm>
              <a:custGeom>
                <a:rect b="b" l="l" r="r" t="t"/>
                <a:pathLst>
                  <a:path extrusionOk="0" h="402" w="699">
                    <a:moveTo>
                      <a:pt x="347" y="1"/>
                    </a:moveTo>
                    <a:cubicBezTo>
                      <a:pt x="258" y="1"/>
                      <a:pt x="168" y="20"/>
                      <a:pt x="100" y="60"/>
                    </a:cubicBezTo>
                    <a:cubicBezTo>
                      <a:pt x="33" y="98"/>
                      <a:pt x="0" y="149"/>
                      <a:pt x="0" y="201"/>
                    </a:cubicBezTo>
                    <a:cubicBezTo>
                      <a:pt x="0" y="204"/>
                      <a:pt x="0" y="208"/>
                      <a:pt x="0" y="211"/>
                    </a:cubicBezTo>
                    <a:lnTo>
                      <a:pt x="2" y="211"/>
                    </a:lnTo>
                    <a:cubicBezTo>
                      <a:pt x="2" y="214"/>
                      <a:pt x="2" y="217"/>
                      <a:pt x="2" y="220"/>
                    </a:cubicBezTo>
                    <a:cubicBezTo>
                      <a:pt x="2" y="223"/>
                      <a:pt x="4" y="228"/>
                      <a:pt x="5" y="231"/>
                    </a:cubicBezTo>
                    <a:cubicBezTo>
                      <a:pt x="5" y="234"/>
                      <a:pt x="7" y="237"/>
                      <a:pt x="7" y="238"/>
                    </a:cubicBezTo>
                    <a:cubicBezTo>
                      <a:pt x="8" y="241"/>
                      <a:pt x="10" y="246"/>
                      <a:pt x="11" y="249"/>
                    </a:cubicBezTo>
                    <a:cubicBezTo>
                      <a:pt x="13" y="252"/>
                      <a:pt x="13" y="255"/>
                      <a:pt x="14" y="258"/>
                    </a:cubicBezTo>
                    <a:cubicBezTo>
                      <a:pt x="16" y="261"/>
                      <a:pt x="19" y="264"/>
                      <a:pt x="20" y="267"/>
                    </a:cubicBezTo>
                    <a:cubicBezTo>
                      <a:pt x="22" y="271"/>
                      <a:pt x="25" y="274"/>
                      <a:pt x="27" y="277"/>
                    </a:cubicBezTo>
                    <a:cubicBezTo>
                      <a:pt x="28" y="280"/>
                      <a:pt x="31" y="283"/>
                      <a:pt x="34" y="286"/>
                    </a:cubicBezTo>
                    <a:cubicBezTo>
                      <a:pt x="36" y="289"/>
                      <a:pt x="39" y="292"/>
                      <a:pt x="40" y="294"/>
                    </a:cubicBezTo>
                    <a:cubicBezTo>
                      <a:pt x="44" y="298"/>
                      <a:pt x="48" y="301"/>
                      <a:pt x="51" y="304"/>
                    </a:cubicBezTo>
                    <a:cubicBezTo>
                      <a:pt x="53" y="307"/>
                      <a:pt x="56" y="309"/>
                      <a:pt x="59" y="311"/>
                    </a:cubicBezTo>
                    <a:cubicBezTo>
                      <a:pt x="62" y="315"/>
                      <a:pt x="67" y="318"/>
                      <a:pt x="71" y="321"/>
                    </a:cubicBezTo>
                    <a:cubicBezTo>
                      <a:pt x="73" y="323"/>
                      <a:pt x="76" y="326"/>
                      <a:pt x="79" y="327"/>
                    </a:cubicBezTo>
                    <a:cubicBezTo>
                      <a:pt x="87" y="332"/>
                      <a:pt x="94" y="338"/>
                      <a:pt x="102" y="343"/>
                    </a:cubicBezTo>
                    <a:cubicBezTo>
                      <a:pt x="170" y="382"/>
                      <a:pt x="260" y="402"/>
                      <a:pt x="348" y="402"/>
                    </a:cubicBezTo>
                    <a:cubicBezTo>
                      <a:pt x="437" y="402"/>
                      <a:pt x="526" y="382"/>
                      <a:pt x="593" y="343"/>
                    </a:cubicBezTo>
                    <a:cubicBezTo>
                      <a:pt x="602" y="338"/>
                      <a:pt x="610" y="332"/>
                      <a:pt x="617" y="327"/>
                    </a:cubicBezTo>
                    <a:cubicBezTo>
                      <a:pt x="619" y="326"/>
                      <a:pt x="620" y="324"/>
                      <a:pt x="622" y="323"/>
                    </a:cubicBezTo>
                    <a:cubicBezTo>
                      <a:pt x="628" y="320"/>
                      <a:pt x="633" y="315"/>
                      <a:pt x="637" y="312"/>
                    </a:cubicBezTo>
                    <a:cubicBezTo>
                      <a:pt x="639" y="309"/>
                      <a:pt x="642" y="307"/>
                      <a:pt x="643" y="306"/>
                    </a:cubicBezTo>
                    <a:cubicBezTo>
                      <a:pt x="647" y="301"/>
                      <a:pt x="651" y="298"/>
                      <a:pt x="654" y="295"/>
                    </a:cubicBezTo>
                    <a:cubicBezTo>
                      <a:pt x="657" y="292"/>
                      <a:pt x="659" y="291"/>
                      <a:pt x="660" y="287"/>
                    </a:cubicBezTo>
                    <a:cubicBezTo>
                      <a:pt x="663" y="284"/>
                      <a:pt x="667" y="281"/>
                      <a:pt x="668" y="277"/>
                    </a:cubicBezTo>
                    <a:cubicBezTo>
                      <a:pt x="671" y="274"/>
                      <a:pt x="673" y="272"/>
                      <a:pt x="674" y="269"/>
                    </a:cubicBezTo>
                    <a:cubicBezTo>
                      <a:pt x="676" y="264"/>
                      <a:pt x="677" y="261"/>
                      <a:pt x="680" y="258"/>
                    </a:cubicBezTo>
                    <a:cubicBezTo>
                      <a:pt x="682" y="255"/>
                      <a:pt x="682" y="252"/>
                      <a:pt x="683" y="249"/>
                    </a:cubicBezTo>
                    <a:cubicBezTo>
                      <a:pt x="685" y="246"/>
                      <a:pt x="687" y="243"/>
                      <a:pt x="688" y="240"/>
                    </a:cubicBezTo>
                    <a:cubicBezTo>
                      <a:pt x="688" y="237"/>
                      <a:pt x="690" y="234"/>
                      <a:pt x="690" y="231"/>
                    </a:cubicBezTo>
                    <a:cubicBezTo>
                      <a:pt x="691" y="228"/>
                      <a:pt x="691" y="224"/>
                      <a:pt x="693" y="220"/>
                    </a:cubicBezTo>
                    <a:cubicBezTo>
                      <a:pt x="693" y="217"/>
                      <a:pt x="693" y="215"/>
                      <a:pt x="693" y="212"/>
                    </a:cubicBezTo>
                    <a:cubicBezTo>
                      <a:pt x="699" y="157"/>
                      <a:pt x="665" y="101"/>
                      <a:pt x="593" y="58"/>
                    </a:cubicBezTo>
                    <a:cubicBezTo>
                      <a:pt x="525" y="20"/>
                      <a:pt x="436" y="1"/>
                      <a:pt x="34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46"/>
              <p:cNvSpPr/>
              <p:nvPr/>
            </p:nvSpPr>
            <p:spPr>
              <a:xfrm>
                <a:off x="-2440149" y="1006432"/>
                <a:ext cx="26043" cy="14148"/>
              </a:xfrm>
              <a:custGeom>
                <a:rect b="b" l="l" r="r" t="t"/>
                <a:pathLst>
                  <a:path extrusionOk="0" h="339" w="624">
                    <a:moveTo>
                      <a:pt x="309" y="1"/>
                    </a:moveTo>
                    <a:cubicBezTo>
                      <a:pt x="230" y="1"/>
                      <a:pt x="151" y="17"/>
                      <a:pt x="91" y="50"/>
                    </a:cubicBezTo>
                    <a:cubicBezTo>
                      <a:pt x="31" y="83"/>
                      <a:pt x="0" y="126"/>
                      <a:pt x="0" y="169"/>
                    </a:cubicBezTo>
                    <a:cubicBezTo>
                      <a:pt x="0" y="172"/>
                      <a:pt x="2" y="175"/>
                      <a:pt x="2" y="178"/>
                    </a:cubicBezTo>
                    <a:cubicBezTo>
                      <a:pt x="2" y="181"/>
                      <a:pt x="2" y="183"/>
                      <a:pt x="2" y="186"/>
                    </a:cubicBezTo>
                    <a:cubicBezTo>
                      <a:pt x="3" y="189"/>
                      <a:pt x="3" y="192"/>
                      <a:pt x="5" y="195"/>
                    </a:cubicBezTo>
                    <a:cubicBezTo>
                      <a:pt x="5" y="197"/>
                      <a:pt x="7" y="200"/>
                      <a:pt x="7" y="203"/>
                    </a:cubicBezTo>
                    <a:cubicBezTo>
                      <a:pt x="8" y="204"/>
                      <a:pt x="8" y="207"/>
                      <a:pt x="11" y="210"/>
                    </a:cubicBezTo>
                    <a:cubicBezTo>
                      <a:pt x="11" y="213"/>
                      <a:pt x="13" y="215"/>
                      <a:pt x="14" y="216"/>
                    </a:cubicBezTo>
                    <a:cubicBezTo>
                      <a:pt x="16" y="220"/>
                      <a:pt x="17" y="223"/>
                      <a:pt x="19" y="226"/>
                    </a:cubicBezTo>
                    <a:cubicBezTo>
                      <a:pt x="22" y="227"/>
                      <a:pt x="22" y="230"/>
                      <a:pt x="23" y="233"/>
                    </a:cubicBezTo>
                    <a:cubicBezTo>
                      <a:pt x="27" y="235"/>
                      <a:pt x="28" y="238"/>
                      <a:pt x="31" y="241"/>
                    </a:cubicBezTo>
                    <a:cubicBezTo>
                      <a:pt x="33" y="244"/>
                      <a:pt x="34" y="246"/>
                      <a:pt x="37" y="247"/>
                    </a:cubicBezTo>
                    <a:cubicBezTo>
                      <a:pt x="39" y="250"/>
                      <a:pt x="43" y="253"/>
                      <a:pt x="47" y="256"/>
                    </a:cubicBezTo>
                    <a:cubicBezTo>
                      <a:pt x="48" y="258"/>
                      <a:pt x="50" y="260"/>
                      <a:pt x="53" y="263"/>
                    </a:cubicBezTo>
                    <a:cubicBezTo>
                      <a:pt x="56" y="266"/>
                      <a:pt x="60" y="267"/>
                      <a:pt x="63" y="270"/>
                    </a:cubicBezTo>
                    <a:cubicBezTo>
                      <a:pt x="67" y="272"/>
                      <a:pt x="68" y="273"/>
                      <a:pt x="71" y="275"/>
                    </a:cubicBezTo>
                    <a:cubicBezTo>
                      <a:pt x="77" y="280"/>
                      <a:pt x="85" y="284"/>
                      <a:pt x="93" y="289"/>
                    </a:cubicBezTo>
                    <a:cubicBezTo>
                      <a:pt x="153" y="322"/>
                      <a:pt x="233" y="338"/>
                      <a:pt x="312" y="338"/>
                    </a:cubicBezTo>
                    <a:cubicBezTo>
                      <a:pt x="391" y="338"/>
                      <a:pt x="470" y="322"/>
                      <a:pt x="530" y="289"/>
                    </a:cubicBezTo>
                    <a:cubicBezTo>
                      <a:pt x="537" y="284"/>
                      <a:pt x="543" y="280"/>
                      <a:pt x="550" y="275"/>
                    </a:cubicBezTo>
                    <a:cubicBezTo>
                      <a:pt x="553" y="275"/>
                      <a:pt x="554" y="273"/>
                      <a:pt x="556" y="272"/>
                    </a:cubicBezTo>
                    <a:cubicBezTo>
                      <a:pt x="560" y="269"/>
                      <a:pt x="565" y="266"/>
                      <a:pt x="568" y="263"/>
                    </a:cubicBezTo>
                    <a:cubicBezTo>
                      <a:pt x="571" y="261"/>
                      <a:pt x="573" y="258"/>
                      <a:pt x="574" y="258"/>
                    </a:cubicBezTo>
                    <a:cubicBezTo>
                      <a:pt x="577" y="255"/>
                      <a:pt x="580" y="250"/>
                      <a:pt x="583" y="247"/>
                    </a:cubicBezTo>
                    <a:cubicBezTo>
                      <a:pt x="586" y="246"/>
                      <a:pt x="586" y="244"/>
                      <a:pt x="590" y="243"/>
                    </a:cubicBezTo>
                    <a:cubicBezTo>
                      <a:pt x="591" y="240"/>
                      <a:pt x="594" y="235"/>
                      <a:pt x="597" y="233"/>
                    </a:cubicBezTo>
                    <a:cubicBezTo>
                      <a:pt x="599" y="230"/>
                      <a:pt x="599" y="229"/>
                      <a:pt x="600" y="226"/>
                    </a:cubicBezTo>
                    <a:cubicBezTo>
                      <a:pt x="603" y="223"/>
                      <a:pt x="605" y="220"/>
                      <a:pt x="606" y="216"/>
                    </a:cubicBezTo>
                    <a:cubicBezTo>
                      <a:pt x="608" y="215"/>
                      <a:pt x="610" y="213"/>
                      <a:pt x="610" y="210"/>
                    </a:cubicBezTo>
                    <a:cubicBezTo>
                      <a:pt x="611" y="207"/>
                      <a:pt x="613" y="204"/>
                      <a:pt x="614" y="201"/>
                    </a:cubicBezTo>
                    <a:cubicBezTo>
                      <a:pt x="614" y="200"/>
                      <a:pt x="614" y="197"/>
                      <a:pt x="616" y="195"/>
                    </a:cubicBezTo>
                    <a:cubicBezTo>
                      <a:pt x="616" y="192"/>
                      <a:pt x="617" y="189"/>
                      <a:pt x="617" y="186"/>
                    </a:cubicBezTo>
                    <a:cubicBezTo>
                      <a:pt x="619" y="183"/>
                      <a:pt x="619" y="181"/>
                      <a:pt x="619" y="178"/>
                    </a:cubicBezTo>
                    <a:cubicBezTo>
                      <a:pt x="623" y="132"/>
                      <a:pt x="593" y="86"/>
                      <a:pt x="528" y="50"/>
                    </a:cubicBezTo>
                    <a:cubicBezTo>
                      <a:pt x="467" y="17"/>
                      <a:pt x="388" y="1"/>
                      <a:pt x="30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46"/>
              <p:cNvSpPr/>
              <p:nvPr/>
            </p:nvSpPr>
            <p:spPr>
              <a:xfrm>
                <a:off x="-2444907" y="1032600"/>
                <a:ext cx="27128" cy="31468"/>
              </a:xfrm>
              <a:custGeom>
                <a:rect b="b" l="l" r="r" t="t"/>
                <a:pathLst>
                  <a:path extrusionOk="0" h="754" w="650">
                    <a:moveTo>
                      <a:pt x="650" y="0"/>
                    </a:moveTo>
                    <a:lnTo>
                      <a:pt x="1" y="663"/>
                    </a:lnTo>
                    <a:lnTo>
                      <a:pt x="1" y="754"/>
                    </a:lnTo>
                    <a:lnTo>
                      <a:pt x="650" y="91"/>
                    </a:lnTo>
                    <a:lnTo>
                      <a:pt x="65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46"/>
              <p:cNvSpPr/>
              <p:nvPr/>
            </p:nvSpPr>
            <p:spPr>
              <a:xfrm>
                <a:off x="-2465816" y="1060271"/>
                <a:ext cx="20951" cy="16611"/>
              </a:xfrm>
              <a:custGeom>
                <a:rect b="b" l="l" r="r" t="t"/>
                <a:pathLst>
                  <a:path extrusionOk="0" h="398" w="502">
                    <a:moveTo>
                      <a:pt x="502" y="0"/>
                    </a:moveTo>
                    <a:cubicBezTo>
                      <a:pt x="368" y="119"/>
                      <a:pt x="197" y="223"/>
                      <a:pt x="0" y="308"/>
                    </a:cubicBezTo>
                    <a:lnTo>
                      <a:pt x="0" y="397"/>
                    </a:lnTo>
                    <a:cubicBezTo>
                      <a:pt x="197" y="312"/>
                      <a:pt x="366" y="209"/>
                      <a:pt x="502" y="91"/>
                    </a:cubicBezTo>
                    <a:lnTo>
                      <a:pt x="50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46"/>
              <p:cNvSpPr/>
              <p:nvPr/>
            </p:nvSpPr>
            <p:spPr>
              <a:xfrm>
                <a:off x="-2577415" y="1073083"/>
                <a:ext cx="111641" cy="51543"/>
              </a:xfrm>
              <a:custGeom>
                <a:rect b="b" l="l" r="r" t="t"/>
                <a:pathLst>
                  <a:path extrusionOk="0" h="1235" w="2675">
                    <a:moveTo>
                      <a:pt x="2674" y="1"/>
                    </a:moveTo>
                    <a:lnTo>
                      <a:pt x="1" y="1144"/>
                    </a:lnTo>
                    <a:lnTo>
                      <a:pt x="1" y="1234"/>
                    </a:lnTo>
                    <a:lnTo>
                      <a:pt x="2674" y="92"/>
                    </a:lnTo>
                    <a:lnTo>
                      <a:pt x="2674" y="1"/>
                    </a:lnTo>
                    <a:close/>
                  </a:path>
                </a:pathLst>
              </a:custGeom>
              <a:gradFill>
                <a:gsLst>
                  <a:gs pos="0">
                    <a:schemeClr val="accent1"/>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46"/>
              <p:cNvSpPr/>
              <p:nvPr/>
            </p:nvSpPr>
            <p:spPr>
              <a:xfrm>
                <a:off x="-2592190" y="1112314"/>
                <a:ext cx="14816" cy="12312"/>
              </a:xfrm>
              <a:custGeom>
                <a:rect b="b" l="l" r="r" t="t"/>
                <a:pathLst>
                  <a:path extrusionOk="0" h="295" w="355">
                    <a:moveTo>
                      <a:pt x="1" y="1"/>
                    </a:moveTo>
                    <a:lnTo>
                      <a:pt x="1" y="90"/>
                    </a:lnTo>
                    <a:lnTo>
                      <a:pt x="355" y="294"/>
                    </a:lnTo>
                    <a:lnTo>
                      <a:pt x="355" y="204"/>
                    </a:lnTo>
                    <a:lnTo>
                      <a:pt x="1" y="1"/>
                    </a:lnTo>
                    <a:close/>
                  </a:path>
                </a:pathLst>
              </a:custGeom>
              <a:gradFill>
                <a:gsLst>
                  <a:gs pos="0">
                    <a:schemeClr val="accent1"/>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46"/>
              <p:cNvSpPr/>
              <p:nvPr/>
            </p:nvSpPr>
            <p:spPr>
              <a:xfrm>
                <a:off x="-2592190" y="1018870"/>
                <a:ext cx="174411" cy="101959"/>
              </a:xfrm>
              <a:custGeom>
                <a:rect b="b" l="l" r="r" t="t"/>
                <a:pathLst>
                  <a:path extrusionOk="0" h="2443" w="4179">
                    <a:moveTo>
                      <a:pt x="3608" y="0"/>
                    </a:moveTo>
                    <a:lnTo>
                      <a:pt x="2494" y="395"/>
                    </a:lnTo>
                    <a:cubicBezTo>
                      <a:pt x="2291" y="474"/>
                      <a:pt x="2111" y="572"/>
                      <a:pt x="1967" y="688"/>
                    </a:cubicBezTo>
                    <a:lnTo>
                      <a:pt x="1" y="2240"/>
                    </a:lnTo>
                    <a:lnTo>
                      <a:pt x="355" y="2443"/>
                    </a:lnTo>
                    <a:lnTo>
                      <a:pt x="3027" y="1300"/>
                    </a:lnTo>
                    <a:cubicBezTo>
                      <a:pt x="3225" y="1215"/>
                      <a:pt x="3394" y="1111"/>
                      <a:pt x="3530" y="992"/>
                    </a:cubicBezTo>
                    <a:lnTo>
                      <a:pt x="4179" y="329"/>
                    </a:lnTo>
                    <a:lnTo>
                      <a:pt x="4176" y="326"/>
                    </a:lnTo>
                    <a:cubicBezTo>
                      <a:pt x="4111" y="358"/>
                      <a:pt x="4032" y="373"/>
                      <a:pt x="3952" y="373"/>
                    </a:cubicBezTo>
                    <a:cubicBezTo>
                      <a:pt x="3864" y="373"/>
                      <a:pt x="3777" y="354"/>
                      <a:pt x="3710" y="315"/>
                    </a:cubicBezTo>
                    <a:cubicBezTo>
                      <a:pt x="3640" y="275"/>
                      <a:pt x="3608" y="225"/>
                      <a:pt x="3608" y="172"/>
                    </a:cubicBezTo>
                    <a:lnTo>
                      <a:pt x="3608" y="0"/>
                    </a:lnTo>
                    <a:close/>
                  </a:path>
                </a:pathLst>
              </a:custGeom>
              <a:gradFill>
                <a:gsLst>
                  <a:gs pos="0">
                    <a:schemeClr val="dk2"/>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778" name="Google Shape;1778;p46"/>
          <p:cNvGrpSpPr/>
          <p:nvPr/>
        </p:nvGrpSpPr>
        <p:grpSpPr>
          <a:xfrm>
            <a:off x="6978794" y="1189250"/>
            <a:ext cx="1759054" cy="1191863"/>
            <a:chOff x="5047469" y="3327650"/>
            <a:chExt cx="1759054" cy="1191863"/>
          </a:xfrm>
        </p:grpSpPr>
        <p:sp>
          <p:nvSpPr>
            <p:cNvPr id="1779" name="Google Shape;1779;p46"/>
            <p:cNvSpPr/>
            <p:nvPr/>
          </p:nvSpPr>
          <p:spPr>
            <a:xfrm>
              <a:off x="6050536" y="4425231"/>
              <a:ext cx="163076" cy="94228"/>
            </a:xfrm>
            <a:custGeom>
              <a:rect b="b" l="l" r="r" t="t"/>
              <a:pathLst>
                <a:path extrusionOk="0" h="1912" w="3309">
                  <a:moveTo>
                    <a:pt x="346" y="1"/>
                  </a:moveTo>
                  <a:lnTo>
                    <a:pt x="0" y="242"/>
                  </a:lnTo>
                  <a:lnTo>
                    <a:pt x="2920" y="1911"/>
                  </a:lnTo>
                  <a:lnTo>
                    <a:pt x="3309" y="1687"/>
                  </a:lnTo>
                  <a:lnTo>
                    <a:pt x="34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46"/>
            <p:cNvSpPr/>
            <p:nvPr/>
          </p:nvSpPr>
          <p:spPr>
            <a:xfrm>
              <a:off x="5641842" y="4421979"/>
              <a:ext cx="163125" cy="94228"/>
            </a:xfrm>
            <a:custGeom>
              <a:rect b="b" l="l" r="r" t="t"/>
              <a:pathLst>
                <a:path extrusionOk="0" h="1912" w="3310">
                  <a:moveTo>
                    <a:pt x="2963" y="1"/>
                  </a:moveTo>
                  <a:lnTo>
                    <a:pt x="1" y="1685"/>
                  </a:lnTo>
                  <a:lnTo>
                    <a:pt x="390" y="1911"/>
                  </a:lnTo>
                  <a:lnTo>
                    <a:pt x="3309" y="242"/>
                  </a:lnTo>
                  <a:lnTo>
                    <a:pt x="296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81" name="Google Shape;1781;p46"/>
            <p:cNvGrpSpPr/>
            <p:nvPr/>
          </p:nvGrpSpPr>
          <p:grpSpPr>
            <a:xfrm>
              <a:off x="5747587" y="4177798"/>
              <a:ext cx="326777" cy="329904"/>
              <a:chOff x="4961682" y="6342643"/>
              <a:chExt cx="779340" cy="786796"/>
            </a:xfrm>
          </p:grpSpPr>
          <p:sp>
            <p:nvSpPr>
              <p:cNvPr id="1782" name="Google Shape;1782;p46"/>
              <p:cNvSpPr/>
              <p:nvPr/>
            </p:nvSpPr>
            <p:spPr>
              <a:xfrm>
                <a:off x="5135213" y="6342643"/>
                <a:ext cx="260148" cy="148149"/>
              </a:xfrm>
              <a:custGeom>
                <a:rect b="b" l="l" r="r" t="t"/>
                <a:pathLst>
                  <a:path extrusionOk="0" h="3713" w="6520">
                    <a:moveTo>
                      <a:pt x="1805" y="0"/>
                    </a:moveTo>
                    <a:lnTo>
                      <a:pt x="0" y="1042"/>
                    </a:lnTo>
                    <a:lnTo>
                      <a:pt x="4647" y="3712"/>
                    </a:lnTo>
                    <a:lnTo>
                      <a:pt x="6519" y="2635"/>
                    </a:lnTo>
                    <a:lnTo>
                      <a:pt x="180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46"/>
              <p:cNvSpPr/>
              <p:nvPr/>
            </p:nvSpPr>
            <p:spPr>
              <a:xfrm>
                <a:off x="5396047" y="6491155"/>
                <a:ext cx="344975" cy="195151"/>
              </a:xfrm>
              <a:custGeom>
                <a:rect b="b" l="l" r="r" t="t"/>
                <a:pathLst>
                  <a:path extrusionOk="0" h="4891" w="8646">
                    <a:moveTo>
                      <a:pt x="1925" y="1"/>
                    </a:moveTo>
                    <a:lnTo>
                      <a:pt x="1" y="1073"/>
                    </a:lnTo>
                    <a:lnTo>
                      <a:pt x="6647" y="4891"/>
                    </a:lnTo>
                    <a:lnTo>
                      <a:pt x="8646" y="3759"/>
                    </a:lnTo>
                    <a:lnTo>
                      <a:pt x="192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46"/>
              <p:cNvSpPr/>
              <p:nvPr/>
            </p:nvSpPr>
            <p:spPr>
              <a:xfrm>
                <a:off x="5320634" y="6447783"/>
                <a:ext cx="152258" cy="86224"/>
              </a:xfrm>
              <a:custGeom>
                <a:rect b="b" l="l" r="r" t="t"/>
                <a:pathLst>
                  <a:path extrusionOk="0" h="2161" w="3816">
                    <a:moveTo>
                      <a:pt x="1872" y="0"/>
                    </a:moveTo>
                    <a:lnTo>
                      <a:pt x="0" y="1077"/>
                    </a:lnTo>
                    <a:lnTo>
                      <a:pt x="1891" y="2160"/>
                    </a:lnTo>
                    <a:lnTo>
                      <a:pt x="3815" y="1088"/>
                    </a:lnTo>
                    <a:lnTo>
                      <a:pt x="187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46"/>
              <p:cNvSpPr/>
              <p:nvPr/>
            </p:nvSpPr>
            <p:spPr>
              <a:xfrm>
                <a:off x="5114943" y="6490756"/>
                <a:ext cx="281135" cy="159799"/>
              </a:xfrm>
              <a:custGeom>
                <a:rect b="b" l="l" r="r" t="t"/>
                <a:pathLst>
                  <a:path extrusionOk="0" h="4005" w="7046">
                    <a:moveTo>
                      <a:pt x="5155" y="0"/>
                    </a:moveTo>
                    <a:lnTo>
                      <a:pt x="1" y="2958"/>
                    </a:lnTo>
                    <a:lnTo>
                      <a:pt x="1807" y="4004"/>
                    </a:lnTo>
                    <a:lnTo>
                      <a:pt x="7046" y="1083"/>
                    </a:lnTo>
                    <a:lnTo>
                      <a:pt x="515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46"/>
              <p:cNvSpPr/>
              <p:nvPr/>
            </p:nvSpPr>
            <p:spPr>
              <a:xfrm>
                <a:off x="5395329" y="6348828"/>
                <a:ext cx="255599" cy="142363"/>
              </a:xfrm>
              <a:custGeom>
                <a:rect b="b" l="l" r="r" t="t"/>
                <a:pathLst>
                  <a:path extrusionOk="0" h="3568" w="6406">
                    <a:moveTo>
                      <a:pt x="4406" y="1"/>
                    </a:moveTo>
                    <a:lnTo>
                      <a:pt x="0" y="2480"/>
                    </a:lnTo>
                    <a:lnTo>
                      <a:pt x="1943" y="3568"/>
                    </a:lnTo>
                    <a:lnTo>
                      <a:pt x="6405" y="1134"/>
                    </a:lnTo>
                    <a:lnTo>
                      <a:pt x="440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46"/>
              <p:cNvSpPr/>
              <p:nvPr/>
            </p:nvSpPr>
            <p:spPr>
              <a:xfrm>
                <a:off x="5115023" y="6608824"/>
                <a:ext cx="72099" cy="520615"/>
              </a:xfrm>
              <a:custGeom>
                <a:rect b="b" l="l" r="r" t="t"/>
                <a:pathLst>
                  <a:path extrusionOk="0" h="13048" w="1807">
                    <a:moveTo>
                      <a:pt x="0" y="1"/>
                    </a:moveTo>
                    <a:lnTo>
                      <a:pt x="0" y="11903"/>
                    </a:lnTo>
                    <a:lnTo>
                      <a:pt x="1806" y="13048"/>
                    </a:lnTo>
                    <a:lnTo>
                      <a:pt x="1806" y="1044"/>
                    </a:lnTo>
                    <a:lnTo>
                      <a:pt x="0" y="1"/>
                    </a:lnTo>
                    <a:close/>
                  </a:path>
                </a:pathLst>
              </a:custGeom>
              <a:solidFill>
                <a:srgbClr val="F6F6F8">
                  <a:alpha val="46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46"/>
              <p:cNvSpPr/>
              <p:nvPr/>
            </p:nvSpPr>
            <p:spPr>
              <a:xfrm>
                <a:off x="4961682" y="6549291"/>
                <a:ext cx="105416" cy="216019"/>
              </a:xfrm>
              <a:custGeom>
                <a:rect b="b" l="l" r="r" t="t"/>
                <a:pathLst>
                  <a:path extrusionOk="0" h="5414" w="2642">
                    <a:moveTo>
                      <a:pt x="244" y="421"/>
                    </a:moveTo>
                    <a:lnTo>
                      <a:pt x="2399" y="1666"/>
                    </a:lnTo>
                    <a:lnTo>
                      <a:pt x="2399" y="4994"/>
                    </a:lnTo>
                    <a:lnTo>
                      <a:pt x="244" y="3748"/>
                    </a:lnTo>
                    <a:lnTo>
                      <a:pt x="244" y="421"/>
                    </a:lnTo>
                    <a:close/>
                    <a:moveTo>
                      <a:pt x="1" y="1"/>
                    </a:moveTo>
                    <a:lnTo>
                      <a:pt x="1" y="3888"/>
                    </a:lnTo>
                    <a:lnTo>
                      <a:pt x="2642" y="5414"/>
                    </a:lnTo>
                    <a:lnTo>
                      <a:pt x="2642" y="1526"/>
                    </a:lnTo>
                    <a:lnTo>
                      <a:pt x="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46"/>
              <p:cNvSpPr/>
              <p:nvPr/>
            </p:nvSpPr>
            <p:spPr>
              <a:xfrm>
                <a:off x="4994361" y="6647129"/>
                <a:ext cx="35790" cy="63241"/>
              </a:xfrm>
              <a:custGeom>
                <a:rect b="b" l="l" r="r" t="t"/>
                <a:pathLst>
                  <a:path extrusionOk="0" h="1585" w="897">
                    <a:moveTo>
                      <a:pt x="0" y="0"/>
                    </a:moveTo>
                    <a:lnTo>
                      <a:pt x="0" y="1066"/>
                    </a:lnTo>
                    <a:lnTo>
                      <a:pt x="897" y="1585"/>
                    </a:lnTo>
                    <a:lnTo>
                      <a:pt x="897" y="519"/>
                    </a:lnTo>
                    <a:lnTo>
                      <a:pt x="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46"/>
              <p:cNvSpPr/>
              <p:nvPr/>
            </p:nvSpPr>
            <p:spPr>
              <a:xfrm>
                <a:off x="4976845" y="6604235"/>
                <a:ext cx="70822" cy="74054"/>
              </a:xfrm>
              <a:custGeom>
                <a:rect b="b" l="l" r="r" t="t"/>
                <a:pathLst>
                  <a:path extrusionOk="0" h="1856" w="1775">
                    <a:moveTo>
                      <a:pt x="888" y="0"/>
                    </a:moveTo>
                    <a:lnTo>
                      <a:pt x="1" y="831"/>
                    </a:lnTo>
                    <a:lnTo>
                      <a:pt x="1774" y="1855"/>
                    </a:lnTo>
                    <a:lnTo>
                      <a:pt x="88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46"/>
              <p:cNvSpPr/>
              <p:nvPr/>
            </p:nvSpPr>
            <p:spPr>
              <a:xfrm>
                <a:off x="5590437" y="6599010"/>
                <a:ext cx="77765" cy="521573"/>
              </a:xfrm>
              <a:custGeom>
                <a:rect b="b" l="l" r="r" t="t"/>
                <a:pathLst>
                  <a:path extrusionOk="0" h="13072" w="1949">
                    <a:moveTo>
                      <a:pt x="1948" y="0"/>
                    </a:moveTo>
                    <a:lnTo>
                      <a:pt x="1" y="1125"/>
                    </a:lnTo>
                    <a:lnTo>
                      <a:pt x="1" y="13072"/>
                    </a:lnTo>
                    <a:lnTo>
                      <a:pt x="1948" y="11947"/>
                    </a:lnTo>
                    <a:lnTo>
                      <a:pt x="194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92" name="Google Shape;1792;p46"/>
            <p:cNvSpPr/>
            <p:nvPr/>
          </p:nvSpPr>
          <p:spPr>
            <a:xfrm>
              <a:off x="5636076" y="4164728"/>
              <a:ext cx="101029" cy="351483"/>
            </a:xfrm>
            <a:custGeom>
              <a:rect b="b" l="l" r="r" t="t"/>
              <a:pathLst>
                <a:path extrusionOk="0" h="7132" w="2050">
                  <a:moveTo>
                    <a:pt x="1689" y="1"/>
                  </a:moveTo>
                  <a:cubicBezTo>
                    <a:pt x="1328" y="1"/>
                    <a:pt x="736" y="258"/>
                    <a:pt x="736" y="258"/>
                  </a:cubicBezTo>
                  <a:cubicBezTo>
                    <a:pt x="736" y="258"/>
                    <a:pt x="268" y="2860"/>
                    <a:pt x="176" y="4072"/>
                  </a:cubicBezTo>
                  <a:cubicBezTo>
                    <a:pt x="108" y="4947"/>
                    <a:pt x="41" y="6128"/>
                    <a:pt x="12" y="6677"/>
                  </a:cubicBezTo>
                  <a:cubicBezTo>
                    <a:pt x="1" y="6862"/>
                    <a:pt x="95" y="7048"/>
                    <a:pt x="259" y="7131"/>
                  </a:cubicBezTo>
                  <a:lnTo>
                    <a:pt x="508" y="7131"/>
                  </a:lnTo>
                  <a:cubicBezTo>
                    <a:pt x="508" y="7131"/>
                    <a:pt x="1487" y="1281"/>
                    <a:pt x="1893" y="429"/>
                  </a:cubicBezTo>
                  <a:cubicBezTo>
                    <a:pt x="2050" y="101"/>
                    <a:pt x="1915" y="1"/>
                    <a:pt x="168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46"/>
            <p:cNvSpPr/>
            <p:nvPr/>
          </p:nvSpPr>
          <p:spPr>
            <a:xfrm>
              <a:off x="5624495" y="4161278"/>
              <a:ext cx="91665" cy="354933"/>
            </a:xfrm>
            <a:custGeom>
              <a:rect b="b" l="l" r="r" t="t"/>
              <a:pathLst>
                <a:path extrusionOk="0" h="7202" w="1860">
                  <a:moveTo>
                    <a:pt x="1531" y="0"/>
                  </a:moveTo>
                  <a:cubicBezTo>
                    <a:pt x="1225" y="0"/>
                    <a:pt x="736" y="227"/>
                    <a:pt x="736" y="227"/>
                  </a:cubicBezTo>
                  <a:cubicBezTo>
                    <a:pt x="736" y="227"/>
                    <a:pt x="268" y="2827"/>
                    <a:pt x="176" y="4039"/>
                  </a:cubicBezTo>
                  <a:cubicBezTo>
                    <a:pt x="108" y="4914"/>
                    <a:pt x="40" y="6095"/>
                    <a:pt x="11" y="6644"/>
                  </a:cubicBezTo>
                  <a:cubicBezTo>
                    <a:pt x="0" y="6829"/>
                    <a:pt x="100" y="7001"/>
                    <a:pt x="265" y="7086"/>
                  </a:cubicBezTo>
                  <a:lnTo>
                    <a:pt x="494" y="7201"/>
                  </a:lnTo>
                  <a:cubicBezTo>
                    <a:pt x="494" y="7201"/>
                    <a:pt x="1289" y="1298"/>
                    <a:pt x="1696" y="445"/>
                  </a:cubicBezTo>
                  <a:cubicBezTo>
                    <a:pt x="1859" y="103"/>
                    <a:pt x="1736" y="0"/>
                    <a:pt x="15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46"/>
            <p:cNvSpPr/>
            <p:nvPr/>
          </p:nvSpPr>
          <p:spPr>
            <a:xfrm>
              <a:off x="6118052" y="4167980"/>
              <a:ext cx="101029" cy="351532"/>
            </a:xfrm>
            <a:custGeom>
              <a:rect b="b" l="l" r="r" t="t"/>
              <a:pathLst>
                <a:path extrusionOk="0" h="7133" w="2050">
                  <a:moveTo>
                    <a:pt x="362" y="1"/>
                  </a:moveTo>
                  <a:cubicBezTo>
                    <a:pt x="136" y="1"/>
                    <a:pt x="0" y="102"/>
                    <a:pt x="156" y="429"/>
                  </a:cubicBezTo>
                  <a:cubicBezTo>
                    <a:pt x="564" y="1282"/>
                    <a:pt x="1542" y="7133"/>
                    <a:pt x="1542" y="7133"/>
                  </a:cubicBezTo>
                  <a:lnTo>
                    <a:pt x="1791" y="7133"/>
                  </a:lnTo>
                  <a:cubicBezTo>
                    <a:pt x="1956" y="7048"/>
                    <a:pt x="2050" y="6862"/>
                    <a:pt x="2039" y="6678"/>
                  </a:cubicBezTo>
                  <a:cubicBezTo>
                    <a:pt x="2010" y="6130"/>
                    <a:pt x="1942" y="4949"/>
                    <a:pt x="1874" y="4072"/>
                  </a:cubicBezTo>
                  <a:cubicBezTo>
                    <a:pt x="1782" y="2860"/>
                    <a:pt x="1314" y="259"/>
                    <a:pt x="1314" y="259"/>
                  </a:cubicBezTo>
                  <a:cubicBezTo>
                    <a:pt x="1314" y="259"/>
                    <a:pt x="723" y="1"/>
                    <a:pt x="36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46"/>
            <p:cNvSpPr/>
            <p:nvPr/>
          </p:nvSpPr>
          <p:spPr>
            <a:xfrm>
              <a:off x="6139046" y="4164531"/>
              <a:ext cx="91715" cy="354933"/>
            </a:xfrm>
            <a:custGeom>
              <a:rect b="b" l="l" r="r" t="t"/>
              <a:pathLst>
                <a:path extrusionOk="0" h="7202" w="1861">
                  <a:moveTo>
                    <a:pt x="329" y="1"/>
                  </a:moveTo>
                  <a:cubicBezTo>
                    <a:pt x="124" y="1"/>
                    <a:pt x="1" y="103"/>
                    <a:pt x="164" y="446"/>
                  </a:cubicBezTo>
                  <a:cubicBezTo>
                    <a:pt x="570" y="1298"/>
                    <a:pt x="1365" y="7201"/>
                    <a:pt x="1365" y="7201"/>
                  </a:cubicBezTo>
                  <a:lnTo>
                    <a:pt x="1594" y="7086"/>
                  </a:lnTo>
                  <a:cubicBezTo>
                    <a:pt x="1759" y="7001"/>
                    <a:pt x="1860" y="6831"/>
                    <a:pt x="1850" y="6646"/>
                  </a:cubicBezTo>
                  <a:cubicBezTo>
                    <a:pt x="1819" y="6097"/>
                    <a:pt x="1751" y="4916"/>
                    <a:pt x="1685" y="4040"/>
                  </a:cubicBezTo>
                  <a:cubicBezTo>
                    <a:pt x="1591" y="2828"/>
                    <a:pt x="1124" y="227"/>
                    <a:pt x="1124" y="227"/>
                  </a:cubicBezTo>
                  <a:cubicBezTo>
                    <a:pt x="1124" y="227"/>
                    <a:pt x="635" y="1"/>
                    <a:pt x="32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46"/>
            <p:cNvSpPr/>
            <p:nvPr/>
          </p:nvSpPr>
          <p:spPr>
            <a:xfrm>
              <a:off x="5636076" y="3733414"/>
              <a:ext cx="101029" cy="351434"/>
            </a:xfrm>
            <a:custGeom>
              <a:rect b="b" l="l" r="r" t="t"/>
              <a:pathLst>
                <a:path extrusionOk="0" h="7131" w="2050">
                  <a:moveTo>
                    <a:pt x="1689" y="0"/>
                  </a:moveTo>
                  <a:cubicBezTo>
                    <a:pt x="1328" y="0"/>
                    <a:pt x="736" y="258"/>
                    <a:pt x="736" y="258"/>
                  </a:cubicBezTo>
                  <a:cubicBezTo>
                    <a:pt x="736" y="258"/>
                    <a:pt x="268" y="2859"/>
                    <a:pt x="176" y="4071"/>
                  </a:cubicBezTo>
                  <a:cubicBezTo>
                    <a:pt x="108" y="4947"/>
                    <a:pt x="41" y="6128"/>
                    <a:pt x="12" y="6677"/>
                  </a:cubicBezTo>
                  <a:cubicBezTo>
                    <a:pt x="1" y="6862"/>
                    <a:pt x="95" y="7046"/>
                    <a:pt x="259" y="7131"/>
                  </a:cubicBezTo>
                  <a:lnTo>
                    <a:pt x="508" y="7131"/>
                  </a:lnTo>
                  <a:cubicBezTo>
                    <a:pt x="508" y="7131"/>
                    <a:pt x="1487" y="1281"/>
                    <a:pt x="1893" y="429"/>
                  </a:cubicBezTo>
                  <a:cubicBezTo>
                    <a:pt x="2050" y="101"/>
                    <a:pt x="1915" y="0"/>
                    <a:pt x="1689" y="0"/>
                  </a:cubicBezTo>
                  <a:close/>
                </a:path>
              </a:pathLst>
            </a:custGeom>
            <a:solidFill>
              <a:srgbClr val="F6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46"/>
            <p:cNvSpPr/>
            <p:nvPr/>
          </p:nvSpPr>
          <p:spPr>
            <a:xfrm>
              <a:off x="5624495" y="3729915"/>
              <a:ext cx="91665" cy="354933"/>
            </a:xfrm>
            <a:custGeom>
              <a:rect b="b" l="l" r="r" t="t"/>
              <a:pathLst>
                <a:path extrusionOk="0" h="7202" w="1860">
                  <a:moveTo>
                    <a:pt x="1530" y="0"/>
                  </a:moveTo>
                  <a:cubicBezTo>
                    <a:pt x="1224" y="0"/>
                    <a:pt x="736" y="226"/>
                    <a:pt x="736" y="226"/>
                  </a:cubicBezTo>
                  <a:cubicBezTo>
                    <a:pt x="736" y="226"/>
                    <a:pt x="268" y="2827"/>
                    <a:pt x="176" y="4039"/>
                  </a:cubicBezTo>
                  <a:cubicBezTo>
                    <a:pt x="108" y="4914"/>
                    <a:pt x="40" y="6096"/>
                    <a:pt x="11" y="6645"/>
                  </a:cubicBezTo>
                  <a:cubicBezTo>
                    <a:pt x="0" y="6830"/>
                    <a:pt x="100" y="7002"/>
                    <a:pt x="265" y="7086"/>
                  </a:cubicBezTo>
                  <a:lnTo>
                    <a:pt x="494" y="7202"/>
                  </a:lnTo>
                  <a:cubicBezTo>
                    <a:pt x="494" y="7202"/>
                    <a:pt x="1289" y="1298"/>
                    <a:pt x="1696" y="446"/>
                  </a:cubicBezTo>
                  <a:cubicBezTo>
                    <a:pt x="1860" y="103"/>
                    <a:pt x="1736" y="0"/>
                    <a:pt x="153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46"/>
            <p:cNvSpPr/>
            <p:nvPr/>
          </p:nvSpPr>
          <p:spPr>
            <a:xfrm>
              <a:off x="6118052" y="3736667"/>
              <a:ext cx="101029" cy="351434"/>
            </a:xfrm>
            <a:custGeom>
              <a:rect b="b" l="l" r="r" t="t"/>
              <a:pathLst>
                <a:path extrusionOk="0" h="7131" w="2050">
                  <a:moveTo>
                    <a:pt x="362" y="0"/>
                  </a:moveTo>
                  <a:cubicBezTo>
                    <a:pt x="136" y="0"/>
                    <a:pt x="0" y="101"/>
                    <a:pt x="156" y="429"/>
                  </a:cubicBezTo>
                  <a:cubicBezTo>
                    <a:pt x="564" y="1281"/>
                    <a:pt x="1542" y="7131"/>
                    <a:pt x="1542" y="7131"/>
                  </a:cubicBezTo>
                  <a:lnTo>
                    <a:pt x="1791" y="7131"/>
                  </a:lnTo>
                  <a:cubicBezTo>
                    <a:pt x="1956" y="7048"/>
                    <a:pt x="2050" y="6862"/>
                    <a:pt x="2039" y="6677"/>
                  </a:cubicBezTo>
                  <a:cubicBezTo>
                    <a:pt x="2010" y="6130"/>
                    <a:pt x="1942" y="4947"/>
                    <a:pt x="1874" y="4071"/>
                  </a:cubicBezTo>
                  <a:cubicBezTo>
                    <a:pt x="1782" y="2859"/>
                    <a:pt x="1314" y="258"/>
                    <a:pt x="1314" y="258"/>
                  </a:cubicBezTo>
                  <a:cubicBezTo>
                    <a:pt x="1314" y="258"/>
                    <a:pt x="723" y="0"/>
                    <a:pt x="362" y="0"/>
                  </a:cubicBezTo>
                  <a:close/>
                </a:path>
              </a:pathLst>
            </a:custGeom>
            <a:solidFill>
              <a:srgbClr val="F6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46"/>
            <p:cNvSpPr/>
            <p:nvPr/>
          </p:nvSpPr>
          <p:spPr>
            <a:xfrm>
              <a:off x="6139046" y="3733217"/>
              <a:ext cx="91715" cy="354883"/>
            </a:xfrm>
            <a:custGeom>
              <a:rect b="b" l="l" r="r" t="t"/>
              <a:pathLst>
                <a:path extrusionOk="0" h="7201" w="1861">
                  <a:moveTo>
                    <a:pt x="331" y="0"/>
                  </a:moveTo>
                  <a:cubicBezTo>
                    <a:pt x="124" y="0"/>
                    <a:pt x="0" y="103"/>
                    <a:pt x="164" y="445"/>
                  </a:cubicBezTo>
                  <a:cubicBezTo>
                    <a:pt x="570" y="1297"/>
                    <a:pt x="1365" y="7201"/>
                    <a:pt x="1365" y="7201"/>
                  </a:cubicBezTo>
                  <a:lnTo>
                    <a:pt x="1594" y="7086"/>
                  </a:lnTo>
                  <a:cubicBezTo>
                    <a:pt x="1759" y="7003"/>
                    <a:pt x="1860" y="6830"/>
                    <a:pt x="1850" y="6646"/>
                  </a:cubicBezTo>
                  <a:cubicBezTo>
                    <a:pt x="1819" y="6097"/>
                    <a:pt x="1751" y="4914"/>
                    <a:pt x="1685" y="4038"/>
                  </a:cubicBezTo>
                  <a:cubicBezTo>
                    <a:pt x="1591" y="2828"/>
                    <a:pt x="1124" y="227"/>
                    <a:pt x="1124" y="227"/>
                  </a:cubicBezTo>
                  <a:lnTo>
                    <a:pt x="1124" y="225"/>
                  </a:lnTo>
                  <a:cubicBezTo>
                    <a:pt x="1124" y="225"/>
                    <a:pt x="636" y="0"/>
                    <a:pt x="33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46"/>
            <p:cNvSpPr/>
            <p:nvPr/>
          </p:nvSpPr>
          <p:spPr>
            <a:xfrm>
              <a:off x="5689547" y="4069713"/>
              <a:ext cx="475133" cy="147749"/>
            </a:xfrm>
            <a:custGeom>
              <a:rect b="b" l="l" r="r" t="t"/>
              <a:pathLst>
                <a:path extrusionOk="0" h="2998" w="9641">
                  <a:moveTo>
                    <a:pt x="9106" y="2050"/>
                  </a:moveTo>
                  <a:lnTo>
                    <a:pt x="7985" y="1602"/>
                  </a:lnTo>
                  <a:lnTo>
                    <a:pt x="8200" y="1"/>
                  </a:lnTo>
                  <a:lnTo>
                    <a:pt x="1398" y="1"/>
                  </a:lnTo>
                  <a:lnTo>
                    <a:pt x="1617" y="1617"/>
                  </a:lnTo>
                  <a:lnTo>
                    <a:pt x="534" y="2050"/>
                  </a:lnTo>
                  <a:lnTo>
                    <a:pt x="0" y="2270"/>
                  </a:lnTo>
                  <a:lnTo>
                    <a:pt x="232" y="2402"/>
                  </a:lnTo>
                  <a:cubicBezTo>
                    <a:pt x="423" y="2510"/>
                    <a:pt x="654" y="2526"/>
                    <a:pt x="859" y="2446"/>
                  </a:cubicBezTo>
                  <a:lnTo>
                    <a:pt x="1685" y="2125"/>
                  </a:lnTo>
                  <a:lnTo>
                    <a:pt x="1718" y="2373"/>
                  </a:lnTo>
                  <a:cubicBezTo>
                    <a:pt x="1766" y="2729"/>
                    <a:pt x="2071" y="2997"/>
                    <a:pt x="2432" y="2997"/>
                  </a:cubicBezTo>
                  <a:lnTo>
                    <a:pt x="7167" y="2997"/>
                  </a:lnTo>
                  <a:cubicBezTo>
                    <a:pt x="7527" y="2997"/>
                    <a:pt x="7833" y="2729"/>
                    <a:pt x="7880" y="2373"/>
                  </a:cubicBezTo>
                  <a:lnTo>
                    <a:pt x="7916" y="2110"/>
                  </a:lnTo>
                  <a:lnTo>
                    <a:pt x="8782" y="2448"/>
                  </a:lnTo>
                  <a:cubicBezTo>
                    <a:pt x="8986" y="2526"/>
                    <a:pt x="9216" y="2510"/>
                    <a:pt x="9406" y="2402"/>
                  </a:cubicBezTo>
                  <a:lnTo>
                    <a:pt x="9640" y="2270"/>
                  </a:lnTo>
                  <a:lnTo>
                    <a:pt x="9105" y="205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46"/>
            <p:cNvSpPr/>
            <p:nvPr/>
          </p:nvSpPr>
          <p:spPr>
            <a:xfrm>
              <a:off x="5299728" y="3972332"/>
              <a:ext cx="1255570" cy="388001"/>
            </a:xfrm>
            <a:custGeom>
              <a:rect b="b" l="l" r="r" t="t"/>
              <a:pathLst>
                <a:path extrusionOk="0" h="7873" w="25477">
                  <a:moveTo>
                    <a:pt x="25477" y="4813"/>
                  </a:moveTo>
                  <a:lnTo>
                    <a:pt x="25476" y="4830"/>
                  </a:lnTo>
                  <a:lnTo>
                    <a:pt x="25476" y="4830"/>
                  </a:lnTo>
                  <a:cubicBezTo>
                    <a:pt x="25477" y="4824"/>
                    <a:pt x="25477" y="4819"/>
                    <a:pt x="25477" y="4813"/>
                  </a:cubicBezTo>
                  <a:close/>
                  <a:moveTo>
                    <a:pt x="12725" y="0"/>
                  </a:moveTo>
                  <a:cubicBezTo>
                    <a:pt x="11060" y="0"/>
                    <a:pt x="9542" y="319"/>
                    <a:pt x="8338" y="900"/>
                  </a:cubicBezTo>
                  <a:lnTo>
                    <a:pt x="4095" y="2950"/>
                  </a:lnTo>
                  <a:lnTo>
                    <a:pt x="4094" y="3767"/>
                  </a:lnTo>
                  <a:cubicBezTo>
                    <a:pt x="3805" y="4236"/>
                    <a:pt x="3033" y="4572"/>
                    <a:pt x="2122" y="4572"/>
                  </a:cubicBezTo>
                  <a:cubicBezTo>
                    <a:pt x="1540" y="4572"/>
                    <a:pt x="1013" y="4436"/>
                    <a:pt x="631" y="4216"/>
                  </a:cubicBezTo>
                  <a:cubicBezTo>
                    <a:pt x="597" y="4197"/>
                    <a:pt x="565" y="4188"/>
                    <a:pt x="533" y="4188"/>
                  </a:cubicBezTo>
                  <a:cubicBezTo>
                    <a:pt x="254" y="4188"/>
                    <a:pt x="71" y="4874"/>
                    <a:pt x="24" y="4874"/>
                  </a:cubicBezTo>
                  <a:cubicBezTo>
                    <a:pt x="16" y="4874"/>
                    <a:pt x="12" y="4855"/>
                    <a:pt x="12" y="4812"/>
                  </a:cubicBezTo>
                  <a:lnTo>
                    <a:pt x="1" y="6653"/>
                  </a:lnTo>
                  <a:cubicBezTo>
                    <a:pt x="4" y="6991"/>
                    <a:pt x="239" y="7296"/>
                    <a:pt x="621" y="7516"/>
                  </a:cubicBezTo>
                  <a:cubicBezTo>
                    <a:pt x="1004" y="7736"/>
                    <a:pt x="1530" y="7873"/>
                    <a:pt x="2111" y="7873"/>
                  </a:cubicBezTo>
                  <a:cubicBezTo>
                    <a:pt x="3214" y="7873"/>
                    <a:pt x="4115" y="7380"/>
                    <a:pt x="4200" y="6756"/>
                  </a:cubicBezTo>
                  <a:lnTo>
                    <a:pt x="4202" y="6756"/>
                  </a:lnTo>
                  <a:cubicBezTo>
                    <a:pt x="4202" y="6756"/>
                    <a:pt x="4197" y="6239"/>
                    <a:pt x="4888" y="5862"/>
                  </a:cubicBezTo>
                  <a:lnTo>
                    <a:pt x="8329" y="4199"/>
                  </a:lnTo>
                  <a:cubicBezTo>
                    <a:pt x="9531" y="3620"/>
                    <a:pt x="11051" y="3301"/>
                    <a:pt x="12716" y="3301"/>
                  </a:cubicBezTo>
                  <a:cubicBezTo>
                    <a:pt x="14286" y="3301"/>
                    <a:pt x="15809" y="3620"/>
                    <a:pt x="17018" y="4201"/>
                  </a:cubicBezTo>
                  <a:lnTo>
                    <a:pt x="20842" y="6041"/>
                  </a:lnTo>
                  <a:cubicBezTo>
                    <a:pt x="21265" y="6384"/>
                    <a:pt x="21263" y="6757"/>
                    <a:pt x="21263" y="6757"/>
                  </a:cubicBezTo>
                  <a:lnTo>
                    <a:pt x="21268" y="6744"/>
                  </a:lnTo>
                  <a:cubicBezTo>
                    <a:pt x="21306" y="7044"/>
                    <a:pt x="21533" y="7314"/>
                    <a:pt x="21880" y="7516"/>
                  </a:cubicBezTo>
                  <a:cubicBezTo>
                    <a:pt x="22263" y="7737"/>
                    <a:pt x="22789" y="7873"/>
                    <a:pt x="23371" y="7873"/>
                  </a:cubicBezTo>
                  <a:cubicBezTo>
                    <a:pt x="24534" y="7873"/>
                    <a:pt x="25472" y="7328"/>
                    <a:pt x="25467" y="6654"/>
                  </a:cubicBezTo>
                  <a:lnTo>
                    <a:pt x="25476" y="4830"/>
                  </a:lnTo>
                  <a:lnTo>
                    <a:pt x="25476" y="4830"/>
                  </a:lnTo>
                  <a:cubicBezTo>
                    <a:pt x="25474" y="4998"/>
                    <a:pt x="25407" y="5060"/>
                    <a:pt x="25289" y="5060"/>
                  </a:cubicBezTo>
                  <a:cubicBezTo>
                    <a:pt x="24960" y="5060"/>
                    <a:pt x="24230" y="4573"/>
                    <a:pt x="23380" y="4573"/>
                  </a:cubicBezTo>
                  <a:lnTo>
                    <a:pt x="23382" y="4573"/>
                  </a:lnTo>
                  <a:cubicBezTo>
                    <a:pt x="22800" y="4573"/>
                    <a:pt x="22274" y="4436"/>
                    <a:pt x="21891" y="4216"/>
                  </a:cubicBezTo>
                  <a:cubicBezTo>
                    <a:pt x="21650" y="4076"/>
                    <a:pt x="21466" y="3903"/>
                    <a:pt x="21363" y="3709"/>
                  </a:cubicBezTo>
                  <a:lnTo>
                    <a:pt x="21365" y="2987"/>
                  </a:lnTo>
                  <a:lnTo>
                    <a:pt x="17029" y="901"/>
                  </a:lnTo>
                  <a:cubicBezTo>
                    <a:pt x="15818" y="319"/>
                    <a:pt x="14297" y="0"/>
                    <a:pt x="12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46"/>
            <p:cNvSpPr/>
            <p:nvPr/>
          </p:nvSpPr>
          <p:spPr>
            <a:xfrm>
              <a:off x="6163687" y="3582760"/>
              <a:ext cx="388248" cy="411065"/>
            </a:xfrm>
            <a:custGeom>
              <a:rect b="b" l="l" r="r" t="t"/>
              <a:pathLst>
                <a:path extrusionOk="0" h="8341" w="7878">
                  <a:moveTo>
                    <a:pt x="7878" y="669"/>
                  </a:moveTo>
                  <a:lnTo>
                    <a:pt x="7878" y="685"/>
                  </a:lnTo>
                  <a:lnTo>
                    <a:pt x="7878" y="685"/>
                  </a:lnTo>
                  <a:cubicBezTo>
                    <a:pt x="7878" y="680"/>
                    <a:pt x="7878" y="675"/>
                    <a:pt x="7878" y="669"/>
                  </a:cubicBezTo>
                  <a:close/>
                  <a:moveTo>
                    <a:pt x="5188" y="0"/>
                  </a:moveTo>
                  <a:lnTo>
                    <a:pt x="1540" y="2557"/>
                  </a:lnTo>
                  <a:cubicBezTo>
                    <a:pt x="547" y="3255"/>
                    <a:pt x="5" y="4133"/>
                    <a:pt x="10" y="5041"/>
                  </a:cubicBezTo>
                  <a:lnTo>
                    <a:pt x="1" y="8297"/>
                  </a:lnTo>
                  <a:lnTo>
                    <a:pt x="1" y="8297"/>
                  </a:lnTo>
                  <a:cubicBezTo>
                    <a:pt x="12" y="7407"/>
                    <a:pt x="552" y="6544"/>
                    <a:pt x="1531" y="5858"/>
                  </a:cubicBezTo>
                  <a:lnTo>
                    <a:pt x="4617" y="3694"/>
                  </a:lnTo>
                  <a:cubicBezTo>
                    <a:pt x="4950" y="3460"/>
                    <a:pt x="5350" y="3350"/>
                    <a:pt x="5756" y="3350"/>
                  </a:cubicBezTo>
                  <a:cubicBezTo>
                    <a:pt x="5759" y="3350"/>
                    <a:pt x="5762" y="3350"/>
                    <a:pt x="5764" y="3350"/>
                  </a:cubicBezTo>
                  <a:lnTo>
                    <a:pt x="5771" y="3350"/>
                  </a:lnTo>
                  <a:cubicBezTo>
                    <a:pt x="6932" y="3350"/>
                    <a:pt x="7870" y="2804"/>
                    <a:pt x="7869" y="2131"/>
                  </a:cubicBezTo>
                  <a:lnTo>
                    <a:pt x="7878" y="685"/>
                  </a:lnTo>
                  <a:lnTo>
                    <a:pt x="7878" y="685"/>
                  </a:lnTo>
                  <a:cubicBezTo>
                    <a:pt x="7876" y="813"/>
                    <a:pt x="7836" y="864"/>
                    <a:pt x="7765" y="864"/>
                  </a:cubicBezTo>
                  <a:cubicBezTo>
                    <a:pt x="7483" y="864"/>
                    <a:pt x="6701" y="51"/>
                    <a:pt x="5780" y="51"/>
                  </a:cubicBezTo>
                  <a:lnTo>
                    <a:pt x="5780" y="50"/>
                  </a:lnTo>
                  <a:cubicBezTo>
                    <a:pt x="5574" y="50"/>
                    <a:pt x="5375" y="33"/>
                    <a:pt x="5188" y="0"/>
                  </a:cubicBezTo>
                  <a:close/>
                  <a:moveTo>
                    <a:pt x="1" y="8297"/>
                  </a:moveTo>
                  <a:cubicBezTo>
                    <a:pt x="1" y="8312"/>
                    <a:pt x="1" y="8326"/>
                    <a:pt x="1" y="8340"/>
                  </a:cubicBezTo>
                  <a:lnTo>
                    <a:pt x="1" y="8297"/>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46"/>
            <p:cNvSpPr/>
            <p:nvPr/>
          </p:nvSpPr>
          <p:spPr>
            <a:xfrm>
              <a:off x="5296427" y="3583598"/>
              <a:ext cx="388937" cy="412593"/>
            </a:xfrm>
            <a:custGeom>
              <a:rect b="b" l="l" r="r" t="t"/>
              <a:pathLst>
                <a:path extrusionOk="0" h="8372" w="7892">
                  <a:moveTo>
                    <a:pt x="2590" y="0"/>
                  </a:moveTo>
                  <a:cubicBezTo>
                    <a:pt x="2438" y="22"/>
                    <a:pt x="2281" y="33"/>
                    <a:pt x="2120" y="33"/>
                  </a:cubicBezTo>
                  <a:cubicBezTo>
                    <a:pt x="1574" y="33"/>
                    <a:pt x="1075" y="1524"/>
                    <a:pt x="701" y="1524"/>
                  </a:cubicBezTo>
                  <a:cubicBezTo>
                    <a:pt x="676" y="1524"/>
                    <a:pt x="652" y="1518"/>
                    <a:pt x="629" y="1505"/>
                  </a:cubicBezTo>
                  <a:cubicBezTo>
                    <a:pt x="248" y="1283"/>
                    <a:pt x="11" y="978"/>
                    <a:pt x="9" y="642"/>
                  </a:cubicBezTo>
                  <a:lnTo>
                    <a:pt x="0" y="2114"/>
                  </a:lnTo>
                  <a:cubicBezTo>
                    <a:pt x="2" y="2451"/>
                    <a:pt x="238" y="2755"/>
                    <a:pt x="620" y="2975"/>
                  </a:cubicBezTo>
                  <a:cubicBezTo>
                    <a:pt x="1003" y="3195"/>
                    <a:pt x="1529" y="3332"/>
                    <a:pt x="2110" y="3332"/>
                  </a:cubicBezTo>
                  <a:lnTo>
                    <a:pt x="2115" y="3332"/>
                  </a:lnTo>
                  <a:cubicBezTo>
                    <a:pt x="2437" y="3332"/>
                    <a:pt x="2752" y="3420"/>
                    <a:pt x="3018" y="3603"/>
                  </a:cubicBezTo>
                  <a:lnTo>
                    <a:pt x="6307" y="5876"/>
                  </a:lnTo>
                  <a:cubicBezTo>
                    <a:pt x="7320" y="6576"/>
                    <a:pt x="7877" y="7457"/>
                    <a:pt x="7882" y="8371"/>
                  </a:cubicBezTo>
                  <a:lnTo>
                    <a:pt x="7891" y="5072"/>
                  </a:lnTo>
                  <a:cubicBezTo>
                    <a:pt x="7886" y="4158"/>
                    <a:pt x="7328" y="3275"/>
                    <a:pt x="6316" y="2577"/>
                  </a:cubicBezTo>
                  <a:lnTo>
                    <a:pt x="6316" y="2575"/>
                  </a:lnTo>
                  <a:lnTo>
                    <a:pt x="259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46"/>
            <p:cNvSpPr/>
            <p:nvPr/>
          </p:nvSpPr>
          <p:spPr>
            <a:xfrm>
              <a:off x="5296624" y="3556295"/>
              <a:ext cx="1258921" cy="713315"/>
            </a:xfrm>
            <a:custGeom>
              <a:rect b="b" l="l" r="r" t="t"/>
              <a:pathLst>
                <a:path extrusionOk="0" h="14474" w="25545">
                  <a:moveTo>
                    <a:pt x="23360" y="0"/>
                  </a:moveTo>
                  <a:cubicBezTo>
                    <a:pt x="22197" y="2"/>
                    <a:pt x="21259" y="547"/>
                    <a:pt x="21262" y="1220"/>
                  </a:cubicBezTo>
                  <a:cubicBezTo>
                    <a:pt x="21265" y="1362"/>
                    <a:pt x="21309" y="1499"/>
                    <a:pt x="21386" y="1625"/>
                  </a:cubicBezTo>
                  <a:cubicBezTo>
                    <a:pt x="21386" y="1625"/>
                    <a:pt x="18455" y="2326"/>
                    <a:pt x="17464" y="2505"/>
                  </a:cubicBezTo>
                  <a:cubicBezTo>
                    <a:pt x="15995" y="2769"/>
                    <a:pt x="14286" y="2814"/>
                    <a:pt x="12705" y="2814"/>
                  </a:cubicBezTo>
                  <a:cubicBezTo>
                    <a:pt x="11127" y="2814"/>
                    <a:pt x="9970" y="2723"/>
                    <a:pt x="8641" y="2505"/>
                  </a:cubicBezTo>
                  <a:cubicBezTo>
                    <a:pt x="7207" y="2268"/>
                    <a:pt x="4066" y="1669"/>
                    <a:pt x="4066" y="1669"/>
                  </a:cubicBezTo>
                  <a:cubicBezTo>
                    <a:pt x="4162" y="1529"/>
                    <a:pt x="4212" y="1377"/>
                    <a:pt x="4212" y="1220"/>
                  </a:cubicBezTo>
                  <a:cubicBezTo>
                    <a:pt x="4211" y="883"/>
                    <a:pt x="3972" y="579"/>
                    <a:pt x="3591" y="359"/>
                  </a:cubicBezTo>
                  <a:cubicBezTo>
                    <a:pt x="3209" y="137"/>
                    <a:pt x="2682" y="2"/>
                    <a:pt x="2100" y="2"/>
                  </a:cubicBezTo>
                  <a:cubicBezTo>
                    <a:pt x="941" y="2"/>
                    <a:pt x="1" y="547"/>
                    <a:pt x="5" y="1220"/>
                  </a:cubicBezTo>
                  <a:cubicBezTo>
                    <a:pt x="7" y="1557"/>
                    <a:pt x="244" y="1862"/>
                    <a:pt x="625" y="2082"/>
                  </a:cubicBezTo>
                  <a:cubicBezTo>
                    <a:pt x="1007" y="2302"/>
                    <a:pt x="1534" y="2438"/>
                    <a:pt x="2116" y="2438"/>
                  </a:cubicBezTo>
                  <a:lnTo>
                    <a:pt x="2156" y="2438"/>
                  </a:lnTo>
                  <a:cubicBezTo>
                    <a:pt x="2491" y="2438"/>
                    <a:pt x="2823" y="2502"/>
                    <a:pt x="3134" y="2628"/>
                  </a:cubicBezTo>
                  <a:cubicBezTo>
                    <a:pt x="3708" y="2857"/>
                    <a:pt x="4688" y="3251"/>
                    <a:pt x="5409" y="3541"/>
                  </a:cubicBezTo>
                  <a:cubicBezTo>
                    <a:pt x="5977" y="3769"/>
                    <a:pt x="6526" y="4047"/>
                    <a:pt x="7043" y="4377"/>
                  </a:cubicBezTo>
                  <a:cubicBezTo>
                    <a:pt x="7590" y="4724"/>
                    <a:pt x="7884" y="4963"/>
                    <a:pt x="7887" y="5624"/>
                  </a:cubicBezTo>
                  <a:cubicBezTo>
                    <a:pt x="7892" y="6538"/>
                    <a:pt x="7393" y="7452"/>
                    <a:pt x="6566" y="8358"/>
                  </a:cubicBezTo>
                  <a:cubicBezTo>
                    <a:pt x="5857" y="9134"/>
                    <a:pt x="4055" y="10843"/>
                    <a:pt x="3200" y="11648"/>
                  </a:cubicBezTo>
                  <a:cubicBezTo>
                    <a:pt x="2926" y="11906"/>
                    <a:pt x="2562" y="12035"/>
                    <a:pt x="2184" y="12035"/>
                  </a:cubicBezTo>
                  <a:cubicBezTo>
                    <a:pt x="2182" y="12035"/>
                    <a:pt x="2179" y="12035"/>
                    <a:pt x="2177" y="12035"/>
                  </a:cubicBezTo>
                  <a:lnTo>
                    <a:pt x="2171" y="12035"/>
                  </a:lnTo>
                  <a:cubicBezTo>
                    <a:pt x="1010" y="12035"/>
                    <a:pt x="70" y="12581"/>
                    <a:pt x="75" y="13254"/>
                  </a:cubicBezTo>
                  <a:cubicBezTo>
                    <a:pt x="76" y="13592"/>
                    <a:pt x="313" y="13897"/>
                    <a:pt x="696" y="14117"/>
                  </a:cubicBezTo>
                  <a:cubicBezTo>
                    <a:pt x="1076" y="14337"/>
                    <a:pt x="1603" y="14473"/>
                    <a:pt x="2185" y="14473"/>
                  </a:cubicBezTo>
                  <a:cubicBezTo>
                    <a:pt x="3348" y="14473"/>
                    <a:pt x="4286" y="13927"/>
                    <a:pt x="4282" y="13254"/>
                  </a:cubicBezTo>
                  <a:lnTo>
                    <a:pt x="4282" y="13251"/>
                  </a:lnTo>
                  <a:cubicBezTo>
                    <a:pt x="4280" y="12937"/>
                    <a:pt x="4418" y="12637"/>
                    <a:pt x="4660" y="12437"/>
                  </a:cubicBezTo>
                  <a:lnTo>
                    <a:pt x="6913" y="10573"/>
                  </a:lnTo>
                  <a:cubicBezTo>
                    <a:pt x="8544" y="9224"/>
                    <a:pt x="10587" y="8457"/>
                    <a:pt x="12702" y="8444"/>
                  </a:cubicBezTo>
                  <a:cubicBezTo>
                    <a:pt x="12731" y="8442"/>
                    <a:pt x="12760" y="8442"/>
                    <a:pt x="12789" y="8442"/>
                  </a:cubicBezTo>
                  <a:lnTo>
                    <a:pt x="12836" y="8442"/>
                  </a:lnTo>
                  <a:cubicBezTo>
                    <a:pt x="14923" y="8451"/>
                    <a:pt x="16936" y="9216"/>
                    <a:pt x="18553" y="10537"/>
                  </a:cubicBezTo>
                  <a:lnTo>
                    <a:pt x="20996" y="12534"/>
                  </a:lnTo>
                  <a:cubicBezTo>
                    <a:pt x="21211" y="12709"/>
                    <a:pt x="21334" y="12974"/>
                    <a:pt x="21333" y="13251"/>
                  </a:cubicBezTo>
                  <a:lnTo>
                    <a:pt x="21333" y="13254"/>
                  </a:lnTo>
                  <a:cubicBezTo>
                    <a:pt x="21334" y="13590"/>
                    <a:pt x="21573" y="13895"/>
                    <a:pt x="21954" y="14117"/>
                  </a:cubicBezTo>
                  <a:cubicBezTo>
                    <a:pt x="22337" y="14337"/>
                    <a:pt x="22863" y="14473"/>
                    <a:pt x="23445" y="14473"/>
                  </a:cubicBezTo>
                  <a:cubicBezTo>
                    <a:pt x="24606" y="14473"/>
                    <a:pt x="25544" y="13927"/>
                    <a:pt x="25541" y="13255"/>
                  </a:cubicBezTo>
                  <a:cubicBezTo>
                    <a:pt x="25540" y="12918"/>
                    <a:pt x="25301" y="12614"/>
                    <a:pt x="24920" y="12392"/>
                  </a:cubicBezTo>
                  <a:cubicBezTo>
                    <a:pt x="24537" y="12172"/>
                    <a:pt x="24011" y="12035"/>
                    <a:pt x="23429" y="12035"/>
                  </a:cubicBezTo>
                  <a:lnTo>
                    <a:pt x="23391" y="12035"/>
                  </a:lnTo>
                  <a:cubicBezTo>
                    <a:pt x="22991" y="12035"/>
                    <a:pt x="22605" y="11885"/>
                    <a:pt x="22309" y="11612"/>
                  </a:cubicBezTo>
                  <a:cubicBezTo>
                    <a:pt x="21414" y="10786"/>
                    <a:pt x="19605" y="9110"/>
                    <a:pt x="18931" y="8442"/>
                  </a:cubicBezTo>
                  <a:cubicBezTo>
                    <a:pt x="18050" y="7571"/>
                    <a:pt x="17607" y="6549"/>
                    <a:pt x="17604" y="5578"/>
                  </a:cubicBezTo>
                  <a:cubicBezTo>
                    <a:pt x="17601" y="4973"/>
                    <a:pt x="17841" y="4724"/>
                    <a:pt x="18295" y="4420"/>
                  </a:cubicBezTo>
                  <a:cubicBezTo>
                    <a:pt x="18848" y="4049"/>
                    <a:pt x="19444" y="3743"/>
                    <a:pt x="20062" y="3492"/>
                  </a:cubicBezTo>
                  <a:lnTo>
                    <a:pt x="22005" y="2705"/>
                  </a:lnTo>
                  <a:cubicBezTo>
                    <a:pt x="22439" y="2529"/>
                    <a:pt x="22900" y="2440"/>
                    <a:pt x="23368" y="2440"/>
                  </a:cubicBezTo>
                  <a:lnTo>
                    <a:pt x="23374" y="2440"/>
                  </a:lnTo>
                  <a:cubicBezTo>
                    <a:pt x="24535" y="2440"/>
                    <a:pt x="25475" y="1894"/>
                    <a:pt x="25472" y="1220"/>
                  </a:cubicBezTo>
                  <a:cubicBezTo>
                    <a:pt x="25469" y="883"/>
                    <a:pt x="25233" y="579"/>
                    <a:pt x="24850" y="357"/>
                  </a:cubicBezTo>
                  <a:cubicBezTo>
                    <a:pt x="24469" y="137"/>
                    <a:pt x="23941" y="0"/>
                    <a:pt x="2336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46"/>
            <p:cNvSpPr/>
            <p:nvPr/>
          </p:nvSpPr>
          <p:spPr>
            <a:xfrm>
              <a:off x="5302488" y="3969227"/>
              <a:ext cx="1250543" cy="320287"/>
            </a:xfrm>
            <a:custGeom>
              <a:rect b="b" l="l" r="r" t="t"/>
              <a:pathLst>
                <a:path extrusionOk="0" h="6499" w="25375">
                  <a:moveTo>
                    <a:pt x="12606" y="0"/>
                  </a:moveTo>
                  <a:cubicBezTo>
                    <a:pt x="12453" y="0"/>
                    <a:pt x="12303" y="6"/>
                    <a:pt x="12154" y="12"/>
                  </a:cubicBezTo>
                  <a:cubicBezTo>
                    <a:pt x="10169" y="106"/>
                    <a:pt x="8331" y="923"/>
                    <a:pt x="6794" y="2194"/>
                  </a:cubicBezTo>
                  <a:lnTo>
                    <a:pt x="4541" y="4058"/>
                  </a:lnTo>
                  <a:cubicBezTo>
                    <a:pt x="4299" y="4258"/>
                    <a:pt x="4159" y="4558"/>
                    <a:pt x="4163" y="4872"/>
                  </a:cubicBezTo>
                  <a:lnTo>
                    <a:pt x="4163" y="4875"/>
                  </a:lnTo>
                  <a:cubicBezTo>
                    <a:pt x="4166" y="5548"/>
                    <a:pt x="3227" y="6094"/>
                    <a:pt x="2066" y="6094"/>
                  </a:cubicBezTo>
                  <a:cubicBezTo>
                    <a:pt x="1484" y="6094"/>
                    <a:pt x="957" y="5959"/>
                    <a:pt x="575" y="5738"/>
                  </a:cubicBezTo>
                  <a:cubicBezTo>
                    <a:pt x="371" y="5619"/>
                    <a:pt x="211" y="5476"/>
                    <a:pt x="103" y="5318"/>
                  </a:cubicBezTo>
                  <a:cubicBezTo>
                    <a:pt x="60" y="5382"/>
                    <a:pt x="26" y="5448"/>
                    <a:pt x="0" y="5518"/>
                  </a:cubicBezTo>
                  <a:cubicBezTo>
                    <a:pt x="83" y="5759"/>
                    <a:pt x="286" y="5976"/>
                    <a:pt x="575" y="6142"/>
                  </a:cubicBezTo>
                  <a:cubicBezTo>
                    <a:pt x="957" y="6362"/>
                    <a:pt x="1484" y="6499"/>
                    <a:pt x="2066" y="6499"/>
                  </a:cubicBezTo>
                  <a:cubicBezTo>
                    <a:pt x="3229" y="6499"/>
                    <a:pt x="4167" y="5953"/>
                    <a:pt x="4163" y="5281"/>
                  </a:cubicBezTo>
                  <a:lnTo>
                    <a:pt x="4163" y="5276"/>
                  </a:lnTo>
                  <a:cubicBezTo>
                    <a:pt x="4159" y="4961"/>
                    <a:pt x="4299" y="4662"/>
                    <a:pt x="4541" y="4462"/>
                  </a:cubicBezTo>
                  <a:lnTo>
                    <a:pt x="6794" y="2598"/>
                  </a:lnTo>
                  <a:cubicBezTo>
                    <a:pt x="8331" y="1328"/>
                    <a:pt x="10232" y="574"/>
                    <a:pt x="12217" y="478"/>
                  </a:cubicBezTo>
                  <a:cubicBezTo>
                    <a:pt x="12338" y="474"/>
                    <a:pt x="12461" y="469"/>
                    <a:pt x="12583" y="469"/>
                  </a:cubicBezTo>
                  <a:cubicBezTo>
                    <a:pt x="12612" y="468"/>
                    <a:pt x="12640" y="468"/>
                    <a:pt x="12669" y="468"/>
                  </a:cubicBezTo>
                  <a:lnTo>
                    <a:pt x="12717" y="468"/>
                  </a:lnTo>
                  <a:cubicBezTo>
                    <a:pt x="12850" y="469"/>
                    <a:pt x="12984" y="472"/>
                    <a:pt x="13118" y="480"/>
                  </a:cubicBezTo>
                  <a:cubicBezTo>
                    <a:pt x="15061" y="578"/>
                    <a:pt x="16920" y="1326"/>
                    <a:pt x="18434" y="2563"/>
                  </a:cubicBezTo>
                  <a:lnTo>
                    <a:pt x="20877" y="4559"/>
                  </a:lnTo>
                  <a:cubicBezTo>
                    <a:pt x="21091" y="4735"/>
                    <a:pt x="21215" y="4999"/>
                    <a:pt x="21214" y="5276"/>
                  </a:cubicBezTo>
                  <a:lnTo>
                    <a:pt x="21214" y="5281"/>
                  </a:lnTo>
                  <a:cubicBezTo>
                    <a:pt x="21215" y="5616"/>
                    <a:pt x="21452" y="5922"/>
                    <a:pt x="21835" y="6142"/>
                  </a:cubicBezTo>
                  <a:cubicBezTo>
                    <a:pt x="22216" y="6362"/>
                    <a:pt x="22743" y="6499"/>
                    <a:pt x="23324" y="6499"/>
                  </a:cubicBezTo>
                  <a:cubicBezTo>
                    <a:pt x="24341" y="6499"/>
                    <a:pt x="25182" y="6081"/>
                    <a:pt x="25374" y="5527"/>
                  </a:cubicBezTo>
                  <a:cubicBezTo>
                    <a:pt x="25350" y="5458"/>
                    <a:pt x="25316" y="5391"/>
                    <a:pt x="25273" y="5327"/>
                  </a:cubicBezTo>
                  <a:cubicBezTo>
                    <a:pt x="24967" y="5776"/>
                    <a:pt x="24212" y="6094"/>
                    <a:pt x="23324" y="6094"/>
                  </a:cubicBezTo>
                  <a:cubicBezTo>
                    <a:pt x="22743" y="6094"/>
                    <a:pt x="22216" y="5958"/>
                    <a:pt x="21835" y="5738"/>
                  </a:cubicBezTo>
                  <a:cubicBezTo>
                    <a:pt x="21452" y="5516"/>
                    <a:pt x="21215" y="5211"/>
                    <a:pt x="21214" y="4875"/>
                  </a:cubicBezTo>
                  <a:lnTo>
                    <a:pt x="21214" y="4872"/>
                  </a:lnTo>
                  <a:cubicBezTo>
                    <a:pt x="21215" y="4595"/>
                    <a:pt x="21091" y="4330"/>
                    <a:pt x="20877" y="4155"/>
                  </a:cubicBezTo>
                  <a:lnTo>
                    <a:pt x="18434" y="2158"/>
                  </a:lnTo>
                  <a:cubicBezTo>
                    <a:pt x="16920" y="921"/>
                    <a:pt x="14998" y="111"/>
                    <a:pt x="13055" y="12"/>
                  </a:cubicBezTo>
                  <a:cubicBezTo>
                    <a:pt x="12906" y="6"/>
                    <a:pt x="12756" y="0"/>
                    <a:pt x="1260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46"/>
            <p:cNvSpPr/>
            <p:nvPr/>
          </p:nvSpPr>
          <p:spPr>
            <a:xfrm>
              <a:off x="6294135" y="3607302"/>
              <a:ext cx="66039" cy="42432"/>
            </a:xfrm>
            <a:custGeom>
              <a:rect b="b" l="l" r="r" t="t"/>
              <a:pathLst>
                <a:path extrusionOk="0" h="861" w="1340">
                  <a:moveTo>
                    <a:pt x="1044" y="1"/>
                  </a:moveTo>
                  <a:cubicBezTo>
                    <a:pt x="1044" y="1"/>
                    <a:pt x="849" y="430"/>
                    <a:pt x="1" y="861"/>
                  </a:cubicBezTo>
                  <a:lnTo>
                    <a:pt x="1339" y="728"/>
                  </a:lnTo>
                  <a:lnTo>
                    <a:pt x="1044"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46"/>
            <p:cNvSpPr/>
            <p:nvPr/>
          </p:nvSpPr>
          <p:spPr>
            <a:xfrm>
              <a:off x="5488428" y="3607302"/>
              <a:ext cx="65940" cy="42432"/>
            </a:xfrm>
            <a:custGeom>
              <a:rect b="b" l="l" r="r" t="t"/>
              <a:pathLst>
                <a:path extrusionOk="0" h="861" w="1338">
                  <a:moveTo>
                    <a:pt x="296" y="1"/>
                  </a:moveTo>
                  <a:lnTo>
                    <a:pt x="0" y="728"/>
                  </a:lnTo>
                  <a:lnTo>
                    <a:pt x="1337" y="861"/>
                  </a:lnTo>
                  <a:cubicBezTo>
                    <a:pt x="491" y="430"/>
                    <a:pt x="296" y="1"/>
                    <a:pt x="29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46"/>
            <p:cNvSpPr/>
            <p:nvPr/>
          </p:nvSpPr>
          <p:spPr>
            <a:xfrm>
              <a:off x="6255499" y="4065770"/>
              <a:ext cx="107633" cy="168103"/>
            </a:xfrm>
            <a:custGeom>
              <a:rect b="b" l="l" r="r" t="t"/>
              <a:pathLst>
                <a:path extrusionOk="0" h="3411" w="2184">
                  <a:moveTo>
                    <a:pt x="1479" y="1"/>
                  </a:moveTo>
                  <a:lnTo>
                    <a:pt x="1479" y="1"/>
                  </a:lnTo>
                  <a:cubicBezTo>
                    <a:pt x="1259" y="30"/>
                    <a:pt x="1048" y="107"/>
                    <a:pt x="862" y="228"/>
                  </a:cubicBezTo>
                  <a:lnTo>
                    <a:pt x="542" y="439"/>
                  </a:lnTo>
                  <a:cubicBezTo>
                    <a:pt x="204" y="662"/>
                    <a:pt x="0" y="1041"/>
                    <a:pt x="0" y="1445"/>
                  </a:cubicBezTo>
                  <a:lnTo>
                    <a:pt x="0" y="2633"/>
                  </a:lnTo>
                  <a:cubicBezTo>
                    <a:pt x="0" y="2833"/>
                    <a:pt x="114" y="3014"/>
                    <a:pt x="294" y="3100"/>
                  </a:cubicBezTo>
                  <a:lnTo>
                    <a:pt x="937" y="3411"/>
                  </a:lnTo>
                  <a:lnTo>
                    <a:pt x="937" y="1899"/>
                  </a:lnTo>
                  <a:cubicBezTo>
                    <a:pt x="937" y="1493"/>
                    <a:pt x="1143" y="1113"/>
                    <a:pt x="1485" y="891"/>
                  </a:cubicBezTo>
                  <a:lnTo>
                    <a:pt x="1485" y="891"/>
                  </a:lnTo>
                  <a:cubicBezTo>
                    <a:pt x="1674" y="768"/>
                    <a:pt x="1888" y="690"/>
                    <a:pt x="2112" y="664"/>
                  </a:cubicBezTo>
                  <a:lnTo>
                    <a:pt x="2183" y="656"/>
                  </a:lnTo>
                  <a:lnTo>
                    <a:pt x="147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46"/>
            <p:cNvSpPr/>
            <p:nvPr/>
          </p:nvSpPr>
          <p:spPr>
            <a:xfrm>
              <a:off x="6181527" y="4018164"/>
              <a:ext cx="127790" cy="180275"/>
            </a:xfrm>
            <a:custGeom>
              <a:rect b="b" l="l" r="r" t="t"/>
              <a:pathLst>
                <a:path extrusionOk="0" h="3658" w="2593">
                  <a:moveTo>
                    <a:pt x="1948" y="1"/>
                  </a:moveTo>
                  <a:lnTo>
                    <a:pt x="1935" y="1"/>
                  </a:lnTo>
                  <a:cubicBezTo>
                    <a:pt x="1728" y="18"/>
                    <a:pt x="1528" y="84"/>
                    <a:pt x="1351" y="195"/>
                  </a:cubicBezTo>
                  <a:lnTo>
                    <a:pt x="725" y="590"/>
                  </a:lnTo>
                  <a:cubicBezTo>
                    <a:pt x="272" y="873"/>
                    <a:pt x="0" y="1368"/>
                    <a:pt x="0" y="1902"/>
                  </a:cubicBezTo>
                  <a:lnTo>
                    <a:pt x="0" y="2880"/>
                  </a:lnTo>
                  <a:cubicBezTo>
                    <a:pt x="0" y="3080"/>
                    <a:pt x="114" y="3263"/>
                    <a:pt x="296" y="3349"/>
                  </a:cubicBezTo>
                  <a:cubicBezTo>
                    <a:pt x="572" y="3480"/>
                    <a:pt x="942" y="3657"/>
                    <a:pt x="942" y="3657"/>
                  </a:cubicBezTo>
                  <a:lnTo>
                    <a:pt x="942" y="2334"/>
                  </a:lnTo>
                  <a:cubicBezTo>
                    <a:pt x="942" y="1810"/>
                    <a:pt x="1208" y="1320"/>
                    <a:pt x="1646" y="1034"/>
                  </a:cubicBezTo>
                  <a:lnTo>
                    <a:pt x="1992" y="810"/>
                  </a:lnTo>
                  <a:cubicBezTo>
                    <a:pt x="2172" y="693"/>
                    <a:pt x="2378" y="624"/>
                    <a:pt x="2592" y="607"/>
                  </a:cubicBezTo>
                  <a:lnTo>
                    <a:pt x="2592" y="607"/>
                  </a:lnTo>
                  <a:lnTo>
                    <a:pt x="194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46"/>
            <p:cNvSpPr/>
            <p:nvPr/>
          </p:nvSpPr>
          <p:spPr>
            <a:xfrm>
              <a:off x="5487886" y="4065770"/>
              <a:ext cx="107633" cy="168103"/>
            </a:xfrm>
            <a:custGeom>
              <a:rect b="b" l="l" r="r" t="t"/>
              <a:pathLst>
                <a:path extrusionOk="0" h="3411" w="2184">
                  <a:moveTo>
                    <a:pt x="705" y="1"/>
                  </a:moveTo>
                  <a:lnTo>
                    <a:pt x="705" y="1"/>
                  </a:lnTo>
                  <a:cubicBezTo>
                    <a:pt x="925" y="30"/>
                    <a:pt x="1136" y="107"/>
                    <a:pt x="1320" y="228"/>
                  </a:cubicBezTo>
                  <a:lnTo>
                    <a:pt x="1640" y="439"/>
                  </a:lnTo>
                  <a:cubicBezTo>
                    <a:pt x="1979" y="662"/>
                    <a:pt x="2183" y="1041"/>
                    <a:pt x="2183" y="1445"/>
                  </a:cubicBezTo>
                  <a:lnTo>
                    <a:pt x="2183" y="2633"/>
                  </a:lnTo>
                  <a:cubicBezTo>
                    <a:pt x="2183" y="2833"/>
                    <a:pt x="2069" y="3014"/>
                    <a:pt x="1890" y="3100"/>
                  </a:cubicBezTo>
                  <a:lnTo>
                    <a:pt x="1245" y="3411"/>
                  </a:lnTo>
                  <a:lnTo>
                    <a:pt x="1245" y="1899"/>
                  </a:lnTo>
                  <a:cubicBezTo>
                    <a:pt x="1245" y="1493"/>
                    <a:pt x="1040" y="1113"/>
                    <a:pt x="699" y="891"/>
                  </a:cubicBezTo>
                  <a:lnTo>
                    <a:pt x="699" y="891"/>
                  </a:lnTo>
                  <a:cubicBezTo>
                    <a:pt x="510" y="768"/>
                    <a:pt x="294" y="690"/>
                    <a:pt x="71" y="664"/>
                  </a:cubicBezTo>
                  <a:lnTo>
                    <a:pt x="1" y="656"/>
                  </a:lnTo>
                  <a:lnTo>
                    <a:pt x="70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46"/>
            <p:cNvSpPr/>
            <p:nvPr/>
          </p:nvSpPr>
          <p:spPr>
            <a:xfrm>
              <a:off x="5540568" y="4018164"/>
              <a:ext cx="127888" cy="180275"/>
            </a:xfrm>
            <a:custGeom>
              <a:rect b="b" l="l" r="r" t="t"/>
              <a:pathLst>
                <a:path extrusionOk="0" h="3658" w="2595">
                  <a:moveTo>
                    <a:pt x="624" y="1"/>
                  </a:moveTo>
                  <a:lnTo>
                    <a:pt x="657" y="1"/>
                  </a:lnTo>
                  <a:cubicBezTo>
                    <a:pt x="865" y="18"/>
                    <a:pt x="1065" y="84"/>
                    <a:pt x="1240" y="195"/>
                  </a:cubicBezTo>
                  <a:lnTo>
                    <a:pt x="1870" y="590"/>
                  </a:lnTo>
                  <a:cubicBezTo>
                    <a:pt x="2320" y="873"/>
                    <a:pt x="2594" y="1368"/>
                    <a:pt x="2594" y="1902"/>
                  </a:cubicBezTo>
                  <a:lnTo>
                    <a:pt x="2594" y="2880"/>
                  </a:lnTo>
                  <a:cubicBezTo>
                    <a:pt x="2594" y="3080"/>
                    <a:pt x="2479" y="3263"/>
                    <a:pt x="2297" y="3349"/>
                  </a:cubicBezTo>
                  <a:cubicBezTo>
                    <a:pt x="2020" y="3480"/>
                    <a:pt x="1651" y="3657"/>
                    <a:pt x="1651" y="3657"/>
                  </a:cubicBezTo>
                  <a:lnTo>
                    <a:pt x="1651" y="2334"/>
                  </a:lnTo>
                  <a:cubicBezTo>
                    <a:pt x="1651" y="1810"/>
                    <a:pt x="1385" y="1320"/>
                    <a:pt x="945" y="1034"/>
                  </a:cubicBezTo>
                  <a:lnTo>
                    <a:pt x="601" y="810"/>
                  </a:lnTo>
                  <a:cubicBezTo>
                    <a:pt x="421" y="693"/>
                    <a:pt x="214" y="624"/>
                    <a:pt x="1" y="607"/>
                  </a:cubicBezTo>
                  <a:lnTo>
                    <a:pt x="1" y="607"/>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46"/>
            <p:cNvSpPr/>
            <p:nvPr/>
          </p:nvSpPr>
          <p:spPr>
            <a:xfrm>
              <a:off x="5902493" y="3809554"/>
              <a:ext cx="50958" cy="29471"/>
            </a:xfrm>
            <a:custGeom>
              <a:rect b="b" l="l" r="r" t="t"/>
              <a:pathLst>
                <a:path extrusionOk="0" h="598" w="1034">
                  <a:moveTo>
                    <a:pt x="512" y="1"/>
                  </a:moveTo>
                  <a:cubicBezTo>
                    <a:pt x="380" y="1"/>
                    <a:pt x="248" y="30"/>
                    <a:pt x="148" y="88"/>
                  </a:cubicBezTo>
                  <a:cubicBezTo>
                    <a:pt x="49" y="147"/>
                    <a:pt x="0" y="222"/>
                    <a:pt x="0" y="299"/>
                  </a:cubicBezTo>
                  <a:cubicBezTo>
                    <a:pt x="0" y="304"/>
                    <a:pt x="0" y="308"/>
                    <a:pt x="0" y="313"/>
                  </a:cubicBezTo>
                  <a:lnTo>
                    <a:pt x="0" y="314"/>
                  </a:lnTo>
                  <a:cubicBezTo>
                    <a:pt x="2" y="319"/>
                    <a:pt x="2" y="322"/>
                    <a:pt x="2" y="327"/>
                  </a:cubicBezTo>
                  <a:cubicBezTo>
                    <a:pt x="2" y="331"/>
                    <a:pt x="3" y="337"/>
                    <a:pt x="6" y="342"/>
                  </a:cubicBezTo>
                  <a:cubicBezTo>
                    <a:pt x="6" y="347"/>
                    <a:pt x="8" y="351"/>
                    <a:pt x="9" y="356"/>
                  </a:cubicBezTo>
                  <a:cubicBezTo>
                    <a:pt x="11" y="361"/>
                    <a:pt x="12" y="365"/>
                    <a:pt x="15" y="371"/>
                  </a:cubicBezTo>
                  <a:cubicBezTo>
                    <a:pt x="17" y="374"/>
                    <a:pt x="19" y="379"/>
                    <a:pt x="20" y="384"/>
                  </a:cubicBezTo>
                  <a:cubicBezTo>
                    <a:pt x="23" y="388"/>
                    <a:pt x="26" y="393"/>
                    <a:pt x="31" y="399"/>
                  </a:cubicBezTo>
                  <a:cubicBezTo>
                    <a:pt x="32" y="402"/>
                    <a:pt x="34" y="407"/>
                    <a:pt x="37" y="411"/>
                  </a:cubicBezTo>
                  <a:cubicBezTo>
                    <a:pt x="42" y="416"/>
                    <a:pt x="46" y="421"/>
                    <a:pt x="49" y="427"/>
                  </a:cubicBezTo>
                  <a:cubicBezTo>
                    <a:pt x="52" y="430"/>
                    <a:pt x="55" y="434"/>
                    <a:pt x="59" y="437"/>
                  </a:cubicBezTo>
                  <a:cubicBezTo>
                    <a:pt x="63" y="442"/>
                    <a:pt x="69" y="448"/>
                    <a:pt x="74" y="453"/>
                  </a:cubicBezTo>
                  <a:cubicBezTo>
                    <a:pt x="77" y="456"/>
                    <a:pt x="82" y="461"/>
                    <a:pt x="85" y="464"/>
                  </a:cubicBezTo>
                  <a:cubicBezTo>
                    <a:pt x="91" y="468"/>
                    <a:pt x="97" y="473"/>
                    <a:pt x="105" y="477"/>
                  </a:cubicBezTo>
                  <a:cubicBezTo>
                    <a:pt x="108" y="481"/>
                    <a:pt x="111" y="484"/>
                    <a:pt x="115" y="487"/>
                  </a:cubicBezTo>
                  <a:cubicBezTo>
                    <a:pt x="126" y="494"/>
                    <a:pt x="138" y="502"/>
                    <a:pt x="151" y="510"/>
                  </a:cubicBezTo>
                  <a:cubicBezTo>
                    <a:pt x="252" y="568"/>
                    <a:pt x="383" y="597"/>
                    <a:pt x="515" y="597"/>
                  </a:cubicBezTo>
                  <a:cubicBezTo>
                    <a:pt x="647" y="597"/>
                    <a:pt x="778" y="568"/>
                    <a:pt x="878" y="510"/>
                  </a:cubicBezTo>
                  <a:cubicBezTo>
                    <a:pt x="891" y="502"/>
                    <a:pt x="903" y="494"/>
                    <a:pt x="914" y="487"/>
                  </a:cubicBezTo>
                  <a:cubicBezTo>
                    <a:pt x="917" y="485"/>
                    <a:pt x="918" y="484"/>
                    <a:pt x="921" y="481"/>
                  </a:cubicBezTo>
                  <a:cubicBezTo>
                    <a:pt x="929" y="474"/>
                    <a:pt x="937" y="470"/>
                    <a:pt x="943" y="464"/>
                  </a:cubicBezTo>
                  <a:cubicBezTo>
                    <a:pt x="948" y="461"/>
                    <a:pt x="949" y="457"/>
                    <a:pt x="952" y="454"/>
                  </a:cubicBezTo>
                  <a:cubicBezTo>
                    <a:pt x="958" y="448"/>
                    <a:pt x="965" y="444"/>
                    <a:pt x="969" y="437"/>
                  </a:cubicBezTo>
                  <a:cubicBezTo>
                    <a:pt x="972" y="434"/>
                    <a:pt x="974" y="431"/>
                    <a:pt x="977" y="428"/>
                  </a:cubicBezTo>
                  <a:cubicBezTo>
                    <a:pt x="981" y="422"/>
                    <a:pt x="986" y="417"/>
                    <a:pt x="991" y="411"/>
                  </a:cubicBezTo>
                  <a:cubicBezTo>
                    <a:pt x="994" y="407"/>
                    <a:pt x="994" y="404"/>
                    <a:pt x="997" y="399"/>
                  </a:cubicBezTo>
                  <a:cubicBezTo>
                    <a:pt x="1000" y="394"/>
                    <a:pt x="1003" y="390"/>
                    <a:pt x="1006" y="384"/>
                  </a:cubicBezTo>
                  <a:cubicBezTo>
                    <a:pt x="1009" y="381"/>
                    <a:pt x="1011" y="376"/>
                    <a:pt x="1012" y="371"/>
                  </a:cubicBezTo>
                  <a:cubicBezTo>
                    <a:pt x="1014" y="367"/>
                    <a:pt x="1017" y="362"/>
                    <a:pt x="1018" y="356"/>
                  </a:cubicBezTo>
                  <a:cubicBezTo>
                    <a:pt x="1020" y="351"/>
                    <a:pt x="1020" y="348"/>
                    <a:pt x="1021" y="344"/>
                  </a:cubicBezTo>
                  <a:cubicBezTo>
                    <a:pt x="1023" y="339"/>
                    <a:pt x="1024" y="333"/>
                    <a:pt x="1024" y="328"/>
                  </a:cubicBezTo>
                  <a:cubicBezTo>
                    <a:pt x="1026" y="324"/>
                    <a:pt x="1026" y="319"/>
                    <a:pt x="1026" y="314"/>
                  </a:cubicBezTo>
                  <a:cubicBezTo>
                    <a:pt x="1034" y="233"/>
                    <a:pt x="983" y="150"/>
                    <a:pt x="875" y="88"/>
                  </a:cubicBezTo>
                  <a:cubicBezTo>
                    <a:pt x="775" y="30"/>
                    <a:pt x="643" y="1"/>
                    <a:pt x="51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46"/>
            <p:cNvSpPr/>
            <p:nvPr/>
          </p:nvSpPr>
          <p:spPr>
            <a:xfrm>
              <a:off x="6472683" y="4106329"/>
              <a:ext cx="7491" cy="11039"/>
            </a:xfrm>
            <a:custGeom>
              <a:rect b="b" l="l" r="r" t="t"/>
              <a:pathLst>
                <a:path extrusionOk="0" h="224" w="152">
                  <a:moveTo>
                    <a:pt x="151" y="1"/>
                  </a:moveTo>
                  <a:lnTo>
                    <a:pt x="0" y="59"/>
                  </a:lnTo>
                  <a:lnTo>
                    <a:pt x="0" y="224"/>
                  </a:lnTo>
                  <a:lnTo>
                    <a:pt x="151" y="167"/>
                  </a:lnTo>
                  <a:lnTo>
                    <a:pt x="151" y="1"/>
                  </a:lnTo>
                  <a:close/>
                </a:path>
              </a:pathLst>
            </a:custGeom>
            <a:solidFill>
              <a:srgbClr val="F6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46"/>
            <p:cNvSpPr/>
            <p:nvPr/>
          </p:nvSpPr>
          <p:spPr>
            <a:xfrm>
              <a:off x="6463911" y="4104161"/>
              <a:ext cx="8822" cy="13208"/>
            </a:xfrm>
            <a:custGeom>
              <a:rect b="b" l="l" r="r" t="t"/>
              <a:pathLst>
                <a:path extrusionOk="0" h="268" w="179">
                  <a:moveTo>
                    <a:pt x="0" y="0"/>
                  </a:moveTo>
                  <a:lnTo>
                    <a:pt x="0" y="165"/>
                  </a:lnTo>
                  <a:lnTo>
                    <a:pt x="178" y="268"/>
                  </a:lnTo>
                  <a:lnTo>
                    <a:pt x="178" y="103"/>
                  </a:lnTo>
                  <a:lnTo>
                    <a:pt x="0" y="0"/>
                  </a:lnTo>
                  <a:close/>
                </a:path>
              </a:pathLst>
            </a:custGeom>
            <a:solidFill>
              <a:srgbClr val="F6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46"/>
            <p:cNvSpPr/>
            <p:nvPr/>
          </p:nvSpPr>
          <p:spPr>
            <a:xfrm>
              <a:off x="6445233" y="3968734"/>
              <a:ext cx="13996" cy="125375"/>
            </a:xfrm>
            <a:custGeom>
              <a:rect b="b" l="l" r="r" t="t"/>
              <a:pathLst>
                <a:path extrusionOk="0" h="2544" w="284">
                  <a:moveTo>
                    <a:pt x="139" y="1"/>
                  </a:moveTo>
                  <a:cubicBezTo>
                    <a:pt x="62" y="2"/>
                    <a:pt x="1" y="52"/>
                    <a:pt x="1" y="115"/>
                  </a:cubicBezTo>
                  <a:lnTo>
                    <a:pt x="8" y="2543"/>
                  </a:lnTo>
                  <a:cubicBezTo>
                    <a:pt x="8" y="2482"/>
                    <a:pt x="70" y="2431"/>
                    <a:pt x="147" y="2431"/>
                  </a:cubicBezTo>
                  <a:cubicBezTo>
                    <a:pt x="222" y="2431"/>
                    <a:pt x="283" y="2480"/>
                    <a:pt x="284" y="2543"/>
                  </a:cubicBezTo>
                  <a:lnTo>
                    <a:pt x="284" y="2543"/>
                  </a:lnTo>
                  <a:lnTo>
                    <a:pt x="278" y="113"/>
                  </a:lnTo>
                  <a:cubicBezTo>
                    <a:pt x="278" y="52"/>
                    <a:pt x="214" y="1"/>
                    <a:pt x="139" y="1"/>
                  </a:cubicBezTo>
                  <a:close/>
                  <a:moveTo>
                    <a:pt x="284" y="2543"/>
                  </a:moveTo>
                  <a:lnTo>
                    <a:pt x="284" y="2543"/>
                  </a:lnTo>
                  <a:cubicBezTo>
                    <a:pt x="284" y="2543"/>
                    <a:pt x="284" y="2543"/>
                    <a:pt x="284" y="2543"/>
                  </a:cubicBezTo>
                  <a:close/>
                </a:path>
              </a:pathLst>
            </a:custGeom>
            <a:solidFill>
              <a:srgbClr val="F6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16" name="Google Shape;1816;p46"/>
            <p:cNvGrpSpPr/>
            <p:nvPr/>
          </p:nvGrpSpPr>
          <p:grpSpPr>
            <a:xfrm>
              <a:off x="5047469" y="3327650"/>
              <a:ext cx="708503" cy="475145"/>
              <a:chOff x="445502" y="2262069"/>
              <a:chExt cx="1007254" cy="675498"/>
            </a:xfrm>
          </p:grpSpPr>
          <p:sp>
            <p:nvSpPr>
              <p:cNvPr id="1817" name="Google Shape;1817;p46"/>
              <p:cNvSpPr/>
              <p:nvPr/>
            </p:nvSpPr>
            <p:spPr>
              <a:xfrm>
                <a:off x="475070" y="2601326"/>
                <a:ext cx="427677" cy="19828"/>
              </a:xfrm>
              <a:custGeom>
                <a:rect b="b" l="l" r="r" t="t"/>
                <a:pathLst>
                  <a:path extrusionOk="0" h="283" w="6104">
                    <a:moveTo>
                      <a:pt x="5994" y="1"/>
                    </a:moveTo>
                    <a:cubicBezTo>
                      <a:pt x="5993" y="1"/>
                      <a:pt x="5992" y="1"/>
                      <a:pt x="5991" y="1"/>
                    </a:cubicBezTo>
                    <a:lnTo>
                      <a:pt x="0" y="7"/>
                    </a:lnTo>
                    <a:cubicBezTo>
                      <a:pt x="63" y="7"/>
                      <a:pt x="114" y="69"/>
                      <a:pt x="114" y="146"/>
                    </a:cubicBezTo>
                    <a:cubicBezTo>
                      <a:pt x="114" y="221"/>
                      <a:pt x="63" y="282"/>
                      <a:pt x="2" y="282"/>
                    </a:cubicBezTo>
                    <a:lnTo>
                      <a:pt x="2" y="282"/>
                    </a:lnTo>
                    <a:lnTo>
                      <a:pt x="5991" y="276"/>
                    </a:lnTo>
                    <a:cubicBezTo>
                      <a:pt x="6054" y="276"/>
                      <a:pt x="6104" y="213"/>
                      <a:pt x="6104" y="138"/>
                    </a:cubicBezTo>
                    <a:cubicBezTo>
                      <a:pt x="6104" y="62"/>
                      <a:pt x="6054" y="1"/>
                      <a:pt x="5994" y="1"/>
                    </a:cubicBezTo>
                    <a:close/>
                    <a:moveTo>
                      <a:pt x="2" y="282"/>
                    </a:moveTo>
                    <a:lnTo>
                      <a:pt x="2" y="282"/>
                    </a:lnTo>
                    <a:cubicBezTo>
                      <a:pt x="2" y="282"/>
                      <a:pt x="2" y="282"/>
                      <a:pt x="2" y="282"/>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46"/>
              <p:cNvSpPr/>
              <p:nvPr/>
            </p:nvSpPr>
            <p:spPr>
              <a:xfrm>
                <a:off x="467152" y="2601816"/>
                <a:ext cx="15905" cy="19338"/>
              </a:xfrm>
              <a:custGeom>
                <a:rect b="b" l="l" r="r" t="t"/>
                <a:pathLst>
                  <a:path extrusionOk="0" h="276" w="227">
                    <a:moveTo>
                      <a:pt x="113" y="0"/>
                    </a:moveTo>
                    <a:cubicBezTo>
                      <a:pt x="52" y="0"/>
                      <a:pt x="1" y="63"/>
                      <a:pt x="1" y="139"/>
                    </a:cubicBezTo>
                    <a:cubicBezTo>
                      <a:pt x="1" y="214"/>
                      <a:pt x="52" y="275"/>
                      <a:pt x="115" y="275"/>
                    </a:cubicBezTo>
                    <a:cubicBezTo>
                      <a:pt x="176" y="275"/>
                      <a:pt x="227" y="214"/>
                      <a:pt x="227" y="139"/>
                    </a:cubicBezTo>
                    <a:cubicBezTo>
                      <a:pt x="227" y="62"/>
                      <a:pt x="176" y="0"/>
                      <a:pt x="113" y="0"/>
                    </a:cubicBezTo>
                    <a:close/>
                  </a:path>
                </a:pathLst>
              </a:custGeom>
              <a:solidFill>
                <a:srgbClr val="B8B8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46"/>
              <p:cNvSpPr/>
              <p:nvPr/>
            </p:nvSpPr>
            <p:spPr>
              <a:xfrm>
                <a:off x="994534" y="2601326"/>
                <a:ext cx="427677" cy="19828"/>
              </a:xfrm>
              <a:custGeom>
                <a:rect b="b" l="l" r="r" t="t"/>
                <a:pathLst>
                  <a:path extrusionOk="0" h="283" w="6104">
                    <a:moveTo>
                      <a:pt x="5992" y="1"/>
                    </a:moveTo>
                    <a:cubicBezTo>
                      <a:pt x="5992" y="1"/>
                      <a:pt x="5991" y="1"/>
                      <a:pt x="5990" y="1"/>
                    </a:cubicBezTo>
                    <a:lnTo>
                      <a:pt x="0" y="7"/>
                    </a:lnTo>
                    <a:cubicBezTo>
                      <a:pt x="62" y="7"/>
                      <a:pt x="113" y="69"/>
                      <a:pt x="113" y="146"/>
                    </a:cubicBezTo>
                    <a:cubicBezTo>
                      <a:pt x="113" y="221"/>
                      <a:pt x="63" y="282"/>
                      <a:pt x="0" y="282"/>
                    </a:cubicBezTo>
                    <a:lnTo>
                      <a:pt x="0" y="282"/>
                    </a:lnTo>
                    <a:lnTo>
                      <a:pt x="5990" y="276"/>
                    </a:lnTo>
                    <a:lnTo>
                      <a:pt x="5992" y="276"/>
                    </a:lnTo>
                    <a:cubicBezTo>
                      <a:pt x="6053" y="276"/>
                      <a:pt x="6104" y="213"/>
                      <a:pt x="6104" y="138"/>
                    </a:cubicBezTo>
                    <a:cubicBezTo>
                      <a:pt x="6104" y="62"/>
                      <a:pt x="6054" y="1"/>
                      <a:pt x="5992" y="1"/>
                    </a:cubicBezTo>
                    <a:close/>
                    <a:moveTo>
                      <a:pt x="0" y="282"/>
                    </a:moveTo>
                    <a:lnTo>
                      <a:pt x="0" y="282"/>
                    </a:lnTo>
                    <a:cubicBezTo>
                      <a:pt x="0" y="282"/>
                      <a:pt x="0" y="282"/>
                      <a:pt x="0" y="282"/>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46"/>
              <p:cNvSpPr/>
              <p:nvPr/>
            </p:nvSpPr>
            <p:spPr>
              <a:xfrm>
                <a:off x="986617" y="2601816"/>
                <a:ext cx="15835" cy="19338"/>
              </a:xfrm>
              <a:custGeom>
                <a:rect b="b" l="l" r="r" t="t"/>
                <a:pathLst>
                  <a:path extrusionOk="0" h="276" w="226">
                    <a:moveTo>
                      <a:pt x="113" y="0"/>
                    </a:moveTo>
                    <a:cubicBezTo>
                      <a:pt x="52" y="0"/>
                      <a:pt x="1" y="63"/>
                      <a:pt x="1" y="139"/>
                    </a:cubicBezTo>
                    <a:cubicBezTo>
                      <a:pt x="1" y="214"/>
                      <a:pt x="52" y="275"/>
                      <a:pt x="113" y="275"/>
                    </a:cubicBezTo>
                    <a:cubicBezTo>
                      <a:pt x="176" y="275"/>
                      <a:pt x="226" y="214"/>
                      <a:pt x="226" y="139"/>
                    </a:cubicBezTo>
                    <a:cubicBezTo>
                      <a:pt x="226" y="62"/>
                      <a:pt x="175" y="0"/>
                      <a:pt x="113" y="0"/>
                    </a:cubicBezTo>
                    <a:close/>
                  </a:path>
                </a:pathLst>
              </a:custGeom>
              <a:solidFill>
                <a:srgbClr val="B8B8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46"/>
              <p:cNvSpPr/>
              <p:nvPr/>
            </p:nvSpPr>
            <p:spPr>
              <a:xfrm>
                <a:off x="489714" y="2262069"/>
                <a:ext cx="916240" cy="339325"/>
              </a:xfrm>
              <a:custGeom>
                <a:rect b="b" l="l" r="r" t="t"/>
                <a:pathLst>
                  <a:path extrusionOk="0" h="4843" w="13077">
                    <a:moveTo>
                      <a:pt x="13067" y="3977"/>
                    </a:moveTo>
                    <a:cubicBezTo>
                      <a:pt x="13067" y="3968"/>
                      <a:pt x="13066" y="3958"/>
                      <a:pt x="13064" y="3951"/>
                    </a:cubicBezTo>
                    <a:cubicBezTo>
                      <a:pt x="12977" y="3049"/>
                      <a:pt x="12338" y="2163"/>
                      <a:pt x="11149" y="1476"/>
                    </a:cubicBezTo>
                    <a:cubicBezTo>
                      <a:pt x="8593" y="1"/>
                      <a:pt x="4444" y="1"/>
                      <a:pt x="1903" y="1477"/>
                    </a:cubicBezTo>
                    <a:cubicBezTo>
                      <a:pt x="716" y="2166"/>
                      <a:pt x="86" y="3060"/>
                      <a:pt x="14" y="3965"/>
                    </a:cubicBezTo>
                    <a:cubicBezTo>
                      <a:pt x="13" y="3992"/>
                      <a:pt x="13" y="4018"/>
                      <a:pt x="11" y="4045"/>
                    </a:cubicBezTo>
                    <a:cubicBezTo>
                      <a:pt x="0" y="4298"/>
                      <a:pt x="33" y="4552"/>
                      <a:pt x="109" y="4803"/>
                    </a:cubicBezTo>
                    <a:cubicBezTo>
                      <a:pt x="336" y="4074"/>
                      <a:pt x="931" y="3376"/>
                      <a:pt x="1900" y="2814"/>
                    </a:cubicBezTo>
                    <a:cubicBezTo>
                      <a:pt x="4441" y="1337"/>
                      <a:pt x="8590" y="1336"/>
                      <a:pt x="11146" y="2813"/>
                    </a:cubicBezTo>
                    <a:cubicBezTo>
                      <a:pt x="12138" y="3386"/>
                      <a:pt x="12746" y="4098"/>
                      <a:pt x="12972" y="4843"/>
                    </a:cubicBezTo>
                    <a:cubicBezTo>
                      <a:pt x="13040" y="4618"/>
                      <a:pt x="13077" y="4391"/>
                      <a:pt x="13075" y="4163"/>
                    </a:cubicBezTo>
                    <a:cubicBezTo>
                      <a:pt x="13075" y="4135"/>
                      <a:pt x="13073" y="4106"/>
                      <a:pt x="13072" y="4077"/>
                    </a:cubicBezTo>
                    <a:cubicBezTo>
                      <a:pt x="13070" y="4043"/>
                      <a:pt x="13070" y="4011"/>
                      <a:pt x="13069" y="3977"/>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46"/>
              <p:cNvSpPr/>
              <p:nvPr/>
            </p:nvSpPr>
            <p:spPr>
              <a:xfrm>
                <a:off x="445502" y="2551579"/>
                <a:ext cx="1004522" cy="385988"/>
              </a:xfrm>
              <a:custGeom>
                <a:rect b="b" l="l" r="r" t="t"/>
                <a:pathLst>
                  <a:path extrusionOk="0" h="5509" w="14337">
                    <a:moveTo>
                      <a:pt x="14337" y="43"/>
                    </a:moveTo>
                    <a:lnTo>
                      <a:pt x="14337" y="46"/>
                    </a:lnTo>
                    <a:lnTo>
                      <a:pt x="14337" y="46"/>
                    </a:lnTo>
                    <a:cubicBezTo>
                      <a:pt x="14337" y="45"/>
                      <a:pt x="14337" y="44"/>
                      <a:pt x="14337" y="43"/>
                    </a:cubicBezTo>
                    <a:close/>
                    <a:moveTo>
                      <a:pt x="7" y="0"/>
                    </a:moveTo>
                    <a:lnTo>
                      <a:pt x="4" y="1337"/>
                    </a:lnTo>
                    <a:cubicBezTo>
                      <a:pt x="1" y="2408"/>
                      <a:pt x="705" y="3480"/>
                      <a:pt x="2116" y="4295"/>
                    </a:cubicBezTo>
                    <a:cubicBezTo>
                      <a:pt x="3518" y="5104"/>
                      <a:pt x="5356" y="5509"/>
                      <a:pt x="7192" y="5509"/>
                    </a:cubicBezTo>
                    <a:cubicBezTo>
                      <a:pt x="9027" y="5509"/>
                      <a:pt x="10860" y="5104"/>
                      <a:pt x="12252" y="4295"/>
                    </a:cubicBezTo>
                    <a:cubicBezTo>
                      <a:pt x="13637" y="3490"/>
                      <a:pt x="14331" y="2435"/>
                      <a:pt x="14332" y="1379"/>
                    </a:cubicBezTo>
                    <a:lnTo>
                      <a:pt x="14337" y="46"/>
                    </a:lnTo>
                    <a:lnTo>
                      <a:pt x="14337" y="46"/>
                    </a:lnTo>
                    <a:cubicBezTo>
                      <a:pt x="14336" y="74"/>
                      <a:pt x="14334" y="101"/>
                      <a:pt x="14332" y="131"/>
                    </a:cubicBezTo>
                    <a:cubicBezTo>
                      <a:pt x="14332" y="165"/>
                      <a:pt x="14331" y="199"/>
                      <a:pt x="14329" y="233"/>
                    </a:cubicBezTo>
                    <a:cubicBezTo>
                      <a:pt x="14326" y="248"/>
                      <a:pt x="14324" y="262"/>
                      <a:pt x="14323" y="276"/>
                    </a:cubicBezTo>
                    <a:cubicBezTo>
                      <a:pt x="14226" y="1254"/>
                      <a:pt x="13538" y="2214"/>
                      <a:pt x="12257" y="2958"/>
                    </a:cubicBezTo>
                    <a:cubicBezTo>
                      <a:pt x="10865" y="3768"/>
                      <a:pt x="9032" y="4172"/>
                      <a:pt x="7197" y="4172"/>
                    </a:cubicBezTo>
                    <a:cubicBezTo>
                      <a:pt x="5361" y="4172"/>
                      <a:pt x="3523" y="3768"/>
                      <a:pt x="2120" y="2958"/>
                    </a:cubicBezTo>
                    <a:cubicBezTo>
                      <a:pt x="799" y="2195"/>
                      <a:pt x="97" y="1208"/>
                      <a:pt x="16" y="206"/>
                    </a:cubicBezTo>
                    <a:cubicBezTo>
                      <a:pt x="13" y="179"/>
                      <a:pt x="13" y="150"/>
                      <a:pt x="11" y="122"/>
                    </a:cubicBezTo>
                    <a:cubicBezTo>
                      <a:pt x="10" y="85"/>
                      <a:pt x="8" y="48"/>
                      <a:pt x="7" y="11"/>
                    </a:cubicBezTo>
                    <a:cubicBezTo>
                      <a:pt x="7" y="8"/>
                      <a:pt x="7" y="5"/>
                      <a:pt x="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46"/>
              <p:cNvSpPr/>
              <p:nvPr/>
            </p:nvSpPr>
            <p:spPr>
              <a:xfrm>
                <a:off x="445853" y="2262350"/>
                <a:ext cx="1006904" cy="581540"/>
              </a:xfrm>
              <a:custGeom>
                <a:rect b="b" l="l" r="r" t="t"/>
                <a:pathLst>
                  <a:path extrusionOk="0" h="8300" w="14371">
                    <a:moveTo>
                      <a:pt x="7146" y="366"/>
                    </a:moveTo>
                    <a:cubicBezTo>
                      <a:pt x="8820" y="366"/>
                      <a:pt x="10495" y="735"/>
                      <a:pt x="11774" y="1473"/>
                    </a:cubicBezTo>
                    <a:cubicBezTo>
                      <a:pt x="12964" y="2159"/>
                      <a:pt x="13603" y="3045"/>
                      <a:pt x="13690" y="3947"/>
                    </a:cubicBezTo>
                    <a:cubicBezTo>
                      <a:pt x="13692" y="3954"/>
                      <a:pt x="13692" y="3964"/>
                      <a:pt x="13693" y="3973"/>
                    </a:cubicBezTo>
                    <a:cubicBezTo>
                      <a:pt x="13696" y="4007"/>
                      <a:pt x="13696" y="4039"/>
                      <a:pt x="13698" y="4073"/>
                    </a:cubicBezTo>
                    <a:cubicBezTo>
                      <a:pt x="13699" y="4102"/>
                      <a:pt x="13701" y="4130"/>
                      <a:pt x="13701" y="4159"/>
                    </a:cubicBezTo>
                    <a:cubicBezTo>
                      <a:pt x="13701" y="4387"/>
                      <a:pt x="13666" y="4614"/>
                      <a:pt x="13596" y="4839"/>
                    </a:cubicBezTo>
                    <a:cubicBezTo>
                      <a:pt x="13370" y="5568"/>
                      <a:pt x="12773" y="6265"/>
                      <a:pt x="11804" y="6828"/>
                    </a:cubicBezTo>
                    <a:cubicBezTo>
                      <a:pt x="10535" y="7566"/>
                      <a:pt x="8863" y="7935"/>
                      <a:pt x="7188" y="7935"/>
                    </a:cubicBezTo>
                    <a:cubicBezTo>
                      <a:pt x="5514" y="7935"/>
                      <a:pt x="3838" y="7566"/>
                      <a:pt x="2560" y="6828"/>
                    </a:cubicBezTo>
                    <a:cubicBezTo>
                      <a:pt x="1568" y="6256"/>
                      <a:pt x="960" y="5543"/>
                      <a:pt x="734" y="4799"/>
                    </a:cubicBezTo>
                    <a:cubicBezTo>
                      <a:pt x="657" y="4548"/>
                      <a:pt x="625" y="4294"/>
                      <a:pt x="637" y="4042"/>
                    </a:cubicBezTo>
                    <a:cubicBezTo>
                      <a:pt x="637" y="4014"/>
                      <a:pt x="637" y="3988"/>
                      <a:pt x="640" y="3962"/>
                    </a:cubicBezTo>
                    <a:cubicBezTo>
                      <a:pt x="711" y="3056"/>
                      <a:pt x="1342" y="2162"/>
                      <a:pt x="2529" y="1473"/>
                    </a:cubicBezTo>
                    <a:cubicBezTo>
                      <a:pt x="3800" y="735"/>
                      <a:pt x="5472" y="366"/>
                      <a:pt x="7146" y="366"/>
                    </a:cubicBezTo>
                    <a:close/>
                    <a:moveTo>
                      <a:pt x="7143" y="0"/>
                    </a:moveTo>
                    <a:cubicBezTo>
                      <a:pt x="5307" y="0"/>
                      <a:pt x="3474" y="405"/>
                      <a:pt x="2081" y="1215"/>
                    </a:cubicBezTo>
                    <a:cubicBezTo>
                      <a:pt x="692" y="2021"/>
                      <a:pt x="0" y="3079"/>
                      <a:pt x="2" y="4139"/>
                    </a:cubicBezTo>
                    <a:cubicBezTo>
                      <a:pt x="3" y="4176"/>
                      <a:pt x="5" y="4213"/>
                      <a:pt x="6" y="4248"/>
                    </a:cubicBezTo>
                    <a:lnTo>
                      <a:pt x="6" y="4250"/>
                    </a:lnTo>
                    <a:cubicBezTo>
                      <a:pt x="8" y="4278"/>
                      <a:pt x="8" y="4307"/>
                      <a:pt x="11" y="4334"/>
                    </a:cubicBezTo>
                    <a:cubicBezTo>
                      <a:pt x="92" y="5336"/>
                      <a:pt x="794" y="6323"/>
                      <a:pt x="2115" y="7086"/>
                    </a:cubicBezTo>
                    <a:cubicBezTo>
                      <a:pt x="3517" y="7895"/>
                      <a:pt x="5355" y="8300"/>
                      <a:pt x="7191" y="8300"/>
                    </a:cubicBezTo>
                    <a:cubicBezTo>
                      <a:pt x="9026" y="8300"/>
                      <a:pt x="10859" y="7895"/>
                      <a:pt x="12252" y="7086"/>
                    </a:cubicBezTo>
                    <a:cubicBezTo>
                      <a:pt x="13533" y="6342"/>
                      <a:pt x="14221" y="5382"/>
                      <a:pt x="14318" y="4404"/>
                    </a:cubicBezTo>
                    <a:cubicBezTo>
                      <a:pt x="14319" y="4390"/>
                      <a:pt x="14322" y="4376"/>
                      <a:pt x="14322" y="4361"/>
                    </a:cubicBezTo>
                    <a:cubicBezTo>
                      <a:pt x="14326" y="4327"/>
                      <a:pt x="14326" y="4293"/>
                      <a:pt x="14327" y="4259"/>
                    </a:cubicBezTo>
                    <a:cubicBezTo>
                      <a:pt x="14370" y="3159"/>
                      <a:pt x="13669" y="2052"/>
                      <a:pt x="12220" y="1215"/>
                    </a:cubicBezTo>
                    <a:cubicBezTo>
                      <a:pt x="10817" y="405"/>
                      <a:pt x="8979" y="0"/>
                      <a:pt x="714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46"/>
              <p:cNvSpPr/>
              <p:nvPr/>
            </p:nvSpPr>
            <p:spPr>
              <a:xfrm>
                <a:off x="937921" y="2330313"/>
                <a:ext cx="19898" cy="178245"/>
              </a:xfrm>
              <a:custGeom>
                <a:rect b="b" l="l" r="r" t="t"/>
                <a:pathLst>
                  <a:path extrusionOk="0" h="2544" w="284">
                    <a:moveTo>
                      <a:pt x="284" y="2541"/>
                    </a:moveTo>
                    <a:lnTo>
                      <a:pt x="284" y="2541"/>
                    </a:lnTo>
                    <a:cubicBezTo>
                      <a:pt x="284" y="2541"/>
                      <a:pt x="284" y="2541"/>
                      <a:pt x="284" y="2541"/>
                    </a:cubicBezTo>
                    <a:close/>
                    <a:moveTo>
                      <a:pt x="138" y="0"/>
                    </a:moveTo>
                    <a:cubicBezTo>
                      <a:pt x="62" y="0"/>
                      <a:pt x="1" y="51"/>
                      <a:pt x="1" y="114"/>
                    </a:cubicBezTo>
                    <a:lnTo>
                      <a:pt x="8" y="2543"/>
                    </a:lnTo>
                    <a:cubicBezTo>
                      <a:pt x="8" y="2480"/>
                      <a:pt x="70" y="2431"/>
                      <a:pt x="145" y="2429"/>
                    </a:cubicBezTo>
                    <a:cubicBezTo>
                      <a:pt x="222" y="2429"/>
                      <a:pt x="283" y="2480"/>
                      <a:pt x="284" y="2541"/>
                    </a:cubicBezTo>
                    <a:lnTo>
                      <a:pt x="284" y="2541"/>
                    </a:lnTo>
                    <a:lnTo>
                      <a:pt x="276" y="113"/>
                    </a:lnTo>
                    <a:cubicBezTo>
                      <a:pt x="276" y="50"/>
                      <a:pt x="214" y="0"/>
                      <a:pt x="1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46"/>
              <p:cNvSpPr/>
              <p:nvPr/>
            </p:nvSpPr>
            <p:spPr>
              <a:xfrm>
                <a:off x="938482" y="2500572"/>
                <a:ext cx="19338" cy="15695"/>
              </a:xfrm>
              <a:custGeom>
                <a:rect b="b" l="l" r="r" t="t"/>
                <a:pathLst>
                  <a:path extrusionOk="0" h="224" w="276">
                    <a:moveTo>
                      <a:pt x="141" y="1"/>
                    </a:moveTo>
                    <a:cubicBezTo>
                      <a:pt x="140" y="1"/>
                      <a:pt x="138" y="1"/>
                      <a:pt x="137" y="1"/>
                    </a:cubicBezTo>
                    <a:cubicBezTo>
                      <a:pt x="62" y="1"/>
                      <a:pt x="0" y="50"/>
                      <a:pt x="0" y="113"/>
                    </a:cubicBezTo>
                    <a:cubicBezTo>
                      <a:pt x="0" y="174"/>
                      <a:pt x="60" y="224"/>
                      <a:pt x="134" y="224"/>
                    </a:cubicBezTo>
                    <a:cubicBezTo>
                      <a:pt x="135" y="224"/>
                      <a:pt x="136" y="224"/>
                      <a:pt x="137" y="224"/>
                    </a:cubicBezTo>
                    <a:cubicBezTo>
                      <a:pt x="214" y="224"/>
                      <a:pt x="276" y="173"/>
                      <a:pt x="276" y="111"/>
                    </a:cubicBezTo>
                    <a:cubicBezTo>
                      <a:pt x="276" y="51"/>
                      <a:pt x="216" y="1"/>
                      <a:pt x="141" y="1"/>
                    </a:cubicBezTo>
                    <a:close/>
                  </a:path>
                </a:pathLst>
              </a:custGeom>
              <a:solidFill>
                <a:srgbClr val="B8B8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46"/>
              <p:cNvSpPr/>
              <p:nvPr/>
            </p:nvSpPr>
            <p:spPr>
              <a:xfrm>
                <a:off x="889646" y="2556764"/>
                <a:ext cx="119040" cy="137327"/>
              </a:xfrm>
              <a:custGeom>
                <a:rect b="b" l="l" r="r" t="t"/>
                <a:pathLst>
                  <a:path extrusionOk="0" h="1960" w="1699">
                    <a:moveTo>
                      <a:pt x="1696" y="51"/>
                    </a:moveTo>
                    <a:cubicBezTo>
                      <a:pt x="1694" y="59"/>
                      <a:pt x="1691" y="66"/>
                      <a:pt x="1690" y="76"/>
                    </a:cubicBezTo>
                    <a:cubicBezTo>
                      <a:pt x="1688" y="82"/>
                      <a:pt x="1686" y="89"/>
                      <a:pt x="1683" y="97"/>
                    </a:cubicBezTo>
                    <a:cubicBezTo>
                      <a:pt x="1680" y="105"/>
                      <a:pt x="1677" y="112"/>
                      <a:pt x="1673" y="122"/>
                    </a:cubicBezTo>
                    <a:cubicBezTo>
                      <a:pt x="1670" y="129"/>
                      <a:pt x="1668" y="135"/>
                      <a:pt x="1665" y="143"/>
                    </a:cubicBezTo>
                    <a:cubicBezTo>
                      <a:pt x="1660" y="151"/>
                      <a:pt x="1654" y="160"/>
                      <a:pt x="1650" y="168"/>
                    </a:cubicBezTo>
                    <a:cubicBezTo>
                      <a:pt x="1645" y="174"/>
                      <a:pt x="1642" y="182"/>
                      <a:pt x="1637" y="188"/>
                    </a:cubicBezTo>
                    <a:cubicBezTo>
                      <a:pt x="1631" y="195"/>
                      <a:pt x="1623" y="205"/>
                      <a:pt x="1616" y="214"/>
                    </a:cubicBezTo>
                    <a:cubicBezTo>
                      <a:pt x="1611" y="220"/>
                      <a:pt x="1608" y="225"/>
                      <a:pt x="1603" y="231"/>
                    </a:cubicBezTo>
                    <a:cubicBezTo>
                      <a:pt x="1594" y="240"/>
                      <a:pt x="1585" y="248"/>
                      <a:pt x="1574" y="259"/>
                    </a:cubicBezTo>
                    <a:cubicBezTo>
                      <a:pt x="1570" y="263"/>
                      <a:pt x="1565" y="268"/>
                      <a:pt x="1560" y="272"/>
                    </a:cubicBezTo>
                    <a:cubicBezTo>
                      <a:pt x="1550" y="282"/>
                      <a:pt x="1537" y="291"/>
                      <a:pt x="1523" y="302"/>
                    </a:cubicBezTo>
                    <a:cubicBezTo>
                      <a:pt x="1519" y="305"/>
                      <a:pt x="1514" y="308"/>
                      <a:pt x="1510" y="311"/>
                    </a:cubicBezTo>
                    <a:cubicBezTo>
                      <a:pt x="1493" y="325"/>
                      <a:pt x="1474" y="337"/>
                      <a:pt x="1453" y="349"/>
                    </a:cubicBezTo>
                    <a:cubicBezTo>
                      <a:pt x="1123" y="540"/>
                      <a:pt x="588" y="540"/>
                      <a:pt x="256" y="349"/>
                    </a:cubicBezTo>
                    <a:cubicBezTo>
                      <a:pt x="236" y="337"/>
                      <a:pt x="216" y="325"/>
                      <a:pt x="199" y="311"/>
                    </a:cubicBezTo>
                    <a:cubicBezTo>
                      <a:pt x="191" y="306"/>
                      <a:pt x="185" y="302"/>
                      <a:pt x="179" y="297"/>
                    </a:cubicBezTo>
                    <a:cubicBezTo>
                      <a:pt x="168" y="288"/>
                      <a:pt x="157" y="280"/>
                      <a:pt x="147" y="271"/>
                    </a:cubicBezTo>
                    <a:cubicBezTo>
                      <a:pt x="141" y="266"/>
                      <a:pt x="136" y="260"/>
                      <a:pt x="130" y="255"/>
                    </a:cubicBezTo>
                    <a:cubicBezTo>
                      <a:pt x="121" y="246"/>
                      <a:pt x="111" y="239"/>
                      <a:pt x="104" y="229"/>
                    </a:cubicBezTo>
                    <a:cubicBezTo>
                      <a:pt x="99" y="223"/>
                      <a:pt x="94" y="217"/>
                      <a:pt x="90" y="211"/>
                    </a:cubicBezTo>
                    <a:cubicBezTo>
                      <a:pt x="84" y="203"/>
                      <a:pt x="74" y="194"/>
                      <a:pt x="70" y="186"/>
                    </a:cubicBezTo>
                    <a:cubicBezTo>
                      <a:pt x="65" y="180"/>
                      <a:pt x="61" y="172"/>
                      <a:pt x="57" y="166"/>
                    </a:cubicBezTo>
                    <a:cubicBezTo>
                      <a:pt x="53" y="157"/>
                      <a:pt x="47" y="149"/>
                      <a:pt x="42" y="142"/>
                    </a:cubicBezTo>
                    <a:cubicBezTo>
                      <a:pt x="39" y="134"/>
                      <a:pt x="36" y="128"/>
                      <a:pt x="33" y="122"/>
                    </a:cubicBezTo>
                    <a:cubicBezTo>
                      <a:pt x="30" y="112"/>
                      <a:pt x="25" y="105"/>
                      <a:pt x="22" y="96"/>
                    </a:cubicBezTo>
                    <a:cubicBezTo>
                      <a:pt x="21" y="88"/>
                      <a:pt x="19" y="82"/>
                      <a:pt x="17" y="74"/>
                    </a:cubicBezTo>
                    <a:cubicBezTo>
                      <a:pt x="14" y="66"/>
                      <a:pt x="13" y="57"/>
                      <a:pt x="11" y="48"/>
                    </a:cubicBezTo>
                    <a:cubicBezTo>
                      <a:pt x="10" y="42"/>
                      <a:pt x="8" y="34"/>
                      <a:pt x="8" y="26"/>
                    </a:cubicBezTo>
                    <a:cubicBezTo>
                      <a:pt x="8" y="19"/>
                      <a:pt x="7" y="9"/>
                      <a:pt x="7" y="2"/>
                    </a:cubicBezTo>
                    <a:lnTo>
                      <a:pt x="7" y="0"/>
                    </a:lnTo>
                    <a:lnTo>
                      <a:pt x="1" y="1420"/>
                    </a:lnTo>
                    <a:cubicBezTo>
                      <a:pt x="1" y="1546"/>
                      <a:pt x="84" y="1672"/>
                      <a:pt x="250" y="1769"/>
                    </a:cubicBezTo>
                    <a:cubicBezTo>
                      <a:pt x="582" y="1960"/>
                      <a:pt x="1117" y="1960"/>
                      <a:pt x="1446" y="1769"/>
                    </a:cubicBezTo>
                    <a:cubicBezTo>
                      <a:pt x="1611" y="1674"/>
                      <a:pt x="1693" y="1548"/>
                      <a:pt x="1694" y="1423"/>
                    </a:cubicBezTo>
                    <a:lnTo>
                      <a:pt x="1699" y="3"/>
                    </a:lnTo>
                    <a:cubicBezTo>
                      <a:pt x="1699" y="12"/>
                      <a:pt x="1697" y="20"/>
                      <a:pt x="1697" y="28"/>
                    </a:cubicBezTo>
                    <a:cubicBezTo>
                      <a:pt x="1697" y="36"/>
                      <a:pt x="1697" y="43"/>
                      <a:pt x="1696" y="49"/>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46"/>
              <p:cNvSpPr/>
              <p:nvPr/>
            </p:nvSpPr>
            <p:spPr>
              <a:xfrm>
                <a:off x="894411" y="2526916"/>
                <a:ext cx="110493" cy="60046"/>
              </a:xfrm>
              <a:custGeom>
                <a:rect b="b" l="l" r="r" t="t"/>
                <a:pathLst>
                  <a:path extrusionOk="0" h="857" w="1577">
                    <a:moveTo>
                      <a:pt x="782" y="0"/>
                    </a:moveTo>
                    <a:cubicBezTo>
                      <a:pt x="566" y="0"/>
                      <a:pt x="366" y="48"/>
                      <a:pt x="216" y="135"/>
                    </a:cubicBezTo>
                    <a:cubicBezTo>
                      <a:pt x="77" y="217"/>
                      <a:pt x="0" y="318"/>
                      <a:pt x="0" y="428"/>
                    </a:cubicBezTo>
                    <a:cubicBezTo>
                      <a:pt x="0" y="432"/>
                      <a:pt x="2" y="435"/>
                      <a:pt x="2" y="440"/>
                    </a:cubicBezTo>
                    <a:lnTo>
                      <a:pt x="3" y="448"/>
                    </a:lnTo>
                    <a:lnTo>
                      <a:pt x="3" y="457"/>
                    </a:lnTo>
                    <a:cubicBezTo>
                      <a:pt x="3" y="458"/>
                      <a:pt x="3" y="462"/>
                      <a:pt x="3" y="465"/>
                    </a:cubicBezTo>
                    <a:cubicBezTo>
                      <a:pt x="5" y="468"/>
                      <a:pt x="6" y="472"/>
                      <a:pt x="6" y="477"/>
                    </a:cubicBezTo>
                    <a:lnTo>
                      <a:pt x="9" y="485"/>
                    </a:lnTo>
                    <a:lnTo>
                      <a:pt x="11" y="494"/>
                    </a:lnTo>
                    <a:cubicBezTo>
                      <a:pt x="13" y="497"/>
                      <a:pt x="13" y="498"/>
                      <a:pt x="13" y="502"/>
                    </a:cubicBezTo>
                    <a:cubicBezTo>
                      <a:pt x="16" y="506"/>
                      <a:pt x="17" y="511"/>
                      <a:pt x="19" y="514"/>
                    </a:cubicBezTo>
                    <a:lnTo>
                      <a:pt x="22" y="523"/>
                    </a:lnTo>
                    <a:lnTo>
                      <a:pt x="26" y="531"/>
                    </a:lnTo>
                    <a:cubicBezTo>
                      <a:pt x="26" y="534"/>
                      <a:pt x="28" y="537"/>
                      <a:pt x="29" y="538"/>
                    </a:cubicBezTo>
                    <a:cubicBezTo>
                      <a:pt x="31" y="543"/>
                      <a:pt x="34" y="548"/>
                      <a:pt x="37" y="552"/>
                    </a:cubicBezTo>
                    <a:lnTo>
                      <a:pt x="42" y="560"/>
                    </a:lnTo>
                    <a:lnTo>
                      <a:pt x="46" y="569"/>
                    </a:lnTo>
                    <a:cubicBezTo>
                      <a:pt x="49" y="572"/>
                      <a:pt x="49" y="574"/>
                      <a:pt x="53" y="577"/>
                    </a:cubicBezTo>
                    <a:cubicBezTo>
                      <a:pt x="56" y="581"/>
                      <a:pt x="60" y="586"/>
                      <a:pt x="63" y="591"/>
                    </a:cubicBezTo>
                    <a:lnTo>
                      <a:pt x="69" y="598"/>
                    </a:lnTo>
                    <a:lnTo>
                      <a:pt x="76" y="606"/>
                    </a:lnTo>
                    <a:cubicBezTo>
                      <a:pt x="79" y="609"/>
                      <a:pt x="80" y="612"/>
                      <a:pt x="82" y="614"/>
                    </a:cubicBezTo>
                    <a:cubicBezTo>
                      <a:pt x="88" y="620"/>
                      <a:pt x="93" y="625"/>
                      <a:pt x="99" y="631"/>
                    </a:cubicBezTo>
                    <a:lnTo>
                      <a:pt x="105" y="637"/>
                    </a:lnTo>
                    <a:lnTo>
                      <a:pt x="113" y="645"/>
                    </a:lnTo>
                    <a:cubicBezTo>
                      <a:pt x="116" y="646"/>
                      <a:pt x="117" y="649"/>
                      <a:pt x="120" y="651"/>
                    </a:cubicBezTo>
                    <a:cubicBezTo>
                      <a:pt x="126" y="657"/>
                      <a:pt x="136" y="661"/>
                      <a:pt x="142" y="669"/>
                    </a:cubicBezTo>
                    <a:lnTo>
                      <a:pt x="148" y="674"/>
                    </a:lnTo>
                    <a:lnTo>
                      <a:pt x="157" y="681"/>
                    </a:lnTo>
                    <a:cubicBezTo>
                      <a:pt x="160" y="683"/>
                      <a:pt x="163" y="685"/>
                      <a:pt x="165" y="688"/>
                    </a:cubicBezTo>
                    <a:cubicBezTo>
                      <a:pt x="182" y="700"/>
                      <a:pt x="200" y="711"/>
                      <a:pt x="220" y="721"/>
                    </a:cubicBezTo>
                    <a:cubicBezTo>
                      <a:pt x="371" y="809"/>
                      <a:pt x="571" y="857"/>
                      <a:pt x="788" y="857"/>
                    </a:cubicBezTo>
                    <a:cubicBezTo>
                      <a:pt x="1003" y="857"/>
                      <a:pt x="1203" y="809"/>
                      <a:pt x="1354" y="721"/>
                    </a:cubicBezTo>
                    <a:cubicBezTo>
                      <a:pt x="1372" y="711"/>
                      <a:pt x="1389" y="700"/>
                      <a:pt x="1406" y="688"/>
                    </a:cubicBezTo>
                    <a:lnTo>
                      <a:pt x="1418" y="678"/>
                    </a:lnTo>
                    <a:cubicBezTo>
                      <a:pt x="1431" y="669"/>
                      <a:pt x="1442" y="661"/>
                      <a:pt x="1452" y="652"/>
                    </a:cubicBezTo>
                    <a:lnTo>
                      <a:pt x="1457" y="646"/>
                    </a:lnTo>
                    <a:lnTo>
                      <a:pt x="1465" y="640"/>
                    </a:lnTo>
                    <a:lnTo>
                      <a:pt x="1469" y="635"/>
                    </a:lnTo>
                    <a:cubicBezTo>
                      <a:pt x="1477" y="629"/>
                      <a:pt x="1483" y="621"/>
                      <a:pt x="1489" y="615"/>
                    </a:cubicBezTo>
                    <a:lnTo>
                      <a:pt x="1494" y="609"/>
                    </a:lnTo>
                    <a:lnTo>
                      <a:pt x="1500" y="601"/>
                    </a:lnTo>
                    <a:lnTo>
                      <a:pt x="1505" y="595"/>
                    </a:lnTo>
                    <a:cubicBezTo>
                      <a:pt x="1509" y="589"/>
                      <a:pt x="1515" y="585"/>
                      <a:pt x="1518" y="578"/>
                    </a:cubicBezTo>
                    <a:cubicBezTo>
                      <a:pt x="1520" y="575"/>
                      <a:pt x="1523" y="572"/>
                      <a:pt x="1523" y="571"/>
                    </a:cubicBezTo>
                    <a:lnTo>
                      <a:pt x="1529" y="561"/>
                    </a:lnTo>
                    <a:lnTo>
                      <a:pt x="1534" y="554"/>
                    </a:lnTo>
                    <a:cubicBezTo>
                      <a:pt x="1537" y="549"/>
                      <a:pt x="1540" y="546"/>
                      <a:pt x="1542" y="540"/>
                    </a:cubicBezTo>
                    <a:cubicBezTo>
                      <a:pt x="1543" y="537"/>
                      <a:pt x="1545" y="535"/>
                      <a:pt x="1545" y="532"/>
                    </a:cubicBezTo>
                    <a:lnTo>
                      <a:pt x="1549" y="525"/>
                    </a:lnTo>
                    <a:lnTo>
                      <a:pt x="1552" y="515"/>
                    </a:lnTo>
                    <a:cubicBezTo>
                      <a:pt x="1554" y="511"/>
                      <a:pt x="1555" y="508"/>
                      <a:pt x="1557" y="503"/>
                    </a:cubicBezTo>
                    <a:cubicBezTo>
                      <a:pt x="1558" y="502"/>
                      <a:pt x="1558" y="498"/>
                      <a:pt x="1558" y="495"/>
                    </a:cubicBezTo>
                    <a:lnTo>
                      <a:pt x="1562" y="486"/>
                    </a:lnTo>
                    <a:lnTo>
                      <a:pt x="1565" y="478"/>
                    </a:lnTo>
                    <a:cubicBezTo>
                      <a:pt x="1565" y="474"/>
                      <a:pt x="1566" y="471"/>
                      <a:pt x="1568" y="466"/>
                    </a:cubicBezTo>
                    <a:cubicBezTo>
                      <a:pt x="1568" y="463"/>
                      <a:pt x="1568" y="462"/>
                      <a:pt x="1568" y="458"/>
                    </a:cubicBezTo>
                    <a:lnTo>
                      <a:pt x="1568" y="449"/>
                    </a:lnTo>
                    <a:cubicBezTo>
                      <a:pt x="1577" y="335"/>
                      <a:pt x="1498" y="222"/>
                      <a:pt x="1351" y="135"/>
                    </a:cubicBezTo>
                    <a:cubicBezTo>
                      <a:pt x="1198" y="48"/>
                      <a:pt x="997" y="0"/>
                      <a:pt x="7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46"/>
              <p:cNvSpPr/>
              <p:nvPr/>
            </p:nvSpPr>
            <p:spPr>
              <a:xfrm>
                <a:off x="890067" y="2522572"/>
                <a:ext cx="119251" cy="68734"/>
              </a:xfrm>
              <a:custGeom>
                <a:rect b="b" l="l" r="r" t="t"/>
                <a:pathLst>
                  <a:path extrusionOk="0" h="981" w="1702">
                    <a:moveTo>
                      <a:pt x="844" y="62"/>
                    </a:moveTo>
                    <a:cubicBezTo>
                      <a:pt x="1059" y="62"/>
                      <a:pt x="1260" y="110"/>
                      <a:pt x="1411" y="197"/>
                    </a:cubicBezTo>
                    <a:cubicBezTo>
                      <a:pt x="1559" y="282"/>
                      <a:pt x="1637" y="397"/>
                      <a:pt x="1628" y="511"/>
                    </a:cubicBezTo>
                    <a:lnTo>
                      <a:pt x="1628" y="520"/>
                    </a:lnTo>
                    <a:cubicBezTo>
                      <a:pt x="1628" y="524"/>
                      <a:pt x="1628" y="525"/>
                      <a:pt x="1628" y="528"/>
                    </a:cubicBezTo>
                    <a:cubicBezTo>
                      <a:pt x="1628" y="533"/>
                      <a:pt x="1625" y="536"/>
                      <a:pt x="1625" y="540"/>
                    </a:cubicBezTo>
                    <a:lnTo>
                      <a:pt x="1624" y="548"/>
                    </a:lnTo>
                    <a:lnTo>
                      <a:pt x="1620" y="557"/>
                    </a:lnTo>
                    <a:cubicBezTo>
                      <a:pt x="1620" y="560"/>
                      <a:pt x="1620" y="564"/>
                      <a:pt x="1619" y="565"/>
                    </a:cubicBezTo>
                    <a:cubicBezTo>
                      <a:pt x="1617" y="570"/>
                      <a:pt x="1616" y="573"/>
                      <a:pt x="1614" y="577"/>
                    </a:cubicBezTo>
                    <a:lnTo>
                      <a:pt x="1610" y="585"/>
                    </a:lnTo>
                    <a:lnTo>
                      <a:pt x="1607" y="594"/>
                    </a:lnTo>
                    <a:cubicBezTo>
                      <a:pt x="1605" y="597"/>
                      <a:pt x="1605" y="599"/>
                      <a:pt x="1604" y="602"/>
                    </a:cubicBezTo>
                    <a:cubicBezTo>
                      <a:pt x="1602" y="608"/>
                      <a:pt x="1597" y="611"/>
                      <a:pt x="1594" y="616"/>
                    </a:cubicBezTo>
                    <a:lnTo>
                      <a:pt x="1590" y="623"/>
                    </a:lnTo>
                    <a:lnTo>
                      <a:pt x="1585" y="633"/>
                    </a:lnTo>
                    <a:cubicBezTo>
                      <a:pt x="1584" y="634"/>
                      <a:pt x="1582" y="637"/>
                      <a:pt x="1580" y="639"/>
                    </a:cubicBezTo>
                    <a:cubicBezTo>
                      <a:pt x="1577" y="645"/>
                      <a:pt x="1571" y="651"/>
                      <a:pt x="1567" y="657"/>
                    </a:cubicBezTo>
                    <a:lnTo>
                      <a:pt x="1562" y="663"/>
                    </a:lnTo>
                    <a:lnTo>
                      <a:pt x="1556" y="671"/>
                    </a:lnTo>
                    <a:lnTo>
                      <a:pt x="1551" y="677"/>
                    </a:lnTo>
                    <a:cubicBezTo>
                      <a:pt x="1545" y="683"/>
                      <a:pt x="1539" y="690"/>
                      <a:pt x="1531" y="696"/>
                    </a:cubicBezTo>
                    <a:lnTo>
                      <a:pt x="1527" y="700"/>
                    </a:lnTo>
                    <a:lnTo>
                      <a:pt x="1517" y="708"/>
                    </a:lnTo>
                    <a:lnTo>
                      <a:pt x="1513" y="714"/>
                    </a:lnTo>
                    <a:cubicBezTo>
                      <a:pt x="1504" y="723"/>
                      <a:pt x="1491" y="731"/>
                      <a:pt x="1480" y="740"/>
                    </a:cubicBezTo>
                    <a:lnTo>
                      <a:pt x="1468" y="750"/>
                    </a:lnTo>
                    <a:cubicBezTo>
                      <a:pt x="1451" y="762"/>
                      <a:pt x="1433" y="773"/>
                      <a:pt x="1414" y="783"/>
                    </a:cubicBezTo>
                    <a:cubicBezTo>
                      <a:pt x="1265" y="871"/>
                      <a:pt x="1064" y="919"/>
                      <a:pt x="848" y="919"/>
                    </a:cubicBezTo>
                    <a:cubicBezTo>
                      <a:pt x="633" y="919"/>
                      <a:pt x="433" y="871"/>
                      <a:pt x="281" y="783"/>
                    </a:cubicBezTo>
                    <a:cubicBezTo>
                      <a:pt x="261" y="773"/>
                      <a:pt x="244" y="760"/>
                      <a:pt x="227" y="750"/>
                    </a:cubicBezTo>
                    <a:cubicBezTo>
                      <a:pt x="224" y="747"/>
                      <a:pt x="221" y="745"/>
                      <a:pt x="219" y="742"/>
                    </a:cubicBezTo>
                    <a:lnTo>
                      <a:pt x="210" y="736"/>
                    </a:lnTo>
                    <a:lnTo>
                      <a:pt x="204" y="730"/>
                    </a:lnTo>
                    <a:cubicBezTo>
                      <a:pt x="196" y="723"/>
                      <a:pt x="188" y="719"/>
                      <a:pt x="181" y="713"/>
                    </a:cubicBezTo>
                    <a:cubicBezTo>
                      <a:pt x="179" y="711"/>
                      <a:pt x="176" y="708"/>
                      <a:pt x="175" y="705"/>
                    </a:cubicBezTo>
                    <a:lnTo>
                      <a:pt x="167" y="697"/>
                    </a:lnTo>
                    <a:lnTo>
                      <a:pt x="159" y="691"/>
                    </a:lnTo>
                    <a:cubicBezTo>
                      <a:pt x="155" y="687"/>
                      <a:pt x="148" y="682"/>
                      <a:pt x="144" y="676"/>
                    </a:cubicBezTo>
                    <a:cubicBezTo>
                      <a:pt x="141" y="674"/>
                      <a:pt x="139" y="671"/>
                      <a:pt x="138" y="668"/>
                    </a:cubicBezTo>
                    <a:lnTo>
                      <a:pt x="130" y="660"/>
                    </a:lnTo>
                    <a:lnTo>
                      <a:pt x="124" y="653"/>
                    </a:lnTo>
                    <a:cubicBezTo>
                      <a:pt x="121" y="648"/>
                      <a:pt x="118" y="643"/>
                      <a:pt x="113" y="639"/>
                    </a:cubicBezTo>
                    <a:cubicBezTo>
                      <a:pt x="111" y="636"/>
                      <a:pt x="110" y="633"/>
                      <a:pt x="108" y="630"/>
                    </a:cubicBezTo>
                    <a:lnTo>
                      <a:pt x="104" y="622"/>
                    </a:lnTo>
                    <a:lnTo>
                      <a:pt x="99" y="614"/>
                    </a:lnTo>
                    <a:cubicBezTo>
                      <a:pt x="95" y="610"/>
                      <a:pt x="93" y="605"/>
                      <a:pt x="91" y="600"/>
                    </a:cubicBezTo>
                    <a:cubicBezTo>
                      <a:pt x="88" y="599"/>
                      <a:pt x="88" y="596"/>
                      <a:pt x="87" y="593"/>
                    </a:cubicBezTo>
                    <a:lnTo>
                      <a:pt x="84" y="585"/>
                    </a:lnTo>
                    <a:lnTo>
                      <a:pt x="81" y="576"/>
                    </a:lnTo>
                    <a:cubicBezTo>
                      <a:pt x="78" y="573"/>
                      <a:pt x="76" y="568"/>
                      <a:pt x="75" y="564"/>
                    </a:cubicBezTo>
                    <a:cubicBezTo>
                      <a:pt x="75" y="560"/>
                      <a:pt x="73" y="557"/>
                      <a:pt x="73" y="556"/>
                    </a:cubicBezTo>
                    <a:lnTo>
                      <a:pt x="70" y="547"/>
                    </a:lnTo>
                    <a:lnTo>
                      <a:pt x="68" y="539"/>
                    </a:lnTo>
                    <a:cubicBezTo>
                      <a:pt x="67" y="534"/>
                      <a:pt x="65" y="530"/>
                      <a:pt x="65" y="525"/>
                    </a:cubicBezTo>
                    <a:cubicBezTo>
                      <a:pt x="65" y="524"/>
                      <a:pt x="65" y="520"/>
                      <a:pt x="65" y="519"/>
                    </a:cubicBezTo>
                    <a:lnTo>
                      <a:pt x="64" y="510"/>
                    </a:lnTo>
                    <a:lnTo>
                      <a:pt x="62" y="500"/>
                    </a:lnTo>
                    <a:cubicBezTo>
                      <a:pt x="62" y="497"/>
                      <a:pt x="62" y="494"/>
                      <a:pt x="62" y="490"/>
                    </a:cubicBezTo>
                    <a:cubicBezTo>
                      <a:pt x="62" y="380"/>
                      <a:pt x="138" y="277"/>
                      <a:pt x="278" y="197"/>
                    </a:cubicBezTo>
                    <a:cubicBezTo>
                      <a:pt x="427" y="110"/>
                      <a:pt x="628" y="62"/>
                      <a:pt x="844" y="62"/>
                    </a:cubicBezTo>
                    <a:close/>
                    <a:moveTo>
                      <a:pt x="845" y="1"/>
                    </a:moveTo>
                    <a:cubicBezTo>
                      <a:pt x="627" y="1"/>
                      <a:pt x="411" y="48"/>
                      <a:pt x="247" y="144"/>
                    </a:cubicBezTo>
                    <a:cubicBezTo>
                      <a:pt x="84" y="239"/>
                      <a:pt x="1" y="364"/>
                      <a:pt x="1" y="490"/>
                    </a:cubicBezTo>
                    <a:cubicBezTo>
                      <a:pt x="1" y="497"/>
                      <a:pt x="2" y="507"/>
                      <a:pt x="2" y="514"/>
                    </a:cubicBezTo>
                    <a:cubicBezTo>
                      <a:pt x="2" y="522"/>
                      <a:pt x="4" y="530"/>
                      <a:pt x="5" y="536"/>
                    </a:cubicBezTo>
                    <a:cubicBezTo>
                      <a:pt x="7" y="545"/>
                      <a:pt x="8" y="554"/>
                      <a:pt x="11" y="562"/>
                    </a:cubicBezTo>
                    <a:cubicBezTo>
                      <a:pt x="13" y="570"/>
                      <a:pt x="15" y="576"/>
                      <a:pt x="16" y="584"/>
                    </a:cubicBezTo>
                    <a:cubicBezTo>
                      <a:pt x="19" y="593"/>
                      <a:pt x="24" y="600"/>
                      <a:pt x="27" y="610"/>
                    </a:cubicBezTo>
                    <a:cubicBezTo>
                      <a:pt x="30" y="616"/>
                      <a:pt x="33" y="622"/>
                      <a:pt x="36" y="630"/>
                    </a:cubicBezTo>
                    <a:cubicBezTo>
                      <a:pt x="41" y="639"/>
                      <a:pt x="45" y="645"/>
                      <a:pt x="51" y="654"/>
                    </a:cubicBezTo>
                    <a:cubicBezTo>
                      <a:pt x="55" y="660"/>
                      <a:pt x="59" y="668"/>
                      <a:pt x="64" y="674"/>
                    </a:cubicBezTo>
                    <a:cubicBezTo>
                      <a:pt x="68" y="683"/>
                      <a:pt x="76" y="691"/>
                      <a:pt x="84" y="699"/>
                    </a:cubicBezTo>
                    <a:cubicBezTo>
                      <a:pt x="88" y="705"/>
                      <a:pt x="93" y="713"/>
                      <a:pt x="98" y="719"/>
                    </a:cubicBezTo>
                    <a:cubicBezTo>
                      <a:pt x="105" y="727"/>
                      <a:pt x="115" y="736"/>
                      <a:pt x="124" y="743"/>
                    </a:cubicBezTo>
                    <a:cubicBezTo>
                      <a:pt x="130" y="750"/>
                      <a:pt x="135" y="754"/>
                      <a:pt x="141" y="760"/>
                    </a:cubicBezTo>
                    <a:cubicBezTo>
                      <a:pt x="151" y="768"/>
                      <a:pt x="162" y="776"/>
                      <a:pt x="173" y="785"/>
                    </a:cubicBezTo>
                    <a:cubicBezTo>
                      <a:pt x="179" y="790"/>
                      <a:pt x="185" y="794"/>
                      <a:pt x="193" y="799"/>
                    </a:cubicBezTo>
                    <a:cubicBezTo>
                      <a:pt x="210" y="813"/>
                      <a:pt x="230" y="825"/>
                      <a:pt x="250" y="837"/>
                    </a:cubicBezTo>
                    <a:cubicBezTo>
                      <a:pt x="416" y="933"/>
                      <a:pt x="633" y="980"/>
                      <a:pt x="848" y="980"/>
                    </a:cubicBezTo>
                    <a:cubicBezTo>
                      <a:pt x="1064" y="980"/>
                      <a:pt x="1282" y="933"/>
                      <a:pt x="1447" y="837"/>
                    </a:cubicBezTo>
                    <a:cubicBezTo>
                      <a:pt x="1467" y="825"/>
                      <a:pt x="1487" y="813"/>
                      <a:pt x="1504" y="799"/>
                    </a:cubicBezTo>
                    <a:cubicBezTo>
                      <a:pt x="1508" y="796"/>
                      <a:pt x="1513" y="793"/>
                      <a:pt x="1517" y="790"/>
                    </a:cubicBezTo>
                    <a:cubicBezTo>
                      <a:pt x="1530" y="780"/>
                      <a:pt x="1544" y="770"/>
                      <a:pt x="1554" y="760"/>
                    </a:cubicBezTo>
                    <a:cubicBezTo>
                      <a:pt x="1559" y="756"/>
                      <a:pt x="1564" y="751"/>
                      <a:pt x="1568" y="747"/>
                    </a:cubicBezTo>
                    <a:cubicBezTo>
                      <a:pt x="1579" y="737"/>
                      <a:pt x="1588" y="728"/>
                      <a:pt x="1597" y="719"/>
                    </a:cubicBezTo>
                    <a:cubicBezTo>
                      <a:pt x="1602" y="713"/>
                      <a:pt x="1605" y="708"/>
                      <a:pt x="1610" y="703"/>
                    </a:cubicBezTo>
                    <a:cubicBezTo>
                      <a:pt x="1617" y="694"/>
                      <a:pt x="1625" y="683"/>
                      <a:pt x="1631" y="676"/>
                    </a:cubicBezTo>
                    <a:cubicBezTo>
                      <a:pt x="1636" y="670"/>
                      <a:pt x="1639" y="662"/>
                      <a:pt x="1644" y="656"/>
                    </a:cubicBezTo>
                    <a:cubicBezTo>
                      <a:pt x="1648" y="648"/>
                      <a:pt x="1654" y="639"/>
                      <a:pt x="1659" y="631"/>
                    </a:cubicBezTo>
                    <a:cubicBezTo>
                      <a:pt x="1662" y="623"/>
                      <a:pt x="1664" y="617"/>
                      <a:pt x="1667" y="610"/>
                    </a:cubicBezTo>
                    <a:cubicBezTo>
                      <a:pt x="1671" y="602"/>
                      <a:pt x="1674" y="594"/>
                      <a:pt x="1677" y="585"/>
                    </a:cubicBezTo>
                    <a:cubicBezTo>
                      <a:pt x="1679" y="577"/>
                      <a:pt x="1680" y="571"/>
                      <a:pt x="1684" y="564"/>
                    </a:cubicBezTo>
                    <a:cubicBezTo>
                      <a:pt x="1685" y="556"/>
                      <a:pt x="1688" y="547"/>
                      <a:pt x="1690" y="539"/>
                    </a:cubicBezTo>
                    <a:cubicBezTo>
                      <a:pt x="1690" y="531"/>
                      <a:pt x="1690" y="524"/>
                      <a:pt x="1691" y="517"/>
                    </a:cubicBezTo>
                    <a:cubicBezTo>
                      <a:pt x="1702" y="384"/>
                      <a:pt x="1620" y="247"/>
                      <a:pt x="1444" y="144"/>
                    </a:cubicBezTo>
                    <a:cubicBezTo>
                      <a:pt x="1277" y="48"/>
                      <a:pt x="1062" y="1"/>
                      <a:pt x="84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46"/>
              <p:cNvSpPr/>
              <p:nvPr/>
            </p:nvSpPr>
            <p:spPr>
              <a:xfrm>
                <a:off x="640914" y="2328071"/>
                <a:ext cx="105027" cy="80365"/>
              </a:xfrm>
              <a:custGeom>
                <a:rect b="b" l="l" r="r" t="t"/>
                <a:pathLst>
                  <a:path extrusionOk="0" h="1147" w="1499">
                    <a:moveTo>
                      <a:pt x="0" y="0"/>
                    </a:moveTo>
                    <a:lnTo>
                      <a:pt x="0" y="100"/>
                    </a:lnTo>
                    <a:lnTo>
                      <a:pt x="1499" y="1146"/>
                    </a:lnTo>
                    <a:lnTo>
                      <a:pt x="1499" y="1045"/>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46"/>
              <p:cNvSpPr/>
              <p:nvPr/>
            </p:nvSpPr>
            <p:spPr>
              <a:xfrm>
                <a:off x="745872" y="2401219"/>
                <a:ext cx="180698" cy="101174"/>
              </a:xfrm>
              <a:custGeom>
                <a:rect b="b" l="l" r="r" t="t"/>
                <a:pathLst>
                  <a:path extrusionOk="0" h="1444" w="2579">
                    <a:moveTo>
                      <a:pt x="1" y="1"/>
                    </a:moveTo>
                    <a:lnTo>
                      <a:pt x="1" y="102"/>
                    </a:lnTo>
                    <a:cubicBezTo>
                      <a:pt x="742" y="620"/>
                      <a:pt x="1611" y="1071"/>
                      <a:pt x="2579" y="1443"/>
                    </a:cubicBezTo>
                    <a:lnTo>
                      <a:pt x="2577" y="1342"/>
                    </a:lnTo>
                    <a:cubicBezTo>
                      <a:pt x="1611" y="971"/>
                      <a:pt x="742" y="519"/>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46"/>
              <p:cNvSpPr/>
              <p:nvPr/>
            </p:nvSpPr>
            <p:spPr>
              <a:xfrm>
                <a:off x="640914" y="2323587"/>
                <a:ext cx="299668" cy="174182"/>
              </a:xfrm>
              <a:custGeom>
                <a:rect b="b" l="l" r="r" t="t"/>
                <a:pathLst>
                  <a:path extrusionOk="0" h="2486" w="4277">
                    <a:moveTo>
                      <a:pt x="4075" y="2450"/>
                    </a:moveTo>
                    <a:cubicBezTo>
                      <a:pt x="3109" y="2079"/>
                      <a:pt x="2240" y="1627"/>
                      <a:pt x="1499" y="1109"/>
                    </a:cubicBezTo>
                    <a:lnTo>
                      <a:pt x="0" y="64"/>
                    </a:lnTo>
                    <a:lnTo>
                      <a:pt x="111" y="1"/>
                    </a:lnTo>
                    <a:lnTo>
                      <a:pt x="1909" y="872"/>
                    </a:lnTo>
                    <a:cubicBezTo>
                      <a:pt x="2803" y="1302"/>
                      <a:pt x="3577" y="1807"/>
                      <a:pt x="4217" y="2368"/>
                    </a:cubicBezTo>
                    <a:lnTo>
                      <a:pt x="4277" y="2422"/>
                    </a:lnTo>
                    <a:lnTo>
                      <a:pt x="4167" y="2485"/>
                    </a:lnTo>
                    <a:close/>
                  </a:path>
                </a:pathLst>
              </a:custGeom>
              <a:gradFill>
                <a:gsLst>
                  <a:gs pos="0">
                    <a:schemeClr val="dk2"/>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46"/>
              <p:cNvSpPr/>
              <p:nvPr/>
            </p:nvSpPr>
            <p:spPr>
              <a:xfrm>
                <a:off x="921246" y="2482285"/>
                <a:ext cx="54581" cy="123104"/>
              </a:xfrm>
              <a:custGeom>
                <a:rect b="b" l="l" r="r" t="t"/>
                <a:pathLst>
                  <a:path extrusionOk="0" h="1757" w="779">
                    <a:moveTo>
                      <a:pt x="2" y="23"/>
                    </a:moveTo>
                    <a:cubicBezTo>
                      <a:pt x="2" y="26"/>
                      <a:pt x="3" y="31"/>
                      <a:pt x="5" y="34"/>
                    </a:cubicBezTo>
                    <a:cubicBezTo>
                      <a:pt x="5" y="39"/>
                      <a:pt x="6" y="42"/>
                      <a:pt x="6" y="45"/>
                    </a:cubicBezTo>
                    <a:cubicBezTo>
                      <a:pt x="8" y="49"/>
                      <a:pt x="11" y="53"/>
                      <a:pt x="11" y="56"/>
                    </a:cubicBezTo>
                    <a:cubicBezTo>
                      <a:pt x="13" y="59"/>
                      <a:pt x="14" y="63"/>
                      <a:pt x="16" y="65"/>
                    </a:cubicBezTo>
                    <a:cubicBezTo>
                      <a:pt x="17" y="69"/>
                      <a:pt x="20" y="73"/>
                      <a:pt x="22" y="77"/>
                    </a:cubicBezTo>
                    <a:cubicBezTo>
                      <a:pt x="25" y="80"/>
                      <a:pt x="26" y="83"/>
                      <a:pt x="28" y="86"/>
                    </a:cubicBezTo>
                    <a:cubicBezTo>
                      <a:pt x="31" y="89"/>
                      <a:pt x="34" y="94"/>
                      <a:pt x="39" y="99"/>
                    </a:cubicBezTo>
                    <a:cubicBezTo>
                      <a:pt x="40" y="102"/>
                      <a:pt x="42" y="103"/>
                      <a:pt x="45" y="106"/>
                    </a:cubicBezTo>
                    <a:cubicBezTo>
                      <a:pt x="48" y="109"/>
                      <a:pt x="53" y="114"/>
                      <a:pt x="57" y="119"/>
                    </a:cubicBezTo>
                    <a:cubicBezTo>
                      <a:pt x="59" y="120"/>
                      <a:pt x="62" y="123"/>
                      <a:pt x="63" y="125"/>
                    </a:cubicBezTo>
                    <a:cubicBezTo>
                      <a:pt x="68" y="129"/>
                      <a:pt x="74" y="134"/>
                      <a:pt x="80" y="139"/>
                    </a:cubicBezTo>
                    <a:cubicBezTo>
                      <a:pt x="83" y="140"/>
                      <a:pt x="85" y="142"/>
                      <a:pt x="86" y="143"/>
                    </a:cubicBezTo>
                    <a:cubicBezTo>
                      <a:pt x="96" y="149"/>
                      <a:pt x="103" y="154"/>
                      <a:pt x="113" y="160"/>
                    </a:cubicBezTo>
                    <a:cubicBezTo>
                      <a:pt x="263" y="248"/>
                      <a:pt x="509" y="248"/>
                      <a:pt x="662" y="160"/>
                    </a:cubicBezTo>
                    <a:cubicBezTo>
                      <a:pt x="671" y="154"/>
                      <a:pt x="680" y="149"/>
                      <a:pt x="688" y="143"/>
                    </a:cubicBezTo>
                    <a:cubicBezTo>
                      <a:pt x="691" y="140"/>
                      <a:pt x="694" y="139"/>
                      <a:pt x="697" y="136"/>
                    </a:cubicBezTo>
                    <a:cubicBezTo>
                      <a:pt x="702" y="133"/>
                      <a:pt x="706" y="129"/>
                      <a:pt x="711" y="125"/>
                    </a:cubicBezTo>
                    <a:cubicBezTo>
                      <a:pt x="714" y="122"/>
                      <a:pt x="717" y="120"/>
                      <a:pt x="719" y="117"/>
                    </a:cubicBezTo>
                    <a:cubicBezTo>
                      <a:pt x="723" y="114"/>
                      <a:pt x="728" y="109"/>
                      <a:pt x="731" y="106"/>
                    </a:cubicBezTo>
                    <a:cubicBezTo>
                      <a:pt x="734" y="103"/>
                      <a:pt x="736" y="100"/>
                      <a:pt x="737" y="97"/>
                    </a:cubicBezTo>
                    <a:cubicBezTo>
                      <a:pt x="742" y="94"/>
                      <a:pt x="745" y="89"/>
                      <a:pt x="746" y="85"/>
                    </a:cubicBezTo>
                    <a:cubicBezTo>
                      <a:pt x="749" y="83"/>
                      <a:pt x="751" y="79"/>
                      <a:pt x="752" y="77"/>
                    </a:cubicBezTo>
                    <a:cubicBezTo>
                      <a:pt x="754" y="73"/>
                      <a:pt x="757" y="69"/>
                      <a:pt x="759" y="65"/>
                    </a:cubicBezTo>
                    <a:cubicBezTo>
                      <a:pt x="762" y="62"/>
                      <a:pt x="762" y="59"/>
                      <a:pt x="763" y="56"/>
                    </a:cubicBezTo>
                    <a:cubicBezTo>
                      <a:pt x="765" y="53"/>
                      <a:pt x="768" y="48"/>
                      <a:pt x="768" y="43"/>
                    </a:cubicBezTo>
                    <a:cubicBezTo>
                      <a:pt x="769" y="42"/>
                      <a:pt x="769" y="37"/>
                      <a:pt x="771" y="34"/>
                    </a:cubicBezTo>
                    <a:cubicBezTo>
                      <a:pt x="772" y="31"/>
                      <a:pt x="772" y="26"/>
                      <a:pt x="774" y="22"/>
                    </a:cubicBezTo>
                    <a:cubicBezTo>
                      <a:pt x="774" y="19"/>
                      <a:pt x="774" y="16"/>
                      <a:pt x="774" y="13"/>
                    </a:cubicBezTo>
                    <a:cubicBezTo>
                      <a:pt x="776" y="9"/>
                      <a:pt x="776" y="5"/>
                      <a:pt x="776" y="2"/>
                    </a:cubicBezTo>
                    <a:lnTo>
                      <a:pt x="776" y="0"/>
                    </a:lnTo>
                    <a:lnTo>
                      <a:pt x="777" y="1509"/>
                    </a:lnTo>
                    <a:cubicBezTo>
                      <a:pt x="779" y="1568"/>
                      <a:pt x="740" y="1626"/>
                      <a:pt x="665" y="1669"/>
                    </a:cubicBezTo>
                    <a:cubicBezTo>
                      <a:pt x="512" y="1757"/>
                      <a:pt x="266" y="1757"/>
                      <a:pt x="116" y="1669"/>
                    </a:cubicBezTo>
                    <a:cubicBezTo>
                      <a:pt x="40" y="1626"/>
                      <a:pt x="3" y="1569"/>
                      <a:pt x="3" y="1511"/>
                    </a:cubicBezTo>
                    <a:lnTo>
                      <a:pt x="0" y="3"/>
                    </a:lnTo>
                    <a:cubicBezTo>
                      <a:pt x="0" y="6"/>
                      <a:pt x="2" y="9"/>
                      <a:pt x="2" y="14"/>
                    </a:cubicBezTo>
                    <a:cubicBezTo>
                      <a:pt x="2" y="17"/>
                      <a:pt x="2" y="20"/>
                      <a:pt x="2" y="23"/>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46"/>
              <p:cNvSpPr/>
              <p:nvPr/>
            </p:nvSpPr>
            <p:spPr>
              <a:xfrm>
                <a:off x="920825" y="2466590"/>
                <a:ext cx="54791" cy="31529"/>
              </a:xfrm>
              <a:custGeom>
                <a:rect b="b" l="l" r="r" t="t"/>
                <a:pathLst>
                  <a:path extrusionOk="0" h="450" w="782">
                    <a:moveTo>
                      <a:pt x="393" y="0"/>
                    </a:moveTo>
                    <a:cubicBezTo>
                      <a:pt x="294" y="0"/>
                      <a:pt x="195" y="22"/>
                      <a:pt x="120" y="66"/>
                    </a:cubicBezTo>
                    <a:cubicBezTo>
                      <a:pt x="39" y="113"/>
                      <a:pt x="0" y="177"/>
                      <a:pt x="6" y="238"/>
                    </a:cubicBezTo>
                    <a:cubicBezTo>
                      <a:pt x="6" y="241"/>
                      <a:pt x="6" y="244"/>
                      <a:pt x="8" y="247"/>
                    </a:cubicBezTo>
                    <a:cubicBezTo>
                      <a:pt x="8" y="250"/>
                      <a:pt x="9" y="255"/>
                      <a:pt x="9" y="258"/>
                    </a:cubicBezTo>
                    <a:cubicBezTo>
                      <a:pt x="11" y="261"/>
                      <a:pt x="11" y="264"/>
                      <a:pt x="12" y="267"/>
                    </a:cubicBezTo>
                    <a:cubicBezTo>
                      <a:pt x="14" y="272"/>
                      <a:pt x="15" y="277"/>
                      <a:pt x="17" y="280"/>
                    </a:cubicBezTo>
                    <a:cubicBezTo>
                      <a:pt x="19" y="283"/>
                      <a:pt x="20" y="286"/>
                      <a:pt x="22" y="289"/>
                    </a:cubicBezTo>
                    <a:cubicBezTo>
                      <a:pt x="23" y="293"/>
                      <a:pt x="26" y="297"/>
                      <a:pt x="28" y="301"/>
                    </a:cubicBezTo>
                    <a:cubicBezTo>
                      <a:pt x="29" y="304"/>
                      <a:pt x="32" y="307"/>
                      <a:pt x="34" y="310"/>
                    </a:cubicBezTo>
                    <a:cubicBezTo>
                      <a:pt x="37" y="313"/>
                      <a:pt x="40" y="318"/>
                      <a:pt x="43" y="323"/>
                    </a:cubicBezTo>
                    <a:cubicBezTo>
                      <a:pt x="45" y="324"/>
                      <a:pt x="48" y="327"/>
                      <a:pt x="49" y="330"/>
                    </a:cubicBezTo>
                    <a:cubicBezTo>
                      <a:pt x="54" y="333"/>
                      <a:pt x="59" y="338"/>
                      <a:pt x="63" y="343"/>
                    </a:cubicBezTo>
                    <a:cubicBezTo>
                      <a:pt x="65" y="344"/>
                      <a:pt x="66" y="347"/>
                      <a:pt x="69" y="349"/>
                    </a:cubicBezTo>
                    <a:cubicBezTo>
                      <a:pt x="74" y="353"/>
                      <a:pt x="80" y="358"/>
                      <a:pt x="86" y="363"/>
                    </a:cubicBezTo>
                    <a:cubicBezTo>
                      <a:pt x="88" y="364"/>
                      <a:pt x="91" y="366"/>
                      <a:pt x="92" y="367"/>
                    </a:cubicBezTo>
                    <a:cubicBezTo>
                      <a:pt x="100" y="373"/>
                      <a:pt x="109" y="378"/>
                      <a:pt x="119" y="384"/>
                    </a:cubicBezTo>
                    <a:cubicBezTo>
                      <a:pt x="194" y="428"/>
                      <a:pt x="293" y="450"/>
                      <a:pt x="392" y="450"/>
                    </a:cubicBezTo>
                    <a:cubicBezTo>
                      <a:pt x="492" y="450"/>
                      <a:pt x="591" y="428"/>
                      <a:pt x="666" y="384"/>
                    </a:cubicBezTo>
                    <a:cubicBezTo>
                      <a:pt x="677" y="378"/>
                      <a:pt x="685" y="373"/>
                      <a:pt x="694" y="367"/>
                    </a:cubicBezTo>
                    <a:cubicBezTo>
                      <a:pt x="697" y="364"/>
                      <a:pt x="698" y="363"/>
                      <a:pt x="702" y="360"/>
                    </a:cubicBezTo>
                    <a:cubicBezTo>
                      <a:pt x="708" y="357"/>
                      <a:pt x="712" y="353"/>
                      <a:pt x="717" y="349"/>
                    </a:cubicBezTo>
                    <a:cubicBezTo>
                      <a:pt x="720" y="346"/>
                      <a:pt x="723" y="344"/>
                      <a:pt x="725" y="341"/>
                    </a:cubicBezTo>
                    <a:cubicBezTo>
                      <a:pt x="728" y="338"/>
                      <a:pt x="732" y="333"/>
                      <a:pt x="737" y="330"/>
                    </a:cubicBezTo>
                    <a:cubicBezTo>
                      <a:pt x="738" y="327"/>
                      <a:pt x="742" y="324"/>
                      <a:pt x="743" y="321"/>
                    </a:cubicBezTo>
                    <a:cubicBezTo>
                      <a:pt x="746" y="318"/>
                      <a:pt x="749" y="313"/>
                      <a:pt x="752" y="309"/>
                    </a:cubicBezTo>
                    <a:cubicBezTo>
                      <a:pt x="755" y="307"/>
                      <a:pt x="757" y="303"/>
                      <a:pt x="758" y="301"/>
                    </a:cubicBezTo>
                    <a:cubicBezTo>
                      <a:pt x="760" y="297"/>
                      <a:pt x="763" y="293"/>
                      <a:pt x="765" y="289"/>
                    </a:cubicBezTo>
                    <a:cubicBezTo>
                      <a:pt x="766" y="286"/>
                      <a:pt x="768" y="283"/>
                      <a:pt x="768" y="280"/>
                    </a:cubicBezTo>
                    <a:cubicBezTo>
                      <a:pt x="771" y="275"/>
                      <a:pt x="772" y="272"/>
                      <a:pt x="774" y="267"/>
                    </a:cubicBezTo>
                    <a:cubicBezTo>
                      <a:pt x="775" y="264"/>
                      <a:pt x="775" y="261"/>
                      <a:pt x="777" y="258"/>
                    </a:cubicBezTo>
                    <a:cubicBezTo>
                      <a:pt x="777" y="255"/>
                      <a:pt x="778" y="250"/>
                      <a:pt x="780" y="246"/>
                    </a:cubicBezTo>
                    <a:cubicBezTo>
                      <a:pt x="780" y="243"/>
                      <a:pt x="780" y="240"/>
                      <a:pt x="780" y="237"/>
                    </a:cubicBezTo>
                    <a:cubicBezTo>
                      <a:pt x="780" y="232"/>
                      <a:pt x="782" y="229"/>
                      <a:pt x="782" y="224"/>
                    </a:cubicBezTo>
                    <a:cubicBezTo>
                      <a:pt x="782" y="167"/>
                      <a:pt x="745" y="110"/>
                      <a:pt x="669" y="67"/>
                    </a:cubicBezTo>
                    <a:cubicBezTo>
                      <a:pt x="593" y="23"/>
                      <a:pt x="493" y="0"/>
                      <a:pt x="39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46"/>
              <p:cNvSpPr/>
              <p:nvPr/>
            </p:nvSpPr>
            <p:spPr>
              <a:xfrm>
                <a:off x="923908" y="2469112"/>
                <a:ext cx="48695" cy="26485"/>
              </a:xfrm>
              <a:custGeom>
                <a:rect b="b" l="l" r="r" t="t"/>
                <a:pathLst>
                  <a:path extrusionOk="0" h="378" w="695">
                    <a:moveTo>
                      <a:pt x="351" y="1"/>
                    </a:moveTo>
                    <a:cubicBezTo>
                      <a:pt x="263" y="1"/>
                      <a:pt x="175" y="19"/>
                      <a:pt x="107" y="56"/>
                    </a:cubicBezTo>
                    <a:cubicBezTo>
                      <a:pt x="35" y="96"/>
                      <a:pt x="1" y="148"/>
                      <a:pt x="5" y="199"/>
                    </a:cubicBezTo>
                    <a:cubicBezTo>
                      <a:pt x="5" y="202"/>
                      <a:pt x="5" y="205"/>
                      <a:pt x="5" y="208"/>
                    </a:cubicBezTo>
                    <a:cubicBezTo>
                      <a:pt x="7" y="210"/>
                      <a:pt x="8" y="214"/>
                      <a:pt x="8" y="217"/>
                    </a:cubicBezTo>
                    <a:cubicBezTo>
                      <a:pt x="10" y="219"/>
                      <a:pt x="10" y="222"/>
                      <a:pt x="10" y="225"/>
                    </a:cubicBezTo>
                    <a:cubicBezTo>
                      <a:pt x="13" y="228"/>
                      <a:pt x="13" y="231"/>
                      <a:pt x="15" y="234"/>
                    </a:cubicBezTo>
                    <a:cubicBezTo>
                      <a:pt x="16" y="237"/>
                      <a:pt x="18" y="241"/>
                      <a:pt x="19" y="242"/>
                    </a:cubicBezTo>
                    <a:cubicBezTo>
                      <a:pt x="21" y="247"/>
                      <a:pt x="22" y="250"/>
                      <a:pt x="25" y="253"/>
                    </a:cubicBezTo>
                    <a:cubicBezTo>
                      <a:pt x="27" y="254"/>
                      <a:pt x="28" y="257"/>
                      <a:pt x="30" y="261"/>
                    </a:cubicBezTo>
                    <a:cubicBezTo>
                      <a:pt x="31" y="264"/>
                      <a:pt x="36" y="267"/>
                      <a:pt x="39" y="271"/>
                    </a:cubicBezTo>
                    <a:cubicBezTo>
                      <a:pt x="41" y="273"/>
                      <a:pt x="42" y="274"/>
                      <a:pt x="44" y="277"/>
                    </a:cubicBezTo>
                    <a:cubicBezTo>
                      <a:pt x="47" y="281"/>
                      <a:pt x="51" y="284"/>
                      <a:pt x="55" y="287"/>
                    </a:cubicBezTo>
                    <a:cubicBezTo>
                      <a:pt x="58" y="288"/>
                      <a:pt x="59" y="291"/>
                      <a:pt x="61" y="293"/>
                    </a:cubicBezTo>
                    <a:cubicBezTo>
                      <a:pt x="65" y="297"/>
                      <a:pt x="70" y="301"/>
                      <a:pt x="76" y="304"/>
                    </a:cubicBezTo>
                    <a:cubicBezTo>
                      <a:pt x="78" y="305"/>
                      <a:pt x="79" y="307"/>
                      <a:pt x="82" y="308"/>
                    </a:cubicBezTo>
                    <a:cubicBezTo>
                      <a:pt x="88" y="313"/>
                      <a:pt x="98" y="317"/>
                      <a:pt x="105" y="322"/>
                    </a:cubicBezTo>
                    <a:cubicBezTo>
                      <a:pt x="172" y="359"/>
                      <a:pt x="260" y="377"/>
                      <a:pt x="349" y="377"/>
                    </a:cubicBezTo>
                    <a:cubicBezTo>
                      <a:pt x="437" y="377"/>
                      <a:pt x="525" y="359"/>
                      <a:pt x="593" y="322"/>
                    </a:cubicBezTo>
                    <a:cubicBezTo>
                      <a:pt x="602" y="317"/>
                      <a:pt x="610" y="313"/>
                      <a:pt x="618" y="308"/>
                    </a:cubicBezTo>
                    <a:cubicBezTo>
                      <a:pt x="621" y="305"/>
                      <a:pt x="622" y="304"/>
                      <a:pt x="625" y="302"/>
                    </a:cubicBezTo>
                    <a:cubicBezTo>
                      <a:pt x="630" y="299"/>
                      <a:pt x="634" y="296"/>
                      <a:pt x="639" y="293"/>
                    </a:cubicBezTo>
                    <a:cubicBezTo>
                      <a:pt x="641" y="291"/>
                      <a:pt x="642" y="288"/>
                      <a:pt x="645" y="287"/>
                    </a:cubicBezTo>
                    <a:cubicBezTo>
                      <a:pt x="648" y="282"/>
                      <a:pt x="653" y="279"/>
                      <a:pt x="656" y="277"/>
                    </a:cubicBezTo>
                    <a:cubicBezTo>
                      <a:pt x="658" y="274"/>
                      <a:pt x="659" y="271"/>
                      <a:pt x="662" y="270"/>
                    </a:cubicBezTo>
                    <a:cubicBezTo>
                      <a:pt x="665" y="267"/>
                      <a:pt x="667" y="262"/>
                      <a:pt x="670" y="261"/>
                    </a:cubicBezTo>
                    <a:cubicBezTo>
                      <a:pt x="671" y="257"/>
                      <a:pt x="673" y="254"/>
                      <a:pt x="674" y="253"/>
                    </a:cubicBezTo>
                    <a:cubicBezTo>
                      <a:pt x="676" y="248"/>
                      <a:pt x="679" y="247"/>
                      <a:pt x="681" y="244"/>
                    </a:cubicBezTo>
                    <a:cubicBezTo>
                      <a:pt x="682" y="241"/>
                      <a:pt x="684" y="237"/>
                      <a:pt x="684" y="234"/>
                    </a:cubicBezTo>
                    <a:cubicBezTo>
                      <a:pt x="685" y="231"/>
                      <a:pt x="688" y="228"/>
                      <a:pt x="688" y="225"/>
                    </a:cubicBezTo>
                    <a:cubicBezTo>
                      <a:pt x="690" y="222"/>
                      <a:pt x="690" y="219"/>
                      <a:pt x="691" y="217"/>
                    </a:cubicBezTo>
                    <a:cubicBezTo>
                      <a:pt x="691" y="214"/>
                      <a:pt x="693" y="210"/>
                      <a:pt x="693" y="207"/>
                    </a:cubicBezTo>
                    <a:cubicBezTo>
                      <a:pt x="694" y="204"/>
                      <a:pt x="694" y="202"/>
                      <a:pt x="694" y="199"/>
                    </a:cubicBezTo>
                    <a:cubicBezTo>
                      <a:pt x="694" y="196"/>
                      <a:pt x="694" y="191"/>
                      <a:pt x="694" y="188"/>
                    </a:cubicBezTo>
                    <a:cubicBezTo>
                      <a:pt x="694" y="141"/>
                      <a:pt x="662" y="93"/>
                      <a:pt x="594" y="56"/>
                    </a:cubicBezTo>
                    <a:cubicBezTo>
                      <a:pt x="528" y="19"/>
                      <a:pt x="439" y="1"/>
                      <a:pt x="3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46"/>
              <p:cNvSpPr/>
              <p:nvPr/>
            </p:nvSpPr>
            <p:spPr>
              <a:xfrm>
                <a:off x="937641" y="2476609"/>
                <a:ext cx="21510" cy="11631"/>
              </a:xfrm>
              <a:custGeom>
                <a:rect b="b" l="l" r="r" t="t"/>
                <a:pathLst>
                  <a:path extrusionOk="0" h="166" w="307">
                    <a:moveTo>
                      <a:pt x="154" y="0"/>
                    </a:moveTo>
                    <a:cubicBezTo>
                      <a:pt x="115" y="0"/>
                      <a:pt x="76" y="8"/>
                      <a:pt x="46" y="24"/>
                    </a:cubicBezTo>
                    <a:cubicBezTo>
                      <a:pt x="14" y="41"/>
                      <a:pt x="0" y="64"/>
                      <a:pt x="0" y="87"/>
                    </a:cubicBezTo>
                    <a:cubicBezTo>
                      <a:pt x="0" y="89"/>
                      <a:pt x="0" y="90"/>
                      <a:pt x="2" y="90"/>
                    </a:cubicBezTo>
                    <a:cubicBezTo>
                      <a:pt x="2" y="92"/>
                      <a:pt x="2" y="94"/>
                      <a:pt x="3" y="95"/>
                    </a:cubicBezTo>
                    <a:cubicBezTo>
                      <a:pt x="3" y="97"/>
                      <a:pt x="3" y="97"/>
                      <a:pt x="3" y="98"/>
                    </a:cubicBezTo>
                    <a:cubicBezTo>
                      <a:pt x="3" y="100"/>
                      <a:pt x="5" y="101"/>
                      <a:pt x="5" y="103"/>
                    </a:cubicBezTo>
                    <a:cubicBezTo>
                      <a:pt x="6" y="104"/>
                      <a:pt x="6" y="106"/>
                      <a:pt x="6" y="106"/>
                    </a:cubicBezTo>
                    <a:cubicBezTo>
                      <a:pt x="8" y="107"/>
                      <a:pt x="9" y="109"/>
                      <a:pt x="9" y="110"/>
                    </a:cubicBezTo>
                    <a:cubicBezTo>
                      <a:pt x="11" y="112"/>
                      <a:pt x="11" y="112"/>
                      <a:pt x="12" y="114"/>
                    </a:cubicBezTo>
                    <a:cubicBezTo>
                      <a:pt x="12" y="115"/>
                      <a:pt x="14" y="118"/>
                      <a:pt x="15" y="118"/>
                    </a:cubicBezTo>
                    <a:cubicBezTo>
                      <a:pt x="17" y="120"/>
                      <a:pt x="17" y="121"/>
                      <a:pt x="17" y="121"/>
                    </a:cubicBezTo>
                    <a:cubicBezTo>
                      <a:pt x="19" y="123"/>
                      <a:pt x="22" y="124"/>
                      <a:pt x="23" y="126"/>
                    </a:cubicBezTo>
                    <a:cubicBezTo>
                      <a:pt x="25" y="127"/>
                      <a:pt x="25" y="127"/>
                      <a:pt x="26" y="129"/>
                    </a:cubicBezTo>
                    <a:cubicBezTo>
                      <a:pt x="28" y="130"/>
                      <a:pt x="29" y="132"/>
                      <a:pt x="32" y="134"/>
                    </a:cubicBezTo>
                    <a:cubicBezTo>
                      <a:pt x="34" y="134"/>
                      <a:pt x="34" y="135"/>
                      <a:pt x="35" y="135"/>
                    </a:cubicBezTo>
                    <a:cubicBezTo>
                      <a:pt x="39" y="137"/>
                      <a:pt x="42" y="140"/>
                      <a:pt x="45" y="141"/>
                    </a:cubicBezTo>
                    <a:cubicBezTo>
                      <a:pt x="75" y="157"/>
                      <a:pt x="114" y="165"/>
                      <a:pt x="153" y="165"/>
                    </a:cubicBezTo>
                    <a:cubicBezTo>
                      <a:pt x="192" y="165"/>
                      <a:pt x="232" y="157"/>
                      <a:pt x="262" y="141"/>
                    </a:cubicBezTo>
                    <a:cubicBezTo>
                      <a:pt x="265" y="140"/>
                      <a:pt x="269" y="137"/>
                      <a:pt x="272" y="135"/>
                    </a:cubicBezTo>
                    <a:cubicBezTo>
                      <a:pt x="274" y="135"/>
                      <a:pt x="274" y="134"/>
                      <a:pt x="275" y="132"/>
                    </a:cubicBezTo>
                    <a:cubicBezTo>
                      <a:pt x="277" y="130"/>
                      <a:pt x="278" y="130"/>
                      <a:pt x="282" y="129"/>
                    </a:cubicBezTo>
                    <a:cubicBezTo>
                      <a:pt x="282" y="127"/>
                      <a:pt x="283" y="126"/>
                      <a:pt x="285" y="126"/>
                    </a:cubicBezTo>
                    <a:cubicBezTo>
                      <a:pt x="286" y="124"/>
                      <a:pt x="288" y="123"/>
                      <a:pt x="289" y="121"/>
                    </a:cubicBezTo>
                    <a:cubicBezTo>
                      <a:pt x="289" y="120"/>
                      <a:pt x="291" y="120"/>
                      <a:pt x="291" y="118"/>
                    </a:cubicBezTo>
                    <a:cubicBezTo>
                      <a:pt x="292" y="117"/>
                      <a:pt x="294" y="115"/>
                      <a:pt x="295" y="114"/>
                    </a:cubicBezTo>
                    <a:cubicBezTo>
                      <a:pt x="295" y="112"/>
                      <a:pt x="297" y="112"/>
                      <a:pt x="297" y="110"/>
                    </a:cubicBezTo>
                    <a:cubicBezTo>
                      <a:pt x="298" y="109"/>
                      <a:pt x="298" y="107"/>
                      <a:pt x="300" y="106"/>
                    </a:cubicBezTo>
                    <a:cubicBezTo>
                      <a:pt x="300" y="106"/>
                      <a:pt x="302" y="104"/>
                      <a:pt x="302" y="103"/>
                    </a:cubicBezTo>
                    <a:cubicBezTo>
                      <a:pt x="302" y="101"/>
                      <a:pt x="303" y="100"/>
                      <a:pt x="305" y="98"/>
                    </a:cubicBezTo>
                    <a:cubicBezTo>
                      <a:pt x="305" y="97"/>
                      <a:pt x="305" y="97"/>
                      <a:pt x="305" y="95"/>
                    </a:cubicBezTo>
                    <a:cubicBezTo>
                      <a:pt x="305" y="94"/>
                      <a:pt x="306" y="92"/>
                      <a:pt x="306" y="90"/>
                    </a:cubicBezTo>
                    <a:cubicBezTo>
                      <a:pt x="306" y="90"/>
                      <a:pt x="306" y="89"/>
                      <a:pt x="306" y="87"/>
                    </a:cubicBezTo>
                    <a:lnTo>
                      <a:pt x="306" y="83"/>
                    </a:lnTo>
                    <a:cubicBezTo>
                      <a:pt x="306" y="61"/>
                      <a:pt x="292" y="40"/>
                      <a:pt x="262" y="24"/>
                    </a:cubicBezTo>
                    <a:cubicBezTo>
                      <a:pt x="232" y="8"/>
                      <a:pt x="193" y="0"/>
                      <a:pt x="15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46"/>
              <p:cNvSpPr/>
              <p:nvPr/>
            </p:nvSpPr>
            <p:spPr>
              <a:xfrm>
                <a:off x="930635" y="2518158"/>
                <a:ext cx="51007" cy="59135"/>
              </a:xfrm>
              <a:custGeom>
                <a:rect b="b" l="l" r="r" t="t"/>
                <a:pathLst>
                  <a:path extrusionOk="0" h="844" w="728">
                    <a:moveTo>
                      <a:pt x="0" y="0"/>
                    </a:moveTo>
                    <a:lnTo>
                      <a:pt x="2" y="100"/>
                    </a:lnTo>
                    <a:lnTo>
                      <a:pt x="728" y="843"/>
                    </a:lnTo>
                    <a:lnTo>
                      <a:pt x="728" y="742"/>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46"/>
              <p:cNvSpPr/>
              <p:nvPr/>
            </p:nvSpPr>
            <p:spPr>
              <a:xfrm>
                <a:off x="981572" y="2570076"/>
                <a:ext cx="39306" cy="31109"/>
              </a:xfrm>
              <a:custGeom>
                <a:rect b="b" l="l" r="r" t="t"/>
                <a:pathLst>
                  <a:path extrusionOk="0" h="444" w="561">
                    <a:moveTo>
                      <a:pt x="1" y="1"/>
                    </a:moveTo>
                    <a:lnTo>
                      <a:pt x="1" y="101"/>
                    </a:lnTo>
                    <a:cubicBezTo>
                      <a:pt x="151" y="233"/>
                      <a:pt x="341" y="350"/>
                      <a:pt x="561" y="444"/>
                    </a:cubicBezTo>
                    <a:lnTo>
                      <a:pt x="561" y="344"/>
                    </a:lnTo>
                    <a:cubicBezTo>
                      <a:pt x="341" y="249"/>
                      <a:pt x="151" y="133"/>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46"/>
              <p:cNvSpPr/>
              <p:nvPr/>
            </p:nvSpPr>
            <p:spPr>
              <a:xfrm>
                <a:off x="1020809" y="2594109"/>
                <a:ext cx="209354" cy="96690"/>
              </a:xfrm>
              <a:custGeom>
                <a:rect b="b" l="l" r="r" t="t"/>
                <a:pathLst>
                  <a:path extrusionOk="0" h="1380" w="2988">
                    <a:moveTo>
                      <a:pt x="1" y="1"/>
                    </a:moveTo>
                    <a:lnTo>
                      <a:pt x="1" y="101"/>
                    </a:lnTo>
                    <a:lnTo>
                      <a:pt x="2988" y="1379"/>
                    </a:lnTo>
                    <a:lnTo>
                      <a:pt x="2988" y="1279"/>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46"/>
              <p:cNvSpPr/>
              <p:nvPr/>
            </p:nvSpPr>
            <p:spPr>
              <a:xfrm>
                <a:off x="1230094" y="2667607"/>
                <a:ext cx="27816" cy="23192"/>
              </a:xfrm>
              <a:custGeom>
                <a:rect b="b" l="l" r="r" t="t"/>
                <a:pathLst>
                  <a:path extrusionOk="0" h="331" w="397">
                    <a:moveTo>
                      <a:pt x="396" y="1"/>
                    </a:moveTo>
                    <a:lnTo>
                      <a:pt x="1" y="230"/>
                    </a:lnTo>
                    <a:lnTo>
                      <a:pt x="1" y="330"/>
                    </a:lnTo>
                    <a:lnTo>
                      <a:pt x="396" y="102"/>
                    </a:lnTo>
                    <a:lnTo>
                      <a:pt x="3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46"/>
              <p:cNvSpPr/>
              <p:nvPr/>
            </p:nvSpPr>
            <p:spPr>
              <a:xfrm>
                <a:off x="930635" y="2492374"/>
                <a:ext cx="327274" cy="191418"/>
              </a:xfrm>
              <a:custGeom>
                <a:rect b="b" l="l" r="r" t="t"/>
                <a:pathLst>
                  <a:path extrusionOk="0" h="2732" w="4671">
                    <a:moveTo>
                      <a:pt x="526" y="353"/>
                    </a:moveTo>
                    <a:cubicBezTo>
                      <a:pt x="602" y="308"/>
                      <a:pt x="640" y="250"/>
                      <a:pt x="640" y="193"/>
                    </a:cubicBezTo>
                    <a:lnTo>
                      <a:pt x="640" y="1"/>
                    </a:lnTo>
                    <a:lnTo>
                      <a:pt x="640" y="1"/>
                    </a:lnTo>
                    <a:lnTo>
                      <a:pt x="1883" y="442"/>
                    </a:lnTo>
                    <a:cubicBezTo>
                      <a:pt x="2112" y="530"/>
                      <a:pt x="2312" y="639"/>
                      <a:pt x="2475" y="768"/>
                    </a:cubicBezTo>
                    <a:lnTo>
                      <a:pt x="4670" y="2502"/>
                    </a:lnTo>
                    <a:lnTo>
                      <a:pt x="4275" y="2731"/>
                    </a:lnTo>
                    <a:lnTo>
                      <a:pt x="1288" y="1453"/>
                    </a:lnTo>
                    <a:cubicBezTo>
                      <a:pt x="1068" y="1359"/>
                      <a:pt x="878" y="1242"/>
                      <a:pt x="728" y="1110"/>
                    </a:cubicBezTo>
                    <a:lnTo>
                      <a:pt x="0" y="368"/>
                    </a:lnTo>
                    <a:lnTo>
                      <a:pt x="5" y="365"/>
                    </a:lnTo>
                    <a:cubicBezTo>
                      <a:pt x="157" y="439"/>
                      <a:pt x="382" y="436"/>
                      <a:pt x="526" y="353"/>
                    </a:cubicBezTo>
                    <a:close/>
                  </a:path>
                </a:pathLst>
              </a:custGeom>
              <a:gradFill>
                <a:gsLst>
                  <a:gs pos="0">
                    <a:schemeClr val="dk2"/>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46"/>
              <p:cNvSpPr/>
              <p:nvPr/>
            </p:nvSpPr>
            <p:spPr>
              <a:xfrm>
                <a:off x="937921" y="2648129"/>
                <a:ext cx="19898" cy="178105"/>
              </a:xfrm>
              <a:custGeom>
                <a:rect b="b" l="l" r="r" t="t"/>
                <a:pathLst>
                  <a:path extrusionOk="0" h="2542" w="284">
                    <a:moveTo>
                      <a:pt x="141" y="0"/>
                    </a:moveTo>
                    <a:cubicBezTo>
                      <a:pt x="140" y="0"/>
                      <a:pt x="139" y="1"/>
                      <a:pt x="138" y="1"/>
                    </a:cubicBezTo>
                    <a:cubicBezTo>
                      <a:pt x="62" y="1"/>
                      <a:pt x="1" y="51"/>
                      <a:pt x="1" y="113"/>
                    </a:cubicBezTo>
                    <a:lnTo>
                      <a:pt x="8" y="2542"/>
                    </a:lnTo>
                    <a:cubicBezTo>
                      <a:pt x="8" y="2480"/>
                      <a:pt x="70" y="2429"/>
                      <a:pt x="145" y="2429"/>
                    </a:cubicBezTo>
                    <a:cubicBezTo>
                      <a:pt x="222" y="2429"/>
                      <a:pt x="283" y="2478"/>
                      <a:pt x="284" y="2541"/>
                    </a:cubicBezTo>
                    <a:lnTo>
                      <a:pt x="284" y="2541"/>
                    </a:lnTo>
                    <a:lnTo>
                      <a:pt x="276" y="113"/>
                    </a:lnTo>
                    <a:cubicBezTo>
                      <a:pt x="276" y="52"/>
                      <a:pt x="216" y="0"/>
                      <a:pt x="141" y="0"/>
                    </a:cubicBezTo>
                    <a:close/>
                    <a:moveTo>
                      <a:pt x="284" y="2541"/>
                    </a:moveTo>
                    <a:lnTo>
                      <a:pt x="284" y="2542"/>
                    </a:lnTo>
                    <a:cubicBezTo>
                      <a:pt x="284" y="2541"/>
                      <a:pt x="284" y="2541"/>
                      <a:pt x="284" y="254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2" name="Google Shape;1842;p46"/>
            <p:cNvGrpSpPr/>
            <p:nvPr/>
          </p:nvGrpSpPr>
          <p:grpSpPr>
            <a:xfrm flipH="1">
              <a:off x="6090822" y="3327650"/>
              <a:ext cx="708503" cy="475145"/>
              <a:chOff x="445502" y="2262069"/>
              <a:chExt cx="1007254" cy="675498"/>
            </a:xfrm>
          </p:grpSpPr>
          <p:sp>
            <p:nvSpPr>
              <p:cNvPr id="1843" name="Google Shape;1843;p46"/>
              <p:cNvSpPr/>
              <p:nvPr/>
            </p:nvSpPr>
            <p:spPr>
              <a:xfrm>
                <a:off x="475070" y="2601326"/>
                <a:ext cx="427677" cy="19828"/>
              </a:xfrm>
              <a:custGeom>
                <a:rect b="b" l="l" r="r" t="t"/>
                <a:pathLst>
                  <a:path extrusionOk="0" h="283" w="6104">
                    <a:moveTo>
                      <a:pt x="5994" y="1"/>
                    </a:moveTo>
                    <a:cubicBezTo>
                      <a:pt x="5993" y="1"/>
                      <a:pt x="5992" y="1"/>
                      <a:pt x="5991" y="1"/>
                    </a:cubicBezTo>
                    <a:lnTo>
                      <a:pt x="0" y="7"/>
                    </a:lnTo>
                    <a:cubicBezTo>
                      <a:pt x="63" y="7"/>
                      <a:pt x="114" y="69"/>
                      <a:pt x="114" y="146"/>
                    </a:cubicBezTo>
                    <a:cubicBezTo>
                      <a:pt x="114" y="221"/>
                      <a:pt x="63" y="282"/>
                      <a:pt x="2" y="282"/>
                    </a:cubicBezTo>
                    <a:lnTo>
                      <a:pt x="2" y="282"/>
                    </a:lnTo>
                    <a:lnTo>
                      <a:pt x="5991" y="276"/>
                    </a:lnTo>
                    <a:cubicBezTo>
                      <a:pt x="6054" y="276"/>
                      <a:pt x="6104" y="213"/>
                      <a:pt x="6104" y="138"/>
                    </a:cubicBezTo>
                    <a:cubicBezTo>
                      <a:pt x="6104" y="62"/>
                      <a:pt x="6054" y="1"/>
                      <a:pt x="5994" y="1"/>
                    </a:cubicBezTo>
                    <a:close/>
                    <a:moveTo>
                      <a:pt x="2" y="282"/>
                    </a:moveTo>
                    <a:lnTo>
                      <a:pt x="2" y="282"/>
                    </a:lnTo>
                    <a:cubicBezTo>
                      <a:pt x="2" y="282"/>
                      <a:pt x="2" y="282"/>
                      <a:pt x="2" y="282"/>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46"/>
              <p:cNvSpPr/>
              <p:nvPr/>
            </p:nvSpPr>
            <p:spPr>
              <a:xfrm>
                <a:off x="467152" y="2601816"/>
                <a:ext cx="15905" cy="19338"/>
              </a:xfrm>
              <a:custGeom>
                <a:rect b="b" l="l" r="r" t="t"/>
                <a:pathLst>
                  <a:path extrusionOk="0" h="276" w="227">
                    <a:moveTo>
                      <a:pt x="113" y="0"/>
                    </a:moveTo>
                    <a:cubicBezTo>
                      <a:pt x="52" y="0"/>
                      <a:pt x="1" y="63"/>
                      <a:pt x="1" y="139"/>
                    </a:cubicBezTo>
                    <a:cubicBezTo>
                      <a:pt x="1" y="214"/>
                      <a:pt x="52" y="275"/>
                      <a:pt x="115" y="275"/>
                    </a:cubicBezTo>
                    <a:cubicBezTo>
                      <a:pt x="176" y="275"/>
                      <a:pt x="227" y="214"/>
                      <a:pt x="227" y="139"/>
                    </a:cubicBezTo>
                    <a:cubicBezTo>
                      <a:pt x="227" y="62"/>
                      <a:pt x="176" y="0"/>
                      <a:pt x="113" y="0"/>
                    </a:cubicBezTo>
                    <a:close/>
                  </a:path>
                </a:pathLst>
              </a:custGeom>
              <a:solidFill>
                <a:srgbClr val="B8B8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46"/>
              <p:cNvSpPr/>
              <p:nvPr/>
            </p:nvSpPr>
            <p:spPr>
              <a:xfrm>
                <a:off x="994534" y="2601326"/>
                <a:ext cx="427677" cy="19828"/>
              </a:xfrm>
              <a:custGeom>
                <a:rect b="b" l="l" r="r" t="t"/>
                <a:pathLst>
                  <a:path extrusionOk="0" h="283" w="6104">
                    <a:moveTo>
                      <a:pt x="5992" y="1"/>
                    </a:moveTo>
                    <a:cubicBezTo>
                      <a:pt x="5992" y="1"/>
                      <a:pt x="5991" y="1"/>
                      <a:pt x="5990" y="1"/>
                    </a:cubicBezTo>
                    <a:lnTo>
                      <a:pt x="0" y="7"/>
                    </a:lnTo>
                    <a:cubicBezTo>
                      <a:pt x="62" y="7"/>
                      <a:pt x="113" y="69"/>
                      <a:pt x="113" y="146"/>
                    </a:cubicBezTo>
                    <a:cubicBezTo>
                      <a:pt x="113" y="221"/>
                      <a:pt x="63" y="282"/>
                      <a:pt x="0" y="282"/>
                    </a:cubicBezTo>
                    <a:lnTo>
                      <a:pt x="0" y="282"/>
                    </a:lnTo>
                    <a:lnTo>
                      <a:pt x="5990" y="276"/>
                    </a:lnTo>
                    <a:lnTo>
                      <a:pt x="5992" y="276"/>
                    </a:lnTo>
                    <a:cubicBezTo>
                      <a:pt x="6053" y="276"/>
                      <a:pt x="6104" y="213"/>
                      <a:pt x="6104" y="138"/>
                    </a:cubicBezTo>
                    <a:cubicBezTo>
                      <a:pt x="6104" y="62"/>
                      <a:pt x="6054" y="1"/>
                      <a:pt x="5992" y="1"/>
                    </a:cubicBezTo>
                    <a:close/>
                    <a:moveTo>
                      <a:pt x="0" y="282"/>
                    </a:moveTo>
                    <a:lnTo>
                      <a:pt x="0" y="282"/>
                    </a:lnTo>
                    <a:cubicBezTo>
                      <a:pt x="0" y="282"/>
                      <a:pt x="0" y="282"/>
                      <a:pt x="0" y="282"/>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46"/>
              <p:cNvSpPr/>
              <p:nvPr/>
            </p:nvSpPr>
            <p:spPr>
              <a:xfrm>
                <a:off x="986617" y="2601816"/>
                <a:ext cx="15835" cy="19338"/>
              </a:xfrm>
              <a:custGeom>
                <a:rect b="b" l="l" r="r" t="t"/>
                <a:pathLst>
                  <a:path extrusionOk="0" h="276" w="226">
                    <a:moveTo>
                      <a:pt x="113" y="0"/>
                    </a:moveTo>
                    <a:cubicBezTo>
                      <a:pt x="52" y="0"/>
                      <a:pt x="1" y="63"/>
                      <a:pt x="1" y="139"/>
                    </a:cubicBezTo>
                    <a:cubicBezTo>
                      <a:pt x="1" y="214"/>
                      <a:pt x="52" y="275"/>
                      <a:pt x="113" y="275"/>
                    </a:cubicBezTo>
                    <a:cubicBezTo>
                      <a:pt x="176" y="275"/>
                      <a:pt x="226" y="214"/>
                      <a:pt x="226" y="139"/>
                    </a:cubicBezTo>
                    <a:cubicBezTo>
                      <a:pt x="226" y="62"/>
                      <a:pt x="175" y="0"/>
                      <a:pt x="113" y="0"/>
                    </a:cubicBezTo>
                    <a:close/>
                  </a:path>
                </a:pathLst>
              </a:custGeom>
              <a:solidFill>
                <a:srgbClr val="B8B8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46"/>
              <p:cNvSpPr/>
              <p:nvPr/>
            </p:nvSpPr>
            <p:spPr>
              <a:xfrm>
                <a:off x="489714" y="2262069"/>
                <a:ext cx="916240" cy="339325"/>
              </a:xfrm>
              <a:custGeom>
                <a:rect b="b" l="l" r="r" t="t"/>
                <a:pathLst>
                  <a:path extrusionOk="0" h="4843" w="13077">
                    <a:moveTo>
                      <a:pt x="13067" y="3977"/>
                    </a:moveTo>
                    <a:cubicBezTo>
                      <a:pt x="13067" y="3968"/>
                      <a:pt x="13066" y="3958"/>
                      <a:pt x="13064" y="3951"/>
                    </a:cubicBezTo>
                    <a:cubicBezTo>
                      <a:pt x="12977" y="3049"/>
                      <a:pt x="12338" y="2163"/>
                      <a:pt x="11149" y="1476"/>
                    </a:cubicBezTo>
                    <a:cubicBezTo>
                      <a:pt x="8593" y="1"/>
                      <a:pt x="4444" y="1"/>
                      <a:pt x="1903" y="1477"/>
                    </a:cubicBezTo>
                    <a:cubicBezTo>
                      <a:pt x="716" y="2166"/>
                      <a:pt x="86" y="3060"/>
                      <a:pt x="14" y="3965"/>
                    </a:cubicBezTo>
                    <a:cubicBezTo>
                      <a:pt x="13" y="3992"/>
                      <a:pt x="13" y="4018"/>
                      <a:pt x="11" y="4045"/>
                    </a:cubicBezTo>
                    <a:cubicBezTo>
                      <a:pt x="0" y="4298"/>
                      <a:pt x="33" y="4552"/>
                      <a:pt x="109" y="4803"/>
                    </a:cubicBezTo>
                    <a:cubicBezTo>
                      <a:pt x="336" y="4074"/>
                      <a:pt x="931" y="3376"/>
                      <a:pt x="1900" y="2814"/>
                    </a:cubicBezTo>
                    <a:cubicBezTo>
                      <a:pt x="4441" y="1337"/>
                      <a:pt x="8590" y="1336"/>
                      <a:pt x="11146" y="2813"/>
                    </a:cubicBezTo>
                    <a:cubicBezTo>
                      <a:pt x="12138" y="3386"/>
                      <a:pt x="12746" y="4098"/>
                      <a:pt x="12972" y="4843"/>
                    </a:cubicBezTo>
                    <a:cubicBezTo>
                      <a:pt x="13040" y="4618"/>
                      <a:pt x="13077" y="4391"/>
                      <a:pt x="13075" y="4163"/>
                    </a:cubicBezTo>
                    <a:cubicBezTo>
                      <a:pt x="13075" y="4135"/>
                      <a:pt x="13073" y="4106"/>
                      <a:pt x="13072" y="4077"/>
                    </a:cubicBezTo>
                    <a:cubicBezTo>
                      <a:pt x="13070" y="4043"/>
                      <a:pt x="13070" y="4011"/>
                      <a:pt x="13069" y="3977"/>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46"/>
              <p:cNvSpPr/>
              <p:nvPr/>
            </p:nvSpPr>
            <p:spPr>
              <a:xfrm>
                <a:off x="445502" y="2551579"/>
                <a:ext cx="1004522" cy="385988"/>
              </a:xfrm>
              <a:custGeom>
                <a:rect b="b" l="l" r="r" t="t"/>
                <a:pathLst>
                  <a:path extrusionOk="0" h="5509" w="14337">
                    <a:moveTo>
                      <a:pt x="14337" y="43"/>
                    </a:moveTo>
                    <a:lnTo>
                      <a:pt x="14337" y="46"/>
                    </a:lnTo>
                    <a:lnTo>
                      <a:pt x="14337" y="46"/>
                    </a:lnTo>
                    <a:cubicBezTo>
                      <a:pt x="14337" y="45"/>
                      <a:pt x="14337" y="44"/>
                      <a:pt x="14337" y="43"/>
                    </a:cubicBezTo>
                    <a:close/>
                    <a:moveTo>
                      <a:pt x="7" y="0"/>
                    </a:moveTo>
                    <a:lnTo>
                      <a:pt x="4" y="1337"/>
                    </a:lnTo>
                    <a:cubicBezTo>
                      <a:pt x="1" y="2408"/>
                      <a:pt x="705" y="3480"/>
                      <a:pt x="2116" y="4295"/>
                    </a:cubicBezTo>
                    <a:cubicBezTo>
                      <a:pt x="3518" y="5104"/>
                      <a:pt x="5356" y="5509"/>
                      <a:pt x="7192" y="5509"/>
                    </a:cubicBezTo>
                    <a:cubicBezTo>
                      <a:pt x="9027" y="5509"/>
                      <a:pt x="10860" y="5104"/>
                      <a:pt x="12252" y="4295"/>
                    </a:cubicBezTo>
                    <a:cubicBezTo>
                      <a:pt x="13637" y="3490"/>
                      <a:pt x="14331" y="2435"/>
                      <a:pt x="14332" y="1379"/>
                    </a:cubicBezTo>
                    <a:lnTo>
                      <a:pt x="14337" y="46"/>
                    </a:lnTo>
                    <a:lnTo>
                      <a:pt x="14337" y="46"/>
                    </a:lnTo>
                    <a:cubicBezTo>
                      <a:pt x="14336" y="74"/>
                      <a:pt x="14334" y="101"/>
                      <a:pt x="14332" y="131"/>
                    </a:cubicBezTo>
                    <a:cubicBezTo>
                      <a:pt x="14332" y="165"/>
                      <a:pt x="14331" y="199"/>
                      <a:pt x="14329" y="233"/>
                    </a:cubicBezTo>
                    <a:cubicBezTo>
                      <a:pt x="14326" y="248"/>
                      <a:pt x="14324" y="262"/>
                      <a:pt x="14323" y="276"/>
                    </a:cubicBezTo>
                    <a:cubicBezTo>
                      <a:pt x="14226" y="1254"/>
                      <a:pt x="13538" y="2214"/>
                      <a:pt x="12257" y="2958"/>
                    </a:cubicBezTo>
                    <a:cubicBezTo>
                      <a:pt x="10865" y="3768"/>
                      <a:pt x="9032" y="4172"/>
                      <a:pt x="7197" y="4172"/>
                    </a:cubicBezTo>
                    <a:cubicBezTo>
                      <a:pt x="5361" y="4172"/>
                      <a:pt x="3523" y="3768"/>
                      <a:pt x="2120" y="2958"/>
                    </a:cubicBezTo>
                    <a:cubicBezTo>
                      <a:pt x="799" y="2195"/>
                      <a:pt x="97" y="1208"/>
                      <a:pt x="16" y="206"/>
                    </a:cubicBezTo>
                    <a:cubicBezTo>
                      <a:pt x="13" y="179"/>
                      <a:pt x="13" y="150"/>
                      <a:pt x="11" y="122"/>
                    </a:cubicBezTo>
                    <a:cubicBezTo>
                      <a:pt x="10" y="85"/>
                      <a:pt x="8" y="48"/>
                      <a:pt x="7" y="11"/>
                    </a:cubicBezTo>
                    <a:cubicBezTo>
                      <a:pt x="7" y="8"/>
                      <a:pt x="7" y="5"/>
                      <a:pt x="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46"/>
              <p:cNvSpPr/>
              <p:nvPr/>
            </p:nvSpPr>
            <p:spPr>
              <a:xfrm>
                <a:off x="445853" y="2262350"/>
                <a:ext cx="1006904" cy="581540"/>
              </a:xfrm>
              <a:custGeom>
                <a:rect b="b" l="l" r="r" t="t"/>
                <a:pathLst>
                  <a:path extrusionOk="0" h="8300" w="14371">
                    <a:moveTo>
                      <a:pt x="7146" y="366"/>
                    </a:moveTo>
                    <a:cubicBezTo>
                      <a:pt x="8820" y="366"/>
                      <a:pt x="10495" y="735"/>
                      <a:pt x="11774" y="1473"/>
                    </a:cubicBezTo>
                    <a:cubicBezTo>
                      <a:pt x="12964" y="2159"/>
                      <a:pt x="13603" y="3045"/>
                      <a:pt x="13690" y="3947"/>
                    </a:cubicBezTo>
                    <a:cubicBezTo>
                      <a:pt x="13692" y="3954"/>
                      <a:pt x="13692" y="3964"/>
                      <a:pt x="13693" y="3973"/>
                    </a:cubicBezTo>
                    <a:cubicBezTo>
                      <a:pt x="13696" y="4007"/>
                      <a:pt x="13696" y="4039"/>
                      <a:pt x="13698" y="4073"/>
                    </a:cubicBezTo>
                    <a:cubicBezTo>
                      <a:pt x="13699" y="4102"/>
                      <a:pt x="13701" y="4130"/>
                      <a:pt x="13701" y="4159"/>
                    </a:cubicBezTo>
                    <a:cubicBezTo>
                      <a:pt x="13701" y="4387"/>
                      <a:pt x="13666" y="4614"/>
                      <a:pt x="13596" y="4839"/>
                    </a:cubicBezTo>
                    <a:cubicBezTo>
                      <a:pt x="13370" y="5568"/>
                      <a:pt x="12773" y="6265"/>
                      <a:pt x="11804" y="6828"/>
                    </a:cubicBezTo>
                    <a:cubicBezTo>
                      <a:pt x="10535" y="7566"/>
                      <a:pt x="8863" y="7935"/>
                      <a:pt x="7188" y="7935"/>
                    </a:cubicBezTo>
                    <a:cubicBezTo>
                      <a:pt x="5514" y="7935"/>
                      <a:pt x="3838" y="7566"/>
                      <a:pt x="2560" y="6828"/>
                    </a:cubicBezTo>
                    <a:cubicBezTo>
                      <a:pt x="1568" y="6256"/>
                      <a:pt x="960" y="5543"/>
                      <a:pt x="734" y="4799"/>
                    </a:cubicBezTo>
                    <a:cubicBezTo>
                      <a:pt x="657" y="4548"/>
                      <a:pt x="625" y="4294"/>
                      <a:pt x="637" y="4042"/>
                    </a:cubicBezTo>
                    <a:cubicBezTo>
                      <a:pt x="637" y="4014"/>
                      <a:pt x="637" y="3988"/>
                      <a:pt x="640" y="3962"/>
                    </a:cubicBezTo>
                    <a:cubicBezTo>
                      <a:pt x="711" y="3056"/>
                      <a:pt x="1342" y="2162"/>
                      <a:pt x="2529" y="1473"/>
                    </a:cubicBezTo>
                    <a:cubicBezTo>
                      <a:pt x="3800" y="735"/>
                      <a:pt x="5472" y="366"/>
                      <a:pt x="7146" y="366"/>
                    </a:cubicBezTo>
                    <a:close/>
                    <a:moveTo>
                      <a:pt x="7143" y="0"/>
                    </a:moveTo>
                    <a:cubicBezTo>
                      <a:pt x="5307" y="0"/>
                      <a:pt x="3474" y="405"/>
                      <a:pt x="2081" y="1215"/>
                    </a:cubicBezTo>
                    <a:cubicBezTo>
                      <a:pt x="692" y="2021"/>
                      <a:pt x="0" y="3079"/>
                      <a:pt x="2" y="4139"/>
                    </a:cubicBezTo>
                    <a:cubicBezTo>
                      <a:pt x="3" y="4176"/>
                      <a:pt x="5" y="4213"/>
                      <a:pt x="6" y="4248"/>
                    </a:cubicBezTo>
                    <a:lnTo>
                      <a:pt x="6" y="4250"/>
                    </a:lnTo>
                    <a:cubicBezTo>
                      <a:pt x="8" y="4278"/>
                      <a:pt x="8" y="4307"/>
                      <a:pt x="11" y="4334"/>
                    </a:cubicBezTo>
                    <a:cubicBezTo>
                      <a:pt x="92" y="5336"/>
                      <a:pt x="794" y="6323"/>
                      <a:pt x="2115" y="7086"/>
                    </a:cubicBezTo>
                    <a:cubicBezTo>
                      <a:pt x="3517" y="7895"/>
                      <a:pt x="5355" y="8300"/>
                      <a:pt x="7191" y="8300"/>
                    </a:cubicBezTo>
                    <a:cubicBezTo>
                      <a:pt x="9026" y="8300"/>
                      <a:pt x="10859" y="7895"/>
                      <a:pt x="12252" y="7086"/>
                    </a:cubicBezTo>
                    <a:cubicBezTo>
                      <a:pt x="13533" y="6342"/>
                      <a:pt x="14221" y="5382"/>
                      <a:pt x="14318" y="4404"/>
                    </a:cubicBezTo>
                    <a:cubicBezTo>
                      <a:pt x="14319" y="4390"/>
                      <a:pt x="14322" y="4376"/>
                      <a:pt x="14322" y="4361"/>
                    </a:cubicBezTo>
                    <a:cubicBezTo>
                      <a:pt x="14326" y="4327"/>
                      <a:pt x="14326" y="4293"/>
                      <a:pt x="14327" y="4259"/>
                    </a:cubicBezTo>
                    <a:cubicBezTo>
                      <a:pt x="14370" y="3159"/>
                      <a:pt x="13669" y="2052"/>
                      <a:pt x="12220" y="1215"/>
                    </a:cubicBezTo>
                    <a:cubicBezTo>
                      <a:pt x="10817" y="405"/>
                      <a:pt x="8979" y="0"/>
                      <a:pt x="714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46"/>
              <p:cNvSpPr/>
              <p:nvPr/>
            </p:nvSpPr>
            <p:spPr>
              <a:xfrm>
                <a:off x="937921" y="2330313"/>
                <a:ext cx="19898" cy="178245"/>
              </a:xfrm>
              <a:custGeom>
                <a:rect b="b" l="l" r="r" t="t"/>
                <a:pathLst>
                  <a:path extrusionOk="0" h="2544" w="284">
                    <a:moveTo>
                      <a:pt x="284" y="2541"/>
                    </a:moveTo>
                    <a:lnTo>
                      <a:pt x="284" y="2541"/>
                    </a:lnTo>
                    <a:cubicBezTo>
                      <a:pt x="284" y="2541"/>
                      <a:pt x="284" y="2541"/>
                      <a:pt x="284" y="2541"/>
                    </a:cubicBezTo>
                    <a:close/>
                    <a:moveTo>
                      <a:pt x="138" y="0"/>
                    </a:moveTo>
                    <a:cubicBezTo>
                      <a:pt x="62" y="0"/>
                      <a:pt x="1" y="51"/>
                      <a:pt x="1" y="114"/>
                    </a:cubicBezTo>
                    <a:lnTo>
                      <a:pt x="8" y="2543"/>
                    </a:lnTo>
                    <a:cubicBezTo>
                      <a:pt x="8" y="2480"/>
                      <a:pt x="70" y="2431"/>
                      <a:pt x="145" y="2429"/>
                    </a:cubicBezTo>
                    <a:cubicBezTo>
                      <a:pt x="222" y="2429"/>
                      <a:pt x="283" y="2480"/>
                      <a:pt x="284" y="2541"/>
                    </a:cubicBezTo>
                    <a:lnTo>
                      <a:pt x="284" y="2541"/>
                    </a:lnTo>
                    <a:lnTo>
                      <a:pt x="276" y="113"/>
                    </a:lnTo>
                    <a:cubicBezTo>
                      <a:pt x="276" y="50"/>
                      <a:pt x="214" y="0"/>
                      <a:pt x="1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46"/>
              <p:cNvSpPr/>
              <p:nvPr/>
            </p:nvSpPr>
            <p:spPr>
              <a:xfrm>
                <a:off x="938482" y="2500572"/>
                <a:ext cx="19338" cy="15695"/>
              </a:xfrm>
              <a:custGeom>
                <a:rect b="b" l="l" r="r" t="t"/>
                <a:pathLst>
                  <a:path extrusionOk="0" h="224" w="276">
                    <a:moveTo>
                      <a:pt x="141" y="1"/>
                    </a:moveTo>
                    <a:cubicBezTo>
                      <a:pt x="140" y="1"/>
                      <a:pt x="138" y="1"/>
                      <a:pt x="137" y="1"/>
                    </a:cubicBezTo>
                    <a:cubicBezTo>
                      <a:pt x="62" y="1"/>
                      <a:pt x="0" y="50"/>
                      <a:pt x="0" y="113"/>
                    </a:cubicBezTo>
                    <a:cubicBezTo>
                      <a:pt x="0" y="174"/>
                      <a:pt x="60" y="224"/>
                      <a:pt x="134" y="224"/>
                    </a:cubicBezTo>
                    <a:cubicBezTo>
                      <a:pt x="135" y="224"/>
                      <a:pt x="136" y="224"/>
                      <a:pt x="137" y="224"/>
                    </a:cubicBezTo>
                    <a:cubicBezTo>
                      <a:pt x="214" y="224"/>
                      <a:pt x="276" y="173"/>
                      <a:pt x="276" y="111"/>
                    </a:cubicBezTo>
                    <a:cubicBezTo>
                      <a:pt x="276" y="51"/>
                      <a:pt x="216" y="1"/>
                      <a:pt x="141" y="1"/>
                    </a:cubicBezTo>
                    <a:close/>
                  </a:path>
                </a:pathLst>
              </a:custGeom>
              <a:solidFill>
                <a:srgbClr val="B8B8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46"/>
              <p:cNvSpPr/>
              <p:nvPr/>
            </p:nvSpPr>
            <p:spPr>
              <a:xfrm>
                <a:off x="889646" y="2556764"/>
                <a:ext cx="119040" cy="137327"/>
              </a:xfrm>
              <a:custGeom>
                <a:rect b="b" l="l" r="r" t="t"/>
                <a:pathLst>
                  <a:path extrusionOk="0" h="1960" w="1699">
                    <a:moveTo>
                      <a:pt x="1696" y="51"/>
                    </a:moveTo>
                    <a:cubicBezTo>
                      <a:pt x="1694" y="59"/>
                      <a:pt x="1691" y="66"/>
                      <a:pt x="1690" y="76"/>
                    </a:cubicBezTo>
                    <a:cubicBezTo>
                      <a:pt x="1688" y="82"/>
                      <a:pt x="1686" y="89"/>
                      <a:pt x="1683" y="97"/>
                    </a:cubicBezTo>
                    <a:cubicBezTo>
                      <a:pt x="1680" y="105"/>
                      <a:pt x="1677" y="112"/>
                      <a:pt x="1673" y="122"/>
                    </a:cubicBezTo>
                    <a:cubicBezTo>
                      <a:pt x="1670" y="129"/>
                      <a:pt x="1668" y="135"/>
                      <a:pt x="1665" y="143"/>
                    </a:cubicBezTo>
                    <a:cubicBezTo>
                      <a:pt x="1660" y="151"/>
                      <a:pt x="1654" y="160"/>
                      <a:pt x="1650" y="168"/>
                    </a:cubicBezTo>
                    <a:cubicBezTo>
                      <a:pt x="1645" y="174"/>
                      <a:pt x="1642" y="182"/>
                      <a:pt x="1637" y="188"/>
                    </a:cubicBezTo>
                    <a:cubicBezTo>
                      <a:pt x="1631" y="195"/>
                      <a:pt x="1623" y="205"/>
                      <a:pt x="1616" y="214"/>
                    </a:cubicBezTo>
                    <a:cubicBezTo>
                      <a:pt x="1611" y="220"/>
                      <a:pt x="1608" y="225"/>
                      <a:pt x="1603" y="231"/>
                    </a:cubicBezTo>
                    <a:cubicBezTo>
                      <a:pt x="1594" y="240"/>
                      <a:pt x="1585" y="248"/>
                      <a:pt x="1574" y="259"/>
                    </a:cubicBezTo>
                    <a:cubicBezTo>
                      <a:pt x="1570" y="263"/>
                      <a:pt x="1565" y="268"/>
                      <a:pt x="1560" y="272"/>
                    </a:cubicBezTo>
                    <a:cubicBezTo>
                      <a:pt x="1550" y="282"/>
                      <a:pt x="1537" y="291"/>
                      <a:pt x="1523" y="302"/>
                    </a:cubicBezTo>
                    <a:cubicBezTo>
                      <a:pt x="1519" y="305"/>
                      <a:pt x="1514" y="308"/>
                      <a:pt x="1510" y="311"/>
                    </a:cubicBezTo>
                    <a:cubicBezTo>
                      <a:pt x="1493" y="325"/>
                      <a:pt x="1474" y="337"/>
                      <a:pt x="1453" y="349"/>
                    </a:cubicBezTo>
                    <a:cubicBezTo>
                      <a:pt x="1123" y="540"/>
                      <a:pt x="588" y="540"/>
                      <a:pt x="256" y="349"/>
                    </a:cubicBezTo>
                    <a:cubicBezTo>
                      <a:pt x="236" y="337"/>
                      <a:pt x="216" y="325"/>
                      <a:pt x="199" y="311"/>
                    </a:cubicBezTo>
                    <a:cubicBezTo>
                      <a:pt x="191" y="306"/>
                      <a:pt x="185" y="302"/>
                      <a:pt x="179" y="297"/>
                    </a:cubicBezTo>
                    <a:cubicBezTo>
                      <a:pt x="168" y="288"/>
                      <a:pt x="157" y="280"/>
                      <a:pt x="147" y="271"/>
                    </a:cubicBezTo>
                    <a:cubicBezTo>
                      <a:pt x="141" y="266"/>
                      <a:pt x="136" y="260"/>
                      <a:pt x="130" y="255"/>
                    </a:cubicBezTo>
                    <a:cubicBezTo>
                      <a:pt x="121" y="246"/>
                      <a:pt x="111" y="239"/>
                      <a:pt x="104" y="229"/>
                    </a:cubicBezTo>
                    <a:cubicBezTo>
                      <a:pt x="99" y="223"/>
                      <a:pt x="94" y="217"/>
                      <a:pt x="90" y="211"/>
                    </a:cubicBezTo>
                    <a:cubicBezTo>
                      <a:pt x="84" y="203"/>
                      <a:pt x="74" y="194"/>
                      <a:pt x="70" y="186"/>
                    </a:cubicBezTo>
                    <a:cubicBezTo>
                      <a:pt x="65" y="180"/>
                      <a:pt x="61" y="172"/>
                      <a:pt x="57" y="166"/>
                    </a:cubicBezTo>
                    <a:cubicBezTo>
                      <a:pt x="53" y="157"/>
                      <a:pt x="47" y="149"/>
                      <a:pt x="42" y="142"/>
                    </a:cubicBezTo>
                    <a:cubicBezTo>
                      <a:pt x="39" y="134"/>
                      <a:pt x="36" y="128"/>
                      <a:pt x="33" y="122"/>
                    </a:cubicBezTo>
                    <a:cubicBezTo>
                      <a:pt x="30" y="112"/>
                      <a:pt x="25" y="105"/>
                      <a:pt x="22" y="96"/>
                    </a:cubicBezTo>
                    <a:cubicBezTo>
                      <a:pt x="21" y="88"/>
                      <a:pt x="19" y="82"/>
                      <a:pt x="17" y="74"/>
                    </a:cubicBezTo>
                    <a:cubicBezTo>
                      <a:pt x="14" y="66"/>
                      <a:pt x="13" y="57"/>
                      <a:pt x="11" y="48"/>
                    </a:cubicBezTo>
                    <a:cubicBezTo>
                      <a:pt x="10" y="42"/>
                      <a:pt x="8" y="34"/>
                      <a:pt x="8" y="26"/>
                    </a:cubicBezTo>
                    <a:cubicBezTo>
                      <a:pt x="8" y="19"/>
                      <a:pt x="7" y="9"/>
                      <a:pt x="7" y="2"/>
                    </a:cubicBezTo>
                    <a:lnTo>
                      <a:pt x="7" y="0"/>
                    </a:lnTo>
                    <a:lnTo>
                      <a:pt x="1" y="1420"/>
                    </a:lnTo>
                    <a:cubicBezTo>
                      <a:pt x="1" y="1546"/>
                      <a:pt x="84" y="1672"/>
                      <a:pt x="250" y="1769"/>
                    </a:cubicBezTo>
                    <a:cubicBezTo>
                      <a:pt x="582" y="1960"/>
                      <a:pt x="1117" y="1960"/>
                      <a:pt x="1446" y="1769"/>
                    </a:cubicBezTo>
                    <a:cubicBezTo>
                      <a:pt x="1611" y="1674"/>
                      <a:pt x="1693" y="1548"/>
                      <a:pt x="1694" y="1423"/>
                    </a:cubicBezTo>
                    <a:lnTo>
                      <a:pt x="1699" y="3"/>
                    </a:lnTo>
                    <a:cubicBezTo>
                      <a:pt x="1699" y="12"/>
                      <a:pt x="1697" y="20"/>
                      <a:pt x="1697" y="28"/>
                    </a:cubicBezTo>
                    <a:cubicBezTo>
                      <a:pt x="1697" y="36"/>
                      <a:pt x="1697" y="43"/>
                      <a:pt x="1696" y="49"/>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46"/>
              <p:cNvSpPr/>
              <p:nvPr/>
            </p:nvSpPr>
            <p:spPr>
              <a:xfrm>
                <a:off x="894411" y="2526916"/>
                <a:ext cx="110493" cy="60046"/>
              </a:xfrm>
              <a:custGeom>
                <a:rect b="b" l="l" r="r" t="t"/>
                <a:pathLst>
                  <a:path extrusionOk="0" h="857" w="1577">
                    <a:moveTo>
                      <a:pt x="782" y="0"/>
                    </a:moveTo>
                    <a:cubicBezTo>
                      <a:pt x="566" y="0"/>
                      <a:pt x="366" y="48"/>
                      <a:pt x="216" y="135"/>
                    </a:cubicBezTo>
                    <a:cubicBezTo>
                      <a:pt x="77" y="217"/>
                      <a:pt x="0" y="318"/>
                      <a:pt x="0" y="428"/>
                    </a:cubicBezTo>
                    <a:cubicBezTo>
                      <a:pt x="0" y="432"/>
                      <a:pt x="2" y="435"/>
                      <a:pt x="2" y="440"/>
                    </a:cubicBezTo>
                    <a:lnTo>
                      <a:pt x="3" y="448"/>
                    </a:lnTo>
                    <a:lnTo>
                      <a:pt x="3" y="457"/>
                    </a:lnTo>
                    <a:cubicBezTo>
                      <a:pt x="3" y="458"/>
                      <a:pt x="3" y="462"/>
                      <a:pt x="3" y="465"/>
                    </a:cubicBezTo>
                    <a:cubicBezTo>
                      <a:pt x="5" y="468"/>
                      <a:pt x="6" y="472"/>
                      <a:pt x="6" y="477"/>
                    </a:cubicBezTo>
                    <a:lnTo>
                      <a:pt x="9" y="485"/>
                    </a:lnTo>
                    <a:lnTo>
                      <a:pt x="11" y="494"/>
                    </a:lnTo>
                    <a:cubicBezTo>
                      <a:pt x="13" y="497"/>
                      <a:pt x="13" y="498"/>
                      <a:pt x="13" y="502"/>
                    </a:cubicBezTo>
                    <a:cubicBezTo>
                      <a:pt x="16" y="506"/>
                      <a:pt x="17" y="511"/>
                      <a:pt x="19" y="514"/>
                    </a:cubicBezTo>
                    <a:lnTo>
                      <a:pt x="22" y="523"/>
                    </a:lnTo>
                    <a:lnTo>
                      <a:pt x="26" y="531"/>
                    </a:lnTo>
                    <a:cubicBezTo>
                      <a:pt x="26" y="534"/>
                      <a:pt x="28" y="537"/>
                      <a:pt x="29" y="538"/>
                    </a:cubicBezTo>
                    <a:cubicBezTo>
                      <a:pt x="31" y="543"/>
                      <a:pt x="34" y="548"/>
                      <a:pt x="37" y="552"/>
                    </a:cubicBezTo>
                    <a:lnTo>
                      <a:pt x="42" y="560"/>
                    </a:lnTo>
                    <a:lnTo>
                      <a:pt x="46" y="569"/>
                    </a:lnTo>
                    <a:cubicBezTo>
                      <a:pt x="49" y="572"/>
                      <a:pt x="49" y="574"/>
                      <a:pt x="53" y="577"/>
                    </a:cubicBezTo>
                    <a:cubicBezTo>
                      <a:pt x="56" y="581"/>
                      <a:pt x="60" y="586"/>
                      <a:pt x="63" y="591"/>
                    </a:cubicBezTo>
                    <a:lnTo>
                      <a:pt x="69" y="598"/>
                    </a:lnTo>
                    <a:lnTo>
                      <a:pt x="76" y="606"/>
                    </a:lnTo>
                    <a:cubicBezTo>
                      <a:pt x="79" y="609"/>
                      <a:pt x="80" y="612"/>
                      <a:pt x="82" y="614"/>
                    </a:cubicBezTo>
                    <a:cubicBezTo>
                      <a:pt x="88" y="620"/>
                      <a:pt x="93" y="625"/>
                      <a:pt x="99" y="631"/>
                    </a:cubicBezTo>
                    <a:lnTo>
                      <a:pt x="105" y="637"/>
                    </a:lnTo>
                    <a:lnTo>
                      <a:pt x="113" y="645"/>
                    </a:lnTo>
                    <a:cubicBezTo>
                      <a:pt x="116" y="646"/>
                      <a:pt x="117" y="649"/>
                      <a:pt x="120" y="651"/>
                    </a:cubicBezTo>
                    <a:cubicBezTo>
                      <a:pt x="126" y="657"/>
                      <a:pt x="136" y="661"/>
                      <a:pt x="142" y="669"/>
                    </a:cubicBezTo>
                    <a:lnTo>
                      <a:pt x="148" y="674"/>
                    </a:lnTo>
                    <a:lnTo>
                      <a:pt x="157" y="681"/>
                    </a:lnTo>
                    <a:cubicBezTo>
                      <a:pt x="160" y="683"/>
                      <a:pt x="163" y="685"/>
                      <a:pt x="165" y="688"/>
                    </a:cubicBezTo>
                    <a:cubicBezTo>
                      <a:pt x="182" y="700"/>
                      <a:pt x="200" y="711"/>
                      <a:pt x="220" y="721"/>
                    </a:cubicBezTo>
                    <a:cubicBezTo>
                      <a:pt x="371" y="809"/>
                      <a:pt x="571" y="857"/>
                      <a:pt x="788" y="857"/>
                    </a:cubicBezTo>
                    <a:cubicBezTo>
                      <a:pt x="1003" y="857"/>
                      <a:pt x="1203" y="809"/>
                      <a:pt x="1354" y="721"/>
                    </a:cubicBezTo>
                    <a:cubicBezTo>
                      <a:pt x="1372" y="711"/>
                      <a:pt x="1389" y="700"/>
                      <a:pt x="1406" y="688"/>
                    </a:cubicBezTo>
                    <a:lnTo>
                      <a:pt x="1418" y="678"/>
                    </a:lnTo>
                    <a:cubicBezTo>
                      <a:pt x="1431" y="669"/>
                      <a:pt x="1442" y="661"/>
                      <a:pt x="1452" y="652"/>
                    </a:cubicBezTo>
                    <a:lnTo>
                      <a:pt x="1457" y="646"/>
                    </a:lnTo>
                    <a:lnTo>
                      <a:pt x="1465" y="640"/>
                    </a:lnTo>
                    <a:lnTo>
                      <a:pt x="1469" y="635"/>
                    </a:lnTo>
                    <a:cubicBezTo>
                      <a:pt x="1477" y="629"/>
                      <a:pt x="1483" y="621"/>
                      <a:pt x="1489" y="615"/>
                    </a:cubicBezTo>
                    <a:lnTo>
                      <a:pt x="1494" y="609"/>
                    </a:lnTo>
                    <a:lnTo>
                      <a:pt x="1500" y="601"/>
                    </a:lnTo>
                    <a:lnTo>
                      <a:pt x="1505" y="595"/>
                    </a:lnTo>
                    <a:cubicBezTo>
                      <a:pt x="1509" y="589"/>
                      <a:pt x="1515" y="585"/>
                      <a:pt x="1518" y="578"/>
                    </a:cubicBezTo>
                    <a:cubicBezTo>
                      <a:pt x="1520" y="575"/>
                      <a:pt x="1523" y="572"/>
                      <a:pt x="1523" y="571"/>
                    </a:cubicBezTo>
                    <a:lnTo>
                      <a:pt x="1529" y="561"/>
                    </a:lnTo>
                    <a:lnTo>
                      <a:pt x="1534" y="554"/>
                    </a:lnTo>
                    <a:cubicBezTo>
                      <a:pt x="1537" y="549"/>
                      <a:pt x="1540" y="546"/>
                      <a:pt x="1542" y="540"/>
                    </a:cubicBezTo>
                    <a:cubicBezTo>
                      <a:pt x="1543" y="537"/>
                      <a:pt x="1545" y="535"/>
                      <a:pt x="1545" y="532"/>
                    </a:cubicBezTo>
                    <a:lnTo>
                      <a:pt x="1549" y="525"/>
                    </a:lnTo>
                    <a:lnTo>
                      <a:pt x="1552" y="515"/>
                    </a:lnTo>
                    <a:cubicBezTo>
                      <a:pt x="1554" y="511"/>
                      <a:pt x="1555" y="508"/>
                      <a:pt x="1557" y="503"/>
                    </a:cubicBezTo>
                    <a:cubicBezTo>
                      <a:pt x="1558" y="502"/>
                      <a:pt x="1558" y="498"/>
                      <a:pt x="1558" y="495"/>
                    </a:cubicBezTo>
                    <a:lnTo>
                      <a:pt x="1562" y="486"/>
                    </a:lnTo>
                    <a:lnTo>
                      <a:pt x="1565" y="478"/>
                    </a:lnTo>
                    <a:cubicBezTo>
                      <a:pt x="1565" y="474"/>
                      <a:pt x="1566" y="471"/>
                      <a:pt x="1568" y="466"/>
                    </a:cubicBezTo>
                    <a:cubicBezTo>
                      <a:pt x="1568" y="463"/>
                      <a:pt x="1568" y="462"/>
                      <a:pt x="1568" y="458"/>
                    </a:cubicBezTo>
                    <a:lnTo>
                      <a:pt x="1568" y="449"/>
                    </a:lnTo>
                    <a:cubicBezTo>
                      <a:pt x="1577" y="335"/>
                      <a:pt x="1498" y="222"/>
                      <a:pt x="1351" y="135"/>
                    </a:cubicBezTo>
                    <a:cubicBezTo>
                      <a:pt x="1198" y="48"/>
                      <a:pt x="997" y="0"/>
                      <a:pt x="7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46"/>
              <p:cNvSpPr/>
              <p:nvPr/>
            </p:nvSpPr>
            <p:spPr>
              <a:xfrm>
                <a:off x="890067" y="2522572"/>
                <a:ext cx="119251" cy="68734"/>
              </a:xfrm>
              <a:custGeom>
                <a:rect b="b" l="l" r="r" t="t"/>
                <a:pathLst>
                  <a:path extrusionOk="0" h="981" w="1702">
                    <a:moveTo>
                      <a:pt x="844" y="62"/>
                    </a:moveTo>
                    <a:cubicBezTo>
                      <a:pt x="1059" y="62"/>
                      <a:pt x="1260" y="110"/>
                      <a:pt x="1411" y="197"/>
                    </a:cubicBezTo>
                    <a:cubicBezTo>
                      <a:pt x="1559" y="282"/>
                      <a:pt x="1637" y="397"/>
                      <a:pt x="1628" y="511"/>
                    </a:cubicBezTo>
                    <a:lnTo>
                      <a:pt x="1628" y="520"/>
                    </a:lnTo>
                    <a:cubicBezTo>
                      <a:pt x="1628" y="524"/>
                      <a:pt x="1628" y="525"/>
                      <a:pt x="1628" y="528"/>
                    </a:cubicBezTo>
                    <a:cubicBezTo>
                      <a:pt x="1628" y="533"/>
                      <a:pt x="1625" y="536"/>
                      <a:pt x="1625" y="540"/>
                    </a:cubicBezTo>
                    <a:lnTo>
                      <a:pt x="1624" y="548"/>
                    </a:lnTo>
                    <a:lnTo>
                      <a:pt x="1620" y="557"/>
                    </a:lnTo>
                    <a:cubicBezTo>
                      <a:pt x="1620" y="560"/>
                      <a:pt x="1620" y="564"/>
                      <a:pt x="1619" y="565"/>
                    </a:cubicBezTo>
                    <a:cubicBezTo>
                      <a:pt x="1617" y="570"/>
                      <a:pt x="1616" y="573"/>
                      <a:pt x="1614" y="577"/>
                    </a:cubicBezTo>
                    <a:lnTo>
                      <a:pt x="1610" y="585"/>
                    </a:lnTo>
                    <a:lnTo>
                      <a:pt x="1607" y="594"/>
                    </a:lnTo>
                    <a:cubicBezTo>
                      <a:pt x="1605" y="597"/>
                      <a:pt x="1605" y="599"/>
                      <a:pt x="1604" y="602"/>
                    </a:cubicBezTo>
                    <a:cubicBezTo>
                      <a:pt x="1602" y="608"/>
                      <a:pt x="1597" y="611"/>
                      <a:pt x="1594" y="616"/>
                    </a:cubicBezTo>
                    <a:lnTo>
                      <a:pt x="1590" y="623"/>
                    </a:lnTo>
                    <a:lnTo>
                      <a:pt x="1585" y="633"/>
                    </a:lnTo>
                    <a:cubicBezTo>
                      <a:pt x="1584" y="634"/>
                      <a:pt x="1582" y="637"/>
                      <a:pt x="1580" y="639"/>
                    </a:cubicBezTo>
                    <a:cubicBezTo>
                      <a:pt x="1577" y="645"/>
                      <a:pt x="1571" y="651"/>
                      <a:pt x="1567" y="657"/>
                    </a:cubicBezTo>
                    <a:lnTo>
                      <a:pt x="1562" y="663"/>
                    </a:lnTo>
                    <a:lnTo>
                      <a:pt x="1556" y="671"/>
                    </a:lnTo>
                    <a:lnTo>
                      <a:pt x="1551" y="677"/>
                    </a:lnTo>
                    <a:cubicBezTo>
                      <a:pt x="1545" y="683"/>
                      <a:pt x="1539" y="690"/>
                      <a:pt x="1531" y="696"/>
                    </a:cubicBezTo>
                    <a:lnTo>
                      <a:pt x="1527" y="700"/>
                    </a:lnTo>
                    <a:lnTo>
                      <a:pt x="1517" y="708"/>
                    </a:lnTo>
                    <a:lnTo>
                      <a:pt x="1513" y="714"/>
                    </a:lnTo>
                    <a:cubicBezTo>
                      <a:pt x="1504" y="723"/>
                      <a:pt x="1491" y="731"/>
                      <a:pt x="1480" y="740"/>
                    </a:cubicBezTo>
                    <a:lnTo>
                      <a:pt x="1468" y="750"/>
                    </a:lnTo>
                    <a:cubicBezTo>
                      <a:pt x="1451" y="762"/>
                      <a:pt x="1433" y="773"/>
                      <a:pt x="1414" y="783"/>
                    </a:cubicBezTo>
                    <a:cubicBezTo>
                      <a:pt x="1265" y="871"/>
                      <a:pt x="1064" y="919"/>
                      <a:pt x="848" y="919"/>
                    </a:cubicBezTo>
                    <a:cubicBezTo>
                      <a:pt x="633" y="919"/>
                      <a:pt x="433" y="871"/>
                      <a:pt x="281" y="783"/>
                    </a:cubicBezTo>
                    <a:cubicBezTo>
                      <a:pt x="261" y="773"/>
                      <a:pt x="244" y="760"/>
                      <a:pt x="227" y="750"/>
                    </a:cubicBezTo>
                    <a:cubicBezTo>
                      <a:pt x="224" y="747"/>
                      <a:pt x="221" y="745"/>
                      <a:pt x="219" y="742"/>
                    </a:cubicBezTo>
                    <a:lnTo>
                      <a:pt x="210" y="736"/>
                    </a:lnTo>
                    <a:lnTo>
                      <a:pt x="204" y="730"/>
                    </a:lnTo>
                    <a:cubicBezTo>
                      <a:pt x="196" y="723"/>
                      <a:pt x="188" y="719"/>
                      <a:pt x="181" y="713"/>
                    </a:cubicBezTo>
                    <a:cubicBezTo>
                      <a:pt x="179" y="711"/>
                      <a:pt x="176" y="708"/>
                      <a:pt x="175" y="705"/>
                    </a:cubicBezTo>
                    <a:lnTo>
                      <a:pt x="167" y="697"/>
                    </a:lnTo>
                    <a:lnTo>
                      <a:pt x="159" y="691"/>
                    </a:lnTo>
                    <a:cubicBezTo>
                      <a:pt x="155" y="687"/>
                      <a:pt x="148" y="682"/>
                      <a:pt x="144" y="676"/>
                    </a:cubicBezTo>
                    <a:cubicBezTo>
                      <a:pt x="141" y="674"/>
                      <a:pt x="139" y="671"/>
                      <a:pt x="138" y="668"/>
                    </a:cubicBezTo>
                    <a:lnTo>
                      <a:pt x="130" y="660"/>
                    </a:lnTo>
                    <a:lnTo>
                      <a:pt x="124" y="653"/>
                    </a:lnTo>
                    <a:cubicBezTo>
                      <a:pt x="121" y="648"/>
                      <a:pt x="118" y="643"/>
                      <a:pt x="113" y="639"/>
                    </a:cubicBezTo>
                    <a:cubicBezTo>
                      <a:pt x="111" y="636"/>
                      <a:pt x="110" y="633"/>
                      <a:pt x="108" y="630"/>
                    </a:cubicBezTo>
                    <a:lnTo>
                      <a:pt x="104" y="622"/>
                    </a:lnTo>
                    <a:lnTo>
                      <a:pt x="99" y="614"/>
                    </a:lnTo>
                    <a:cubicBezTo>
                      <a:pt x="95" y="610"/>
                      <a:pt x="93" y="605"/>
                      <a:pt x="91" y="600"/>
                    </a:cubicBezTo>
                    <a:cubicBezTo>
                      <a:pt x="88" y="599"/>
                      <a:pt x="88" y="596"/>
                      <a:pt x="87" y="593"/>
                    </a:cubicBezTo>
                    <a:lnTo>
                      <a:pt x="84" y="585"/>
                    </a:lnTo>
                    <a:lnTo>
                      <a:pt x="81" y="576"/>
                    </a:lnTo>
                    <a:cubicBezTo>
                      <a:pt x="78" y="573"/>
                      <a:pt x="76" y="568"/>
                      <a:pt x="75" y="564"/>
                    </a:cubicBezTo>
                    <a:cubicBezTo>
                      <a:pt x="75" y="560"/>
                      <a:pt x="73" y="557"/>
                      <a:pt x="73" y="556"/>
                    </a:cubicBezTo>
                    <a:lnTo>
                      <a:pt x="70" y="547"/>
                    </a:lnTo>
                    <a:lnTo>
                      <a:pt x="68" y="539"/>
                    </a:lnTo>
                    <a:cubicBezTo>
                      <a:pt x="67" y="534"/>
                      <a:pt x="65" y="530"/>
                      <a:pt x="65" y="525"/>
                    </a:cubicBezTo>
                    <a:cubicBezTo>
                      <a:pt x="65" y="524"/>
                      <a:pt x="65" y="520"/>
                      <a:pt x="65" y="519"/>
                    </a:cubicBezTo>
                    <a:lnTo>
                      <a:pt x="64" y="510"/>
                    </a:lnTo>
                    <a:lnTo>
                      <a:pt x="62" y="500"/>
                    </a:lnTo>
                    <a:cubicBezTo>
                      <a:pt x="62" y="497"/>
                      <a:pt x="62" y="494"/>
                      <a:pt x="62" y="490"/>
                    </a:cubicBezTo>
                    <a:cubicBezTo>
                      <a:pt x="62" y="380"/>
                      <a:pt x="138" y="277"/>
                      <a:pt x="278" y="197"/>
                    </a:cubicBezTo>
                    <a:cubicBezTo>
                      <a:pt x="427" y="110"/>
                      <a:pt x="628" y="62"/>
                      <a:pt x="844" y="62"/>
                    </a:cubicBezTo>
                    <a:close/>
                    <a:moveTo>
                      <a:pt x="845" y="1"/>
                    </a:moveTo>
                    <a:cubicBezTo>
                      <a:pt x="627" y="1"/>
                      <a:pt x="411" y="48"/>
                      <a:pt x="247" y="144"/>
                    </a:cubicBezTo>
                    <a:cubicBezTo>
                      <a:pt x="84" y="239"/>
                      <a:pt x="1" y="364"/>
                      <a:pt x="1" y="490"/>
                    </a:cubicBezTo>
                    <a:cubicBezTo>
                      <a:pt x="1" y="497"/>
                      <a:pt x="2" y="507"/>
                      <a:pt x="2" y="514"/>
                    </a:cubicBezTo>
                    <a:cubicBezTo>
                      <a:pt x="2" y="522"/>
                      <a:pt x="4" y="530"/>
                      <a:pt x="5" y="536"/>
                    </a:cubicBezTo>
                    <a:cubicBezTo>
                      <a:pt x="7" y="545"/>
                      <a:pt x="8" y="554"/>
                      <a:pt x="11" y="562"/>
                    </a:cubicBezTo>
                    <a:cubicBezTo>
                      <a:pt x="13" y="570"/>
                      <a:pt x="15" y="576"/>
                      <a:pt x="16" y="584"/>
                    </a:cubicBezTo>
                    <a:cubicBezTo>
                      <a:pt x="19" y="593"/>
                      <a:pt x="24" y="600"/>
                      <a:pt x="27" y="610"/>
                    </a:cubicBezTo>
                    <a:cubicBezTo>
                      <a:pt x="30" y="616"/>
                      <a:pt x="33" y="622"/>
                      <a:pt x="36" y="630"/>
                    </a:cubicBezTo>
                    <a:cubicBezTo>
                      <a:pt x="41" y="639"/>
                      <a:pt x="45" y="645"/>
                      <a:pt x="51" y="654"/>
                    </a:cubicBezTo>
                    <a:cubicBezTo>
                      <a:pt x="55" y="660"/>
                      <a:pt x="59" y="668"/>
                      <a:pt x="64" y="674"/>
                    </a:cubicBezTo>
                    <a:cubicBezTo>
                      <a:pt x="68" y="683"/>
                      <a:pt x="76" y="691"/>
                      <a:pt x="84" y="699"/>
                    </a:cubicBezTo>
                    <a:cubicBezTo>
                      <a:pt x="88" y="705"/>
                      <a:pt x="93" y="713"/>
                      <a:pt x="98" y="719"/>
                    </a:cubicBezTo>
                    <a:cubicBezTo>
                      <a:pt x="105" y="727"/>
                      <a:pt x="115" y="736"/>
                      <a:pt x="124" y="743"/>
                    </a:cubicBezTo>
                    <a:cubicBezTo>
                      <a:pt x="130" y="750"/>
                      <a:pt x="135" y="754"/>
                      <a:pt x="141" y="760"/>
                    </a:cubicBezTo>
                    <a:cubicBezTo>
                      <a:pt x="151" y="768"/>
                      <a:pt x="162" y="776"/>
                      <a:pt x="173" y="785"/>
                    </a:cubicBezTo>
                    <a:cubicBezTo>
                      <a:pt x="179" y="790"/>
                      <a:pt x="185" y="794"/>
                      <a:pt x="193" y="799"/>
                    </a:cubicBezTo>
                    <a:cubicBezTo>
                      <a:pt x="210" y="813"/>
                      <a:pt x="230" y="825"/>
                      <a:pt x="250" y="837"/>
                    </a:cubicBezTo>
                    <a:cubicBezTo>
                      <a:pt x="416" y="933"/>
                      <a:pt x="633" y="980"/>
                      <a:pt x="848" y="980"/>
                    </a:cubicBezTo>
                    <a:cubicBezTo>
                      <a:pt x="1064" y="980"/>
                      <a:pt x="1282" y="933"/>
                      <a:pt x="1447" y="837"/>
                    </a:cubicBezTo>
                    <a:cubicBezTo>
                      <a:pt x="1467" y="825"/>
                      <a:pt x="1487" y="813"/>
                      <a:pt x="1504" y="799"/>
                    </a:cubicBezTo>
                    <a:cubicBezTo>
                      <a:pt x="1508" y="796"/>
                      <a:pt x="1513" y="793"/>
                      <a:pt x="1517" y="790"/>
                    </a:cubicBezTo>
                    <a:cubicBezTo>
                      <a:pt x="1530" y="780"/>
                      <a:pt x="1544" y="770"/>
                      <a:pt x="1554" y="760"/>
                    </a:cubicBezTo>
                    <a:cubicBezTo>
                      <a:pt x="1559" y="756"/>
                      <a:pt x="1564" y="751"/>
                      <a:pt x="1568" y="747"/>
                    </a:cubicBezTo>
                    <a:cubicBezTo>
                      <a:pt x="1579" y="737"/>
                      <a:pt x="1588" y="728"/>
                      <a:pt x="1597" y="719"/>
                    </a:cubicBezTo>
                    <a:cubicBezTo>
                      <a:pt x="1602" y="713"/>
                      <a:pt x="1605" y="708"/>
                      <a:pt x="1610" y="703"/>
                    </a:cubicBezTo>
                    <a:cubicBezTo>
                      <a:pt x="1617" y="694"/>
                      <a:pt x="1625" y="683"/>
                      <a:pt x="1631" y="676"/>
                    </a:cubicBezTo>
                    <a:cubicBezTo>
                      <a:pt x="1636" y="670"/>
                      <a:pt x="1639" y="662"/>
                      <a:pt x="1644" y="656"/>
                    </a:cubicBezTo>
                    <a:cubicBezTo>
                      <a:pt x="1648" y="648"/>
                      <a:pt x="1654" y="639"/>
                      <a:pt x="1659" y="631"/>
                    </a:cubicBezTo>
                    <a:cubicBezTo>
                      <a:pt x="1662" y="623"/>
                      <a:pt x="1664" y="617"/>
                      <a:pt x="1667" y="610"/>
                    </a:cubicBezTo>
                    <a:cubicBezTo>
                      <a:pt x="1671" y="602"/>
                      <a:pt x="1674" y="594"/>
                      <a:pt x="1677" y="585"/>
                    </a:cubicBezTo>
                    <a:cubicBezTo>
                      <a:pt x="1679" y="577"/>
                      <a:pt x="1680" y="571"/>
                      <a:pt x="1684" y="564"/>
                    </a:cubicBezTo>
                    <a:cubicBezTo>
                      <a:pt x="1685" y="556"/>
                      <a:pt x="1688" y="547"/>
                      <a:pt x="1690" y="539"/>
                    </a:cubicBezTo>
                    <a:cubicBezTo>
                      <a:pt x="1690" y="531"/>
                      <a:pt x="1690" y="524"/>
                      <a:pt x="1691" y="517"/>
                    </a:cubicBezTo>
                    <a:cubicBezTo>
                      <a:pt x="1702" y="384"/>
                      <a:pt x="1620" y="247"/>
                      <a:pt x="1444" y="144"/>
                    </a:cubicBezTo>
                    <a:cubicBezTo>
                      <a:pt x="1277" y="48"/>
                      <a:pt x="1062" y="1"/>
                      <a:pt x="84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46"/>
              <p:cNvSpPr/>
              <p:nvPr/>
            </p:nvSpPr>
            <p:spPr>
              <a:xfrm>
                <a:off x="640914" y="2328071"/>
                <a:ext cx="105027" cy="80365"/>
              </a:xfrm>
              <a:custGeom>
                <a:rect b="b" l="l" r="r" t="t"/>
                <a:pathLst>
                  <a:path extrusionOk="0" h="1147" w="1499">
                    <a:moveTo>
                      <a:pt x="0" y="0"/>
                    </a:moveTo>
                    <a:lnTo>
                      <a:pt x="0" y="100"/>
                    </a:lnTo>
                    <a:lnTo>
                      <a:pt x="1499" y="1146"/>
                    </a:lnTo>
                    <a:lnTo>
                      <a:pt x="1499" y="1045"/>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46"/>
              <p:cNvSpPr/>
              <p:nvPr/>
            </p:nvSpPr>
            <p:spPr>
              <a:xfrm>
                <a:off x="745872" y="2401219"/>
                <a:ext cx="180698" cy="101174"/>
              </a:xfrm>
              <a:custGeom>
                <a:rect b="b" l="l" r="r" t="t"/>
                <a:pathLst>
                  <a:path extrusionOk="0" h="1444" w="2579">
                    <a:moveTo>
                      <a:pt x="1" y="1"/>
                    </a:moveTo>
                    <a:lnTo>
                      <a:pt x="1" y="102"/>
                    </a:lnTo>
                    <a:cubicBezTo>
                      <a:pt x="742" y="620"/>
                      <a:pt x="1611" y="1071"/>
                      <a:pt x="2579" y="1443"/>
                    </a:cubicBezTo>
                    <a:lnTo>
                      <a:pt x="2577" y="1342"/>
                    </a:lnTo>
                    <a:cubicBezTo>
                      <a:pt x="1611" y="971"/>
                      <a:pt x="742" y="519"/>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46"/>
              <p:cNvSpPr/>
              <p:nvPr/>
            </p:nvSpPr>
            <p:spPr>
              <a:xfrm>
                <a:off x="640914" y="2323587"/>
                <a:ext cx="299668" cy="174182"/>
              </a:xfrm>
              <a:custGeom>
                <a:rect b="b" l="l" r="r" t="t"/>
                <a:pathLst>
                  <a:path extrusionOk="0" h="2486" w="4277">
                    <a:moveTo>
                      <a:pt x="4075" y="2450"/>
                    </a:moveTo>
                    <a:cubicBezTo>
                      <a:pt x="3109" y="2079"/>
                      <a:pt x="2240" y="1627"/>
                      <a:pt x="1499" y="1109"/>
                    </a:cubicBezTo>
                    <a:lnTo>
                      <a:pt x="0" y="64"/>
                    </a:lnTo>
                    <a:lnTo>
                      <a:pt x="111" y="1"/>
                    </a:lnTo>
                    <a:lnTo>
                      <a:pt x="1909" y="872"/>
                    </a:lnTo>
                    <a:cubicBezTo>
                      <a:pt x="2803" y="1302"/>
                      <a:pt x="3577" y="1807"/>
                      <a:pt x="4217" y="2368"/>
                    </a:cubicBezTo>
                    <a:lnTo>
                      <a:pt x="4277" y="2422"/>
                    </a:lnTo>
                    <a:lnTo>
                      <a:pt x="4167" y="2485"/>
                    </a:lnTo>
                    <a:close/>
                  </a:path>
                </a:pathLst>
              </a:custGeom>
              <a:gradFill>
                <a:gsLst>
                  <a:gs pos="0">
                    <a:schemeClr val="dk2"/>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46"/>
              <p:cNvSpPr/>
              <p:nvPr/>
            </p:nvSpPr>
            <p:spPr>
              <a:xfrm>
                <a:off x="921246" y="2482285"/>
                <a:ext cx="54581" cy="123104"/>
              </a:xfrm>
              <a:custGeom>
                <a:rect b="b" l="l" r="r" t="t"/>
                <a:pathLst>
                  <a:path extrusionOk="0" h="1757" w="779">
                    <a:moveTo>
                      <a:pt x="2" y="23"/>
                    </a:moveTo>
                    <a:cubicBezTo>
                      <a:pt x="2" y="26"/>
                      <a:pt x="3" y="31"/>
                      <a:pt x="5" y="34"/>
                    </a:cubicBezTo>
                    <a:cubicBezTo>
                      <a:pt x="5" y="39"/>
                      <a:pt x="6" y="42"/>
                      <a:pt x="6" y="45"/>
                    </a:cubicBezTo>
                    <a:cubicBezTo>
                      <a:pt x="8" y="49"/>
                      <a:pt x="11" y="53"/>
                      <a:pt x="11" y="56"/>
                    </a:cubicBezTo>
                    <a:cubicBezTo>
                      <a:pt x="13" y="59"/>
                      <a:pt x="14" y="63"/>
                      <a:pt x="16" y="65"/>
                    </a:cubicBezTo>
                    <a:cubicBezTo>
                      <a:pt x="17" y="69"/>
                      <a:pt x="20" y="73"/>
                      <a:pt x="22" y="77"/>
                    </a:cubicBezTo>
                    <a:cubicBezTo>
                      <a:pt x="25" y="80"/>
                      <a:pt x="26" y="83"/>
                      <a:pt x="28" y="86"/>
                    </a:cubicBezTo>
                    <a:cubicBezTo>
                      <a:pt x="31" y="89"/>
                      <a:pt x="34" y="94"/>
                      <a:pt x="39" y="99"/>
                    </a:cubicBezTo>
                    <a:cubicBezTo>
                      <a:pt x="40" y="102"/>
                      <a:pt x="42" y="103"/>
                      <a:pt x="45" y="106"/>
                    </a:cubicBezTo>
                    <a:cubicBezTo>
                      <a:pt x="48" y="109"/>
                      <a:pt x="53" y="114"/>
                      <a:pt x="57" y="119"/>
                    </a:cubicBezTo>
                    <a:cubicBezTo>
                      <a:pt x="59" y="120"/>
                      <a:pt x="62" y="123"/>
                      <a:pt x="63" y="125"/>
                    </a:cubicBezTo>
                    <a:cubicBezTo>
                      <a:pt x="68" y="129"/>
                      <a:pt x="74" y="134"/>
                      <a:pt x="80" y="139"/>
                    </a:cubicBezTo>
                    <a:cubicBezTo>
                      <a:pt x="83" y="140"/>
                      <a:pt x="85" y="142"/>
                      <a:pt x="86" y="143"/>
                    </a:cubicBezTo>
                    <a:cubicBezTo>
                      <a:pt x="96" y="149"/>
                      <a:pt x="103" y="154"/>
                      <a:pt x="113" y="160"/>
                    </a:cubicBezTo>
                    <a:cubicBezTo>
                      <a:pt x="263" y="248"/>
                      <a:pt x="509" y="248"/>
                      <a:pt x="662" y="160"/>
                    </a:cubicBezTo>
                    <a:cubicBezTo>
                      <a:pt x="671" y="154"/>
                      <a:pt x="680" y="149"/>
                      <a:pt x="688" y="143"/>
                    </a:cubicBezTo>
                    <a:cubicBezTo>
                      <a:pt x="691" y="140"/>
                      <a:pt x="694" y="139"/>
                      <a:pt x="697" y="136"/>
                    </a:cubicBezTo>
                    <a:cubicBezTo>
                      <a:pt x="702" y="133"/>
                      <a:pt x="706" y="129"/>
                      <a:pt x="711" y="125"/>
                    </a:cubicBezTo>
                    <a:cubicBezTo>
                      <a:pt x="714" y="122"/>
                      <a:pt x="717" y="120"/>
                      <a:pt x="719" y="117"/>
                    </a:cubicBezTo>
                    <a:cubicBezTo>
                      <a:pt x="723" y="114"/>
                      <a:pt x="728" y="109"/>
                      <a:pt x="731" y="106"/>
                    </a:cubicBezTo>
                    <a:cubicBezTo>
                      <a:pt x="734" y="103"/>
                      <a:pt x="736" y="100"/>
                      <a:pt x="737" y="97"/>
                    </a:cubicBezTo>
                    <a:cubicBezTo>
                      <a:pt x="742" y="94"/>
                      <a:pt x="745" y="89"/>
                      <a:pt x="746" y="85"/>
                    </a:cubicBezTo>
                    <a:cubicBezTo>
                      <a:pt x="749" y="83"/>
                      <a:pt x="751" y="79"/>
                      <a:pt x="752" y="77"/>
                    </a:cubicBezTo>
                    <a:cubicBezTo>
                      <a:pt x="754" y="73"/>
                      <a:pt x="757" y="69"/>
                      <a:pt x="759" y="65"/>
                    </a:cubicBezTo>
                    <a:cubicBezTo>
                      <a:pt x="762" y="62"/>
                      <a:pt x="762" y="59"/>
                      <a:pt x="763" y="56"/>
                    </a:cubicBezTo>
                    <a:cubicBezTo>
                      <a:pt x="765" y="53"/>
                      <a:pt x="768" y="48"/>
                      <a:pt x="768" y="43"/>
                    </a:cubicBezTo>
                    <a:cubicBezTo>
                      <a:pt x="769" y="42"/>
                      <a:pt x="769" y="37"/>
                      <a:pt x="771" y="34"/>
                    </a:cubicBezTo>
                    <a:cubicBezTo>
                      <a:pt x="772" y="31"/>
                      <a:pt x="772" y="26"/>
                      <a:pt x="774" y="22"/>
                    </a:cubicBezTo>
                    <a:cubicBezTo>
                      <a:pt x="774" y="19"/>
                      <a:pt x="774" y="16"/>
                      <a:pt x="774" y="13"/>
                    </a:cubicBezTo>
                    <a:cubicBezTo>
                      <a:pt x="776" y="9"/>
                      <a:pt x="776" y="5"/>
                      <a:pt x="776" y="2"/>
                    </a:cubicBezTo>
                    <a:lnTo>
                      <a:pt x="776" y="0"/>
                    </a:lnTo>
                    <a:lnTo>
                      <a:pt x="777" y="1509"/>
                    </a:lnTo>
                    <a:cubicBezTo>
                      <a:pt x="779" y="1568"/>
                      <a:pt x="740" y="1626"/>
                      <a:pt x="665" y="1669"/>
                    </a:cubicBezTo>
                    <a:cubicBezTo>
                      <a:pt x="512" y="1757"/>
                      <a:pt x="266" y="1757"/>
                      <a:pt x="116" y="1669"/>
                    </a:cubicBezTo>
                    <a:cubicBezTo>
                      <a:pt x="40" y="1626"/>
                      <a:pt x="3" y="1569"/>
                      <a:pt x="3" y="1511"/>
                    </a:cubicBezTo>
                    <a:lnTo>
                      <a:pt x="0" y="3"/>
                    </a:lnTo>
                    <a:cubicBezTo>
                      <a:pt x="0" y="6"/>
                      <a:pt x="2" y="9"/>
                      <a:pt x="2" y="14"/>
                    </a:cubicBezTo>
                    <a:cubicBezTo>
                      <a:pt x="2" y="17"/>
                      <a:pt x="2" y="20"/>
                      <a:pt x="2" y="23"/>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46"/>
              <p:cNvSpPr/>
              <p:nvPr/>
            </p:nvSpPr>
            <p:spPr>
              <a:xfrm>
                <a:off x="920825" y="2466590"/>
                <a:ext cx="54791" cy="31529"/>
              </a:xfrm>
              <a:custGeom>
                <a:rect b="b" l="l" r="r" t="t"/>
                <a:pathLst>
                  <a:path extrusionOk="0" h="450" w="782">
                    <a:moveTo>
                      <a:pt x="393" y="0"/>
                    </a:moveTo>
                    <a:cubicBezTo>
                      <a:pt x="294" y="0"/>
                      <a:pt x="195" y="22"/>
                      <a:pt x="120" y="66"/>
                    </a:cubicBezTo>
                    <a:cubicBezTo>
                      <a:pt x="39" y="113"/>
                      <a:pt x="0" y="177"/>
                      <a:pt x="6" y="238"/>
                    </a:cubicBezTo>
                    <a:cubicBezTo>
                      <a:pt x="6" y="241"/>
                      <a:pt x="6" y="244"/>
                      <a:pt x="8" y="247"/>
                    </a:cubicBezTo>
                    <a:cubicBezTo>
                      <a:pt x="8" y="250"/>
                      <a:pt x="9" y="255"/>
                      <a:pt x="9" y="258"/>
                    </a:cubicBezTo>
                    <a:cubicBezTo>
                      <a:pt x="11" y="261"/>
                      <a:pt x="11" y="264"/>
                      <a:pt x="12" y="267"/>
                    </a:cubicBezTo>
                    <a:cubicBezTo>
                      <a:pt x="14" y="272"/>
                      <a:pt x="15" y="277"/>
                      <a:pt x="17" y="280"/>
                    </a:cubicBezTo>
                    <a:cubicBezTo>
                      <a:pt x="19" y="283"/>
                      <a:pt x="20" y="286"/>
                      <a:pt x="22" y="289"/>
                    </a:cubicBezTo>
                    <a:cubicBezTo>
                      <a:pt x="23" y="293"/>
                      <a:pt x="26" y="297"/>
                      <a:pt x="28" y="301"/>
                    </a:cubicBezTo>
                    <a:cubicBezTo>
                      <a:pt x="29" y="304"/>
                      <a:pt x="32" y="307"/>
                      <a:pt x="34" y="310"/>
                    </a:cubicBezTo>
                    <a:cubicBezTo>
                      <a:pt x="37" y="313"/>
                      <a:pt x="40" y="318"/>
                      <a:pt x="43" y="323"/>
                    </a:cubicBezTo>
                    <a:cubicBezTo>
                      <a:pt x="45" y="324"/>
                      <a:pt x="48" y="327"/>
                      <a:pt x="49" y="330"/>
                    </a:cubicBezTo>
                    <a:cubicBezTo>
                      <a:pt x="54" y="333"/>
                      <a:pt x="59" y="338"/>
                      <a:pt x="63" y="343"/>
                    </a:cubicBezTo>
                    <a:cubicBezTo>
                      <a:pt x="65" y="344"/>
                      <a:pt x="66" y="347"/>
                      <a:pt x="69" y="349"/>
                    </a:cubicBezTo>
                    <a:cubicBezTo>
                      <a:pt x="74" y="353"/>
                      <a:pt x="80" y="358"/>
                      <a:pt x="86" y="363"/>
                    </a:cubicBezTo>
                    <a:cubicBezTo>
                      <a:pt x="88" y="364"/>
                      <a:pt x="91" y="366"/>
                      <a:pt x="92" y="367"/>
                    </a:cubicBezTo>
                    <a:cubicBezTo>
                      <a:pt x="100" y="373"/>
                      <a:pt x="109" y="378"/>
                      <a:pt x="119" y="384"/>
                    </a:cubicBezTo>
                    <a:cubicBezTo>
                      <a:pt x="194" y="428"/>
                      <a:pt x="293" y="450"/>
                      <a:pt x="392" y="450"/>
                    </a:cubicBezTo>
                    <a:cubicBezTo>
                      <a:pt x="492" y="450"/>
                      <a:pt x="591" y="428"/>
                      <a:pt x="666" y="384"/>
                    </a:cubicBezTo>
                    <a:cubicBezTo>
                      <a:pt x="677" y="378"/>
                      <a:pt x="685" y="373"/>
                      <a:pt x="694" y="367"/>
                    </a:cubicBezTo>
                    <a:cubicBezTo>
                      <a:pt x="697" y="364"/>
                      <a:pt x="698" y="363"/>
                      <a:pt x="702" y="360"/>
                    </a:cubicBezTo>
                    <a:cubicBezTo>
                      <a:pt x="708" y="357"/>
                      <a:pt x="712" y="353"/>
                      <a:pt x="717" y="349"/>
                    </a:cubicBezTo>
                    <a:cubicBezTo>
                      <a:pt x="720" y="346"/>
                      <a:pt x="723" y="344"/>
                      <a:pt x="725" y="341"/>
                    </a:cubicBezTo>
                    <a:cubicBezTo>
                      <a:pt x="728" y="338"/>
                      <a:pt x="732" y="333"/>
                      <a:pt x="737" y="330"/>
                    </a:cubicBezTo>
                    <a:cubicBezTo>
                      <a:pt x="738" y="327"/>
                      <a:pt x="742" y="324"/>
                      <a:pt x="743" y="321"/>
                    </a:cubicBezTo>
                    <a:cubicBezTo>
                      <a:pt x="746" y="318"/>
                      <a:pt x="749" y="313"/>
                      <a:pt x="752" y="309"/>
                    </a:cubicBezTo>
                    <a:cubicBezTo>
                      <a:pt x="755" y="307"/>
                      <a:pt x="757" y="303"/>
                      <a:pt x="758" y="301"/>
                    </a:cubicBezTo>
                    <a:cubicBezTo>
                      <a:pt x="760" y="297"/>
                      <a:pt x="763" y="293"/>
                      <a:pt x="765" y="289"/>
                    </a:cubicBezTo>
                    <a:cubicBezTo>
                      <a:pt x="766" y="286"/>
                      <a:pt x="768" y="283"/>
                      <a:pt x="768" y="280"/>
                    </a:cubicBezTo>
                    <a:cubicBezTo>
                      <a:pt x="771" y="275"/>
                      <a:pt x="772" y="272"/>
                      <a:pt x="774" y="267"/>
                    </a:cubicBezTo>
                    <a:cubicBezTo>
                      <a:pt x="775" y="264"/>
                      <a:pt x="775" y="261"/>
                      <a:pt x="777" y="258"/>
                    </a:cubicBezTo>
                    <a:cubicBezTo>
                      <a:pt x="777" y="255"/>
                      <a:pt x="778" y="250"/>
                      <a:pt x="780" y="246"/>
                    </a:cubicBezTo>
                    <a:cubicBezTo>
                      <a:pt x="780" y="243"/>
                      <a:pt x="780" y="240"/>
                      <a:pt x="780" y="237"/>
                    </a:cubicBezTo>
                    <a:cubicBezTo>
                      <a:pt x="780" y="232"/>
                      <a:pt x="782" y="229"/>
                      <a:pt x="782" y="224"/>
                    </a:cubicBezTo>
                    <a:cubicBezTo>
                      <a:pt x="782" y="167"/>
                      <a:pt x="745" y="110"/>
                      <a:pt x="669" y="67"/>
                    </a:cubicBezTo>
                    <a:cubicBezTo>
                      <a:pt x="593" y="23"/>
                      <a:pt x="493" y="0"/>
                      <a:pt x="39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46"/>
              <p:cNvSpPr/>
              <p:nvPr/>
            </p:nvSpPr>
            <p:spPr>
              <a:xfrm>
                <a:off x="923908" y="2469112"/>
                <a:ext cx="48695" cy="26485"/>
              </a:xfrm>
              <a:custGeom>
                <a:rect b="b" l="l" r="r" t="t"/>
                <a:pathLst>
                  <a:path extrusionOk="0" h="378" w="695">
                    <a:moveTo>
                      <a:pt x="351" y="1"/>
                    </a:moveTo>
                    <a:cubicBezTo>
                      <a:pt x="263" y="1"/>
                      <a:pt x="175" y="19"/>
                      <a:pt x="107" y="56"/>
                    </a:cubicBezTo>
                    <a:cubicBezTo>
                      <a:pt x="35" y="96"/>
                      <a:pt x="1" y="148"/>
                      <a:pt x="5" y="199"/>
                    </a:cubicBezTo>
                    <a:cubicBezTo>
                      <a:pt x="5" y="202"/>
                      <a:pt x="5" y="205"/>
                      <a:pt x="5" y="208"/>
                    </a:cubicBezTo>
                    <a:cubicBezTo>
                      <a:pt x="7" y="210"/>
                      <a:pt x="8" y="214"/>
                      <a:pt x="8" y="217"/>
                    </a:cubicBezTo>
                    <a:cubicBezTo>
                      <a:pt x="10" y="219"/>
                      <a:pt x="10" y="222"/>
                      <a:pt x="10" y="225"/>
                    </a:cubicBezTo>
                    <a:cubicBezTo>
                      <a:pt x="13" y="228"/>
                      <a:pt x="13" y="231"/>
                      <a:pt x="15" y="234"/>
                    </a:cubicBezTo>
                    <a:cubicBezTo>
                      <a:pt x="16" y="237"/>
                      <a:pt x="18" y="241"/>
                      <a:pt x="19" y="242"/>
                    </a:cubicBezTo>
                    <a:cubicBezTo>
                      <a:pt x="21" y="247"/>
                      <a:pt x="22" y="250"/>
                      <a:pt x="25" y="253"/>
                    </a:cubicBezTo>
                    <a:cubicBezTo>
                      <a:pt x="27" y="254"/>
                      <a:pt x="28" y="257"/>
                      <a:pt x="30" y="261"/>
                    </a:cubicBezTo>
                    <a:cubicBezTo>
                      <a:pt x="31" y="264"/>
                      <a:pt x="36" y="267"/>
                      <a:pt x="39" y="271"/>
                    </a:cubicBezTo>
                    <a:cubicBezTo>
                      <a:pt x="41" y="273"/>
                      <a:pt x="42" y="274"/>
                      <a:pt x="44" y="277"/>
                    </a:cubicBezTo>
                    <a:cubicBezTo>
                      <a:pt x="47" y="281"/>
                      <a:pt x="51" y="284"/>
                      <a:pt x="55" y="287"/>
                    </a:cubicBezTo>
                    <a:cubicBezTo>
                      <a:pt x="58" y="288"/>
                      <a:pt x="59" y="291"/>
                      <a:pt x="61" y="293"/>
                    </a:cubicBezTo>
                    <a:cubicBezTo>
                      <a:pt x="65" y="297"/>
                      <a:pt x="70" y="301"/>
                      <a:pt x="76" y="304"/>
                    </a:cubicBezTo>
                    <a:cubicBezTo>
                      <a:pt x="78" y="305"/>
                      <a:pt x="79" y="307"/>
                      <a:pt x="82" y="308"/>
                    </a:cubicBezTo>
                    <a:cubicBezTo>
                      <a:pt x="88" y="313"/>
                      <a:pt x="98" y="317"/>
                      <a:pt x="105" y="322"/>
                    </a:cubicBezTo>
                    <a:cubicBezTo>
                      <a:pt x="172" y="359"/>
                      <a:pt x="260" y="377"/>
                      <a:pt x="349" y="377"/>
                    </a:cubicBezTo>
                    <a:cubicBezTo>
                      <a:pt x="437" y="377"/>
                      <a:pt x="525" y="359"/>
                      <a:pt x="593" y="322"/>
                    </a:cubicBezTo>
                    <a:cubicBezTo>
                      <a:pt x="602" y="317"/>
                      <a:pt x="610" y="313"/>
                      <a:pt x="618" y="308"/>
                    </a:cubicBezTo>
                    <a:cubicBezTo>
                      <a:pt x="621" y="305"/>
                      <a:pt x="622" y="304"/>
                      <a:pt x="625" y="302"/>
                    </a:cubicBezTo>
                    <a:cubicBezTo>
                      <a:pt x="630" y="299"/>
                      <a:pt x="634" y="296"/>
                      <a:pt x="639" y="293"/>
                    </a:cubicBezTo>
                    <a:cubicBezTo>
                      <a:pt x="641" y="291"/>
                      <a:pt x="642" y="288"/>
                      <a:pt x="645" y="287"/>
                    </a:cubicBezTo>
                    <a:cubicBezTo>
                      <a:pt x="648" y="282"/>
                      <a:pt x="653" y="279"/>
                      <a:pt x="656" y="277"/>
                    </a:cubicBezTo>
                    <a:cubicBezTo>
                      <a:pt x="658" y="274"/>
                      <a:pt x="659" y="271"/>
                      <a:pt x="662" y="270"/>
                    </a:cubicBezTo>
                    <a:cubicBezTo>
                      <a:pt x="665" y="267"/>
                      <a:pt x="667" y="262"/>
                      <a:pt x="670" y="261"/>
                    </a:cubicBezTo>
                    <a:cubicBezTo>
                      <a:pt x="671" y="257"/>
                      <a:pt x="673" y="254"/>
                      <a:pt x="674" y="253"/>
                    </a:cubicBezTo>
                    <a:cubicBezTo>
                      <a:pt x="676" y="248"/>
                      <a:pt x="679" y="247"/>
                      <a:pt x="681" y="244"/>
                    </a:cubicBezTo>
                    <a:cubicBezTo>
                      <a:pt x="682" y="241"/>
                      <a:pt x="684" y="237"/>
                      <a:pt x="684" y="234"/>
                    </a:cubicBezTo>
                    <a:cubicBezTo>
                      <a:pt x="685" y="231"/>
                      <a:pt x="688" y="228"/>
                      <a:pt x="688" y="225"/>
                    </a:cubicBezTo>
                    <a:cubicBezTo>
                      <a:pt x="690" y="222"/>
                      <a:pt x="690" y="219"/>
                      <a:pt x="691" y="217"/>
                    </a:cubicBezTo>
                    <a:cubicBezTo>
                      <a:pt x="691" y="214"/>
                      <a:pt x="693" y="210"/>
                      <a:pt x="693" y="207"/>
                    </a:cubicBezTo>
                    <a:cubicBezTo>
                      <a:pt x="694" y="204"/>
                      <a:pt x="694" y="202"/>
                      <a:pt x="694" y="199"/>
                    </a:cubicBezTo>
                    <a:cubicBezTo>
                      <a:pt x="694" y="196"/>
                      <a:pt x="694" y="191"/>
                      <a:pt x="694" y="188"/>
                    </a:cubicBezTo>
                    <a:cubicBezTo>
                      <a:pt x="694" y="141"/>
                      <a:pt x="662" y="93"/>
                      <a:pt x="594" y="56"/>
                    </a:cubicBezTo>
                    <a:cubicBezTo>
                      <a:pt x="528" y="19"/>
                      <a:pt x="439" y="1"/>
                      <a:pt x="3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46"/>
              <p:cNvSpPr/>
              <p:nvPr/>
            </p:nvSpPr>
            <p:spPr>
              <a:xfrm>
                <a:off x="937641" y="2476609"/>
                <a:ext cx="21510" cy="11631"/>
              </a:xfrm>
              <a:custGeom>
                <a:rect b="b" l="l" r="r" t="t"/>
                <a:pathLst>
                  <a:path extrusionOk="0" h="166" w="307">
                    <a:moveTo>
                      <a:pt x="154" y="0"/>
                    </a:moveTo>
                    <a:cubicBezTo>
                      <a:pt x="115" y="0"/>
                      <a:pt x="76" y="8"/>
                      <a:pt x="46" y="24"/>
                    </a:cubicBezTo>
                    <a:cubicBezTo>
                      <a:pt x="14" y="41"/>
                      <a:pt x="0" y="64"/>
                      <a:pt x="0" y="87"/>
                    </a:cubicBezTo>
                    <a:cubicBezTo>
                      <a:pt x="0" y="89"/>
                      <a:pt x="0" y="90"/>
                      <a:pt x="2" y="90"/>
                    </a:cubicBezTo>
                    <a:cubicBezTo>
                      <a:pt x="2" y="92"/>
                      <a:pt x="2" y="94"/>
                      <a:pt x="3" y="95"/>
                    </a:cubicBezTo>
                    <a:cubicBezTo>
                      <a:pt x="3" y="97"/>
                      <a:pt x="3" y="97"/>
                      <a:pt x="3" y="98"/>
                    </a:cubicBezTo>
                    <a:cubicBezTo>
                      <a:pt x="3" y="100"/>
                      <a:pt x="5" y="101"/>
                      <a:pt x="5" y="103"/>
                    </a:cubicBezTo>
                    <a:cubicBezTo>
                      <a:pt x="6" y="104"/>
                      <a:pt x="6" y="106"/>
                      <a:pt x="6" y="106"/>
                    </a:cubicBezTo>
                    <a:cubicBezTo>
                      <a:pt x="8" y="107"/>
                      <a:pt x="9" y="109"/>
                      <a:pt x="9" y="110"/>
                    </a:cubicBezTo>
                    <a:cubicBezTo>
                      <a:pt x="11" y="112"/>
                      <a:pt x="11" y="112"/>
                      <a:pt x="12" y="114"/>
                    </a:cubicBezTo>
                    <a:cubicBezTo>
                      <a:pt x="12" y="115"/>
                      <a:pt x="14" y="118"/>
                      <a:pt x="15" y="118"/>
                    </a:cubicBezTo>
                    <a:cubicBezTo>
                      <a:pt x="17" y="120"/>
                      <a:pt x="17" y="121"/>
                      <a:pt x="17" y="121"/>
                    </a:cubicBezTo>
                    <a:cubicBezTo>
                      <a:pt x="19" y="123"/>
                      <a:pt x="22" y="124"/>
                      <a:pt x="23" y="126"/>
                    </a:cubicBezTo>
                    <a:cubicBezTo>
                      <a:pt x="25" y="127"/>
                      <a:pt x="25" y="127"/>
                      <a:pt x="26" y="129"/>
                    </a:cubicBezTo>
                    <a:cubicBezTo>
                      <a:pt x="28" y="130"/>
                      <a:pt x="29" y="132"/>
                      <a:pt x="32" y="134"/>
                    </a:cubicBezTo>
                    <a:cubicBezTo>
                      <a:pt x="34" y="134"/>
                      <a:pt x="34" y="135"/>
                      <a:pt x="35" y="135"/>
                    </a:cubicBezTo>
                    <a:cubicBezTo>
                      <a:pt x="39" y="137"/>
                      <a:pt x="42" y="140"/>
                      <a:pt x="45" y="141"/>
                    </a:cubicBezTo>
                    <a:cubicBezTo>
                      <a:pt x="75" y="157"/>
                      <a:pt x="114" y="165"/>
                      <a:pt x="153" y="165"/>
                    </a:cubicBezTo>
                    <a:cubicBezTo>
                      <a:pt x="192" y="165"/>
                      <a:pt x="232" y="157"/>
                      <a:pt x="262" y="141"/>
                    </a:cubicBezTo>
                    <a:cubicBezTo>
                      <a:pt x="265" y="140"/>
                      <a:pt x="269" y="137"/>
                      <a:pt x="272" y="135"/>
                    </a:cubicBezTo>
                    <a:cubicBezTo>
                      <a:pt x="274" y="135"/>
                      <a:pt x="274" y="134"/>
                      <a:pt x="275" y="132"/>
                    </a:cubicBezTo>
                    <a:cubicBezTo>
                      <a:pt x="277" y="130"/>
                      <a:pt x="278" y="130"/>
                      <a:pt x="282" y="129"/>
                    </a:cubicBezTo>
                    <a:cubicBezTo>
                      <a:pt x="282" y="127"/>
                      <a:pt x="283" y="126"/>
                      <a:pt x="285" y="126"/>
                    </a:cubicBezTo>
                    <a:cubicBezTo>
                      <a:pt x="286" y="124"/>
                      <a:pt x="288" y="123"/>
                      <a:pt x="289" y="121"/>
                    </a:cubicBezTo>
                    <a:cubicBezTo>
                      <a:pt x="289" y="120"/>
                      <a:pt x="291" y="120"/>
                      <a:pt x="291" y="118"/>
                    </a:cubicBezTo>
                    <a:cubicBezTo>
                      <a:pt x="292" y="117"/>
                      <a:pt x="294" y="115"/>
                      <a:pt x="295" y="114"/>
                    </a:cubicBezTo>
                    <a:cubicBezTo>
                      <a:pt x="295" y="112"/>
                      <a:pt x="297" y="112"/>
                      <a:pt x="297" y="110"/>
                    </a:cubicBezTo>
                    <a:cubicBezTo>
                      <a:pt x="298" y="109"/>
                      <a:pt x="298" y="107"/>
                      <a:pt x="300" y="106"/>
                    </a:cubicBezTo>
                    <a:cubicBezTo>
                      <a:pt x="300" y="106"/>
                      <a:pt x="302" y="104"/>
                      <a:pt x="302" y="103"/>
                    </a:cubicBezTo>
                    <a:cubicBezTo>
                      <a:pt x="302" y="101"/>
                      <a:pt x="303" y="100"/>
                      <a:pt x="305" y="98"/>
                    </a:cubicBezTo>
                    <a:cubicBezTo>
                      <a:pt x="305" y="97"/>
                      <a:pt x="305" y="97"/>
                      <a:pt x="305" y="95"/>
                    </a:cubicBezTo>
                    <a:cubicBezTo>
                      <a:pt x="305" y="94"/>
                      <a:pt x="306" y="92"/>
                      <a:pt x="306" y="90"/>
                    </a:cubicBezTo>
                    <a:cubicBezTo>
                      <a:pt x="306" y="90"/>
                      <a:pt x="306" y="89"/>
                      <a:pt x="306" y="87"/>
                    </a:cubicBezTo>
                    <a:lnTo>
                      <a:pt x="306" y="83"/>
                    </a:lnTo>
                    <a:cubicBezTo>
                      <a:pt x="306" y="61"/>
                      <a:pt x="292" y="40"/>
                      <a:pt x="262" y="24"/>
                    </a:cubicBezTo>
                    <a:cubicBezTo>
                      <a:pt x="232" y="8"/>
                      <a:pt x="193" y="0"/>
                      <a:pt x="15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46"/>
              <p:cNvSpPr/>
              <p:nvPr/>
            </p:nvSpPr>
            <p:spPr>
              <a:xfrm>
                <a:off x="930635" y="2518158"/>
                <a:ext cx="51007" cy="59135"/>
              </a:xfrm>
              <a:custGeom>
                <a:rect b="b" l="l" r="r" t="t"/>
                <a:pathLst>
                  <a:path extrusionOk="0" h="844" w="728">
                    <a:moveTo>
                      <a:pt x="0" y="0"/>
                    </a:moveTo>
                    <a:lnTo>
                      <a:pt x="2" y="100"/>
                    </a:lnTo>
                    <a:lnTo>
                      <a:pt x="728" y="843"/>
                    </a:lnTo>
                    <a:lnTo>
                      <a:pt x="728" y="742"/>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46"/>
              <p:cNvSpPr/>
              <p:nvPr/>
            </p:nvSpPr>
            <p:spPr>
              <a:xfrm>
                <a:off x="981572" y="2570076"/>
                <a:ext cx="39306" cy="31109"/>
              </a:xfrm>
              <a:custGeom>
                <a:rect b="b" l="l" r="r" t="t"/>
                <a:pathLst>
                  <a:path extrusionOk="0" h="444" w="561">
                    <a:moveTo>
                      <a:pt x="1" y="1"/>
                    </a:moveTo>
                    <a:lnTo>
                      <a:pt x="1" y="101"/>
                    </a:lnTo>
                    <a:cubicBezTo>
                      <a:pt x="151" y="233"/>
                      <a:pt x="341" y="350"/>
                      <a:pt x="561" y="444"/>
                    </a:cubicBezTo>
                    <a:lnTo>
                      <a:pt x="561" y="344"/>
                    </a:lnTo>
                    <a:cubicBezTo>
                      <a:pt x="341" y="249"/>
                      <a:pt x="151" y="133"/>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46"/>
              <p:cNvSpPr/>
              <p:nvPr/>
            </p:nvSpPr>
            <p:spPr>
              <a:xfrm>
                <a:off x="1020809" y="2594109"/>
                <a:ext cx="209354" cy="96690"/>
              </a:xfrm>
              <a:custGeom>
                <a:rect b="b" l="l" r="r" t="t"/>
                <a:pathLst>
                  <a:path extrusionOk="0" h="1380" w="2988">
                    <a:moveTo>
                      <a:pt x="1" y="1"/>
                    </a:moveTo>
                    <a:lnTo>
                      <a:pt x="1" y="101"/>
                    </a:lnTo>
                    <a:lnTo>
                      <a:pt x="2988" y="1379"/>
                    </a:lnTo>
                    <a:lnTo>
                      <a:pt x="2988" y="1279"/>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46"/>
              <p:cNvSpPr/>
              <p:nvPr/>
            </p:nvSpPr>
            <p:spPr>
              <a:xfrm>
                <a:off x="1230094" y="2667607"/>
                <a:ext cx="27816" cy="23192"/>
              </a:xfrm>
              <a:custGeom>
                <a:rect b="b" l="l" r="r" t="t"/>
                <a:pathLst>
                  <a:path extrusionOk="0" h="331" w="397">
                    <a:moveTo>
                      <a:pt x="396" y="1"/>
                    </a:moveTo>
                    <a:lnTo>
                      <a:pt x="1" y="230"/>
                    </a:lnTo>
                    <a:lnTo>
                      <a:pt x="1" y="330"/>
                    </a:lnTo>
                    <a:lnTo>
                      <a:pt x="396" y="102"/>
                    </a:lnTo>
                    <a:lnTo>
                      <a:pt x="3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46"/>
              <p:cNvSpPr/>
              <p:nvPr/>
            </p:nvSpPr>
            <p:spPr>
              <a:xfrm>
                <a:off x="930635" y="2492374"/>
                <a:ext cx="327274" cy="191418"/>
              </a:xfrm>
              <a:custGeom>
                <a:rect b="b" l="l" r="r" t="t"/>
                <a:pathLst>
                  <a:path extrusionOk="0" h="2732" w="4671">
                    <a:moveTo>
                      <a:pt x="526" y="353"/>
                    </a:moveTo>
                    <a:cubicBezTo>
                      <a:pt x="602" y="308"/>
                      <a:pt x="640" y="250"/>
                      <a:pt x="640" y="193"/>
                    </a:cubicBezTo>
                    <a:lnTo>
                      <a:pt x="640" y="1"/>
                    </a:lnTo>
                    <a:lnTo>
                      <a:pt x="640" y="1"/>
                    </a:lnTo>
                    <a:lnTo>
                      <a:pt x="1883" y="442"/>
                    </a:lnTo>
                    <a:cubicBezTo>
                      <a:pt x="2112" y="530"/>
                      <a:pt x="2312" y="639"/>
                      <a:pt x="2475" y="768"/>
                    </a:cubicBezTo>
                    <a:lnTo>
                      <a:pt x="4670" y="2502"/>
                    </a:lnTo>
                    <a:lnTo>
                      <a:pt x="4275" y="2731"/>
                    </a:lnTo>
                    <a:lnTo>
                      <a:pt x="1288" y="1453"/>
                    </a:lnTo>
                    <a:cubicBezTo>
                      <a:pt x="1068" y="1359"/>
                      <a:pt x="878" y="1242"/>
                      <a:pt x="728" y="1110"/>
                    </a:cubicBezTo>
                    <a:lnTo>
                      <a:pt x="0" y="368"/>
                    </a:lnTo>
                    <a:lnTo>
                      <a:pt x="5" y="365"/>
                    </a:lnTo>
                    <a:cubicBezTo>
                      <a:pt x="157" y="439"/>
                      <a:pt x="382" y="436"/>
                      <a:pt x="526" y="353"/>
                    </a:cubicBezTo>
                    <a:close/>
                  </a:path>
                </a:pathLst>
              </a:custGeom>
              <a:gradFill>
                <a:gsLst>
                  <a:gs pos="0">
                    <a:schemeClr val="dk2"/>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46"/>
              <p:cNvSpPr/>
              <p:nvPr/>
            </p:nvSpPr>
            <p:spPr>
              <a:xfrm>
                <a:off x="937921" y="2648129"/>
                <a:ext cx="19898" cy="178105"/>
              </a:xfrm>
              <a:custGeom>
                <a:rect b="b" l="l" r="r" t="t"/>
                <a:pathLst>
                  <a:path extrusionOk="0" h="2542" w="284">
                    <a:moveTo>
                      <a:pt x="141" y="0"/>
                    </a:moveTo>
                    <a:cubicBezTo>
                      <a:pt x="140" y="0"/>
                      <a:pt x="139" y="1"/>
                      <a:pt x="138" y="1"/>
                    </a:cubicBezTo>
                    <a:cubicBezTo>
                      <a:pt x="62" y="1"/>
                      <a:pt x="1" y="51"/>
                      <a:pt x="1" y="113"/>
                    </a:cubicBezTo>
                    <a:lnTo>
                      <a:pt x="8" y="2542"/>
                    </a:lnTo>
                    <a:cubicBezTo>
                      <a:pt x="8" y="2480"/>
                      <a:pt x="70" y="2429"/>
                      <a:pt x="145" y="2429"/>
                    </a:cubicBezTo>
                    <a:cubicBezTo>
                      <a:pt x="222" y="2429"/>
                      <a:pt x="283" y="2478"/>
                      <a:pt x="284" y="2541"/>
                    </a:cubicBezTo>
                    <a:lnTo>
                      <a:pt x="284" y="2541"/>
                    </a:lnTo>
                    <a:lnTo>
                      <a:pt x="276" y="113"/>
                    </a:lnTo>
                    <a:cubicBezTo>
                      <a:pt x="276" y="52"/>
                      <a:pt x="216" y="0"/>
                      <a:pt x="141" y="0"/>
                    </a:cubicBezTo>
                    <a:close/>
                    <a:moveTo>
                      <a:pt x="284" y="2541"/>
                    </a:moveTo>
                    <a:lnTo>
                      <a:pt x="284" y="2542"/>
                    </a:lnTo>
                    <a:cubicBezTo>
                      <a:pt x="284" y="2541"/>
                      <a:pt x="284" y="2541"/>
                      <a:pt x="284" y="254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68" name="Google Shape;1868;p46"/>
            <p:cNvGrpSpPr/>
            <p:nvPr/>
          </p:nvGrpSpPr>
          <p:grpSpPr>
            <a:xfrm flipH="1">
              <a:off x="5051419" y="3928837"/>
              <a:ext cx="708503" cy="475145"/>
              <a:chOff x="445502" y="2262069"/>
              <a:chExt cx="1007254" cy="675498"/>
            </a:xfrm>
          </p:grpSpPr>
          <p:sp>
            <p:nvSpPr>
              <p:cNvPr id="1869" name="Google Shape;1869;p46"/>
              <p:cNvSpPr/>
              <p:nvPr/>
            </p:nvSpPr>
            <p:spPr>
              <a:xfrm>
                <a:off x="475070" y="2601326"/>
                <a:ext cx="427677" cy="19828"/>
              </a:xfrm>
              <a:custGeom>
                <a:rect b="b" l="l" r="r" t="t"/>
                <a:pathLst>
                  <a:path extrusionOk="0" h="283" w="6104">
                    <a:moveTo>
                      <a:pt x="5994" y="1"/>
                    </a:moveTo>
                    <a:cubicBezTo>
                      <a:pt x="5993" y="1"/>
                      <a:pt x="5992" y="1"/>
                      <a:pt x="5991" y="1"/>
                    </a:cubicBezTo>
                    <a:lnTo>
                      <a:pt x="0" y="7"/>
                    </a:lnTo>
                    <a:cubicBezTo>
                      <a:pt x="63" y="7"/>
                      <a:pt x="114" y="69"/>
                      <a:pt x="114" y="146"/>
                    </a:cubicBezTo>
                    <a:cubicBezTo>
                      <a:pt x="114" y="221"/>
                      <a:pt x="63" y="282"/>
                      <a:pt x="2" y="282"/>
                    </a:cubicBezTo>
                    <a:lnTo>
                      <a:pt x="2" y="282"/>
                    </a:lnTo>
                    <a:lnTo>
                      <a:pt x="5991" y="276"/>
                    </a:lnTo>
                    <a:cubicBezTo>
                      <a:pt x="6054" y="276"/>
                      <a:pt x="6104" y="213"/>
                      <a:pt x="6104" y="138"/>
                    </a:cubicBezTo>
                    <a:cubicBezTo>
                      <a:pt x="6104" y="62"/>
                      <a:pt x="6054" y="1"/>
                      <a:pt x="5994" y="1"/>
                    </a:cubicBezTo>
                    <a:close/>
                    <a:moveTo>
                      <a:pt x="2" y="282"/>
                    </a:moveTo>
                    <a:lnTo>
                      <a:pt x="2" y="282"/>
                    </a:lnTo>
                    <a:cubicBezTo>
                      <a:pt x="2" y="282"/>
                      <a:pt x="2" y="282"/>
                      <a:pt x="2" y="282"/>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46"/>
              <p:cNvSpPr/>
              <p:nvPr/>
            </p:nvSpPr>
            <p:spPr>
              <a:xfrm>
                <a:off x="467152" y="2601816"/>
                <a:ext cx="15905" cy="19338"/>
              </a:xfrm>
              <a:custGeom>
                <a:rect b="b" l="l" r="r" t="t"/>
                <a:pathLst>
                  <a:path extrusionOk="0" h="276" w="227">
                    <a:moveTo>
                      <a:pt x="113" y="0"/>
                    </a:moveTo>
                    <a:cubicBezTo>
                      <a:pt x="52" y="0"/>
                      <a:pt x="1" y="63"/>
                      <a:pt x="1" y="139"/>
                    </a:cubicBezTo>
                    <a:cubicBezTo>
                      <a:pt x="1" y="214"/>
                      <a:pt x="52" y="275"/>
                      <a:pt x="115" y="275"/>
                    </a:cubicBezTo>
                    <a:cubicBezTo>
                      <a:pt x="176" y="275"/>
                      <a:pt x="227" y="214"/>
                      <a:pt x="227" y="139"/>
                    </a:cubicBezTo>
                    <a:cubicBezTo>
                      <a:pt x="227" y="62"/>
                      <a:pt x="176" y="0"/>
                      <a:pt x="113" y="0"/>
                    </a:cubicBezTo>
                    <a:close/>
                  </a:path>
                </a:pathLst>
              </a:custGeom>
              <a:solidFill>
                <a:srgbClr val="B8B8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46"/>
              <p:cNvSpPr/>
              <p:nvPr/>
            </p:nvSpPr>
            <p:spPr>
              <a:xfrm>
                <a:off x="994534" y="2601326"/>
                <a:ext cx="427677" cy="19828"/>
              </a:xfrm>
              <a:custGeom>
                <a:rect b="b" l="l" r="r" t="t"/>
                <a:pathLst>
                  <a:path extrusionOk="0" h="283" w="6104">
                    <a:moveTo>
                      <a:pt x="5992" y="1"/>
                    </a:moveTo>
                    <a:cubicBezTo>
                      <a:pt x="5992" y="1"/>
                      <a:pt x="5991" y="1"/>
                      <a:pt x="5990" y="1"/>
                    </a:cubicBezTo>
                    <a:lnTo>
                      <a:pt x="0" y="7"/>
                    </a:lnTo>
                    <a:cubicBezTo>
                      <a:pt x="62" y="7"/>
                      <a:pt x="113" y="69"/>
                      <a:pt x="113" y="146"/>
                    </a:cubicBezTo>
                    <a:cubicBezTo>
                      <a:pt x="113" y="221"/>
                      <a:pt x="63" y="282"/>
                      <a:pt x="0" y="282"/>
                    </a:cubicBezTo>
                    <a:lnTo>
                      <a:pt x="0" y="282"/>
                    </a:lnTo>
                    <a:lnTo>
                      <a:pt x="5990" y="276"/>
                    </a:lnTo>
                    <a:lnTo>
                      <a:pt x="5992" y="276"/>
                    </a:lnTo>
                    <a:cubicBezTo>
                      <a:pt x="6053" y="276"/>
                      <a:pt x="6104" y="213"/>
                      <a:pt x="6104" y="138"/>
                    </a:cubicBezTo>
                    <a:cubicBezTo>
                      <a:pt x="6104" y="62"/>
                      <a:pt x="6054" y="1"/>
                      <a:pt x="5992" y="1"/>
                    </a:cubicBezTo>
                    <a:close/>
                    <a:moveTo>
                      <a:pt x="0" y="282"/>
                    </a:moveTo>
                    <a:lnTo>
                      <a:pt x="0" y="282"/>
                    </a:lnTo>
                    <a:cubicBezTo>
                      <a:pt x="0" y="282"/>
                      <a:pt x="0" y="282"/>
                      <a:pt x="0" y="282"/>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p46"/>
              <p:cNvSpPr/>
              <p:nvPr/>
            </p:nvSpPr>
            <p:spPr>
              <a:xfrm>
                <a:off x="986617" y="2601816"/>
                <a:ext cx="15835" cy="19338"/>
              </a:xfrm>
              <a:custGeom>
                <a:rect b="b" l="l" r="r" t="t"/>
                <a:pathLst>
                  <a:path extrusionOk="0" h="276" w="226">
                    <a:moveTo>
                      <a:pt x="113" y="0"/>
                    </a:moveTo>
                    <a:cubicBezTo>
                      <a:pt x="52" y="0"/>
                      <a:pt x="1" y="63"/>
                      <a:pt x="1" y="139"/>
                    </a:cubicBezTo>
                    <a:cubicBezTo>
                      <a:pt x="1" y="214"/>
                      <a:pt x="52" y="275"/>
                      <a:pt x="113" y="275"/>
                    </a:cubicBezTo>
                    <a:cubicBezTo>
                      <a:pt x="176" y="275"/>
                      <a:pt x="226" y="214"/>
                      <a:pt x="226" y="139"/>
                    </a:cubicBezTo>
                    <a:cubicBezTo>
                      <a:pt x="226" y="62"/>
                      <a:pt x="175" y="0"/>
                      <a:pt x="113" y="0"/>
                    </a:cubicBezTo>
                    <a:close/>
                  </a:path>
                </a:pathLst>
              </a:custGeom>
              <a:solidFill>
                <a:srgbClr val="B8B8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46"/>
              <p:cNvSpPr/>
              <p:nvPr/>
            </p:nvSpPr>
            <p:spPr>
              <a:xfrm>
                <a:off x="489714" y="2262069"/>
                <a:ext cx="916240" cy="339325"/>
              </a:xfrm>
              <a:custGeom>
                <a:rect b="b" l="l" r="r" t="t"/>
                <a:pathLst>
                  <a:path extrusionOk="0" h="4843" w="13077">
                    <a:moveTo>
                      <a:pt x="13067" y="3977"/>
                    </a:moveTo>
                    <a:cubicBezTo>
                      <a:pt x="13067" y="3968"/>
                      <a:pt x="13066" y="3958"/>
                      <a:pt x="13064" y="3951"/>
                    </a:cubicBezTo>
                    <a:cubicBezTo>
                      <a:pt x="12977" y="3049"/>
                      <a:pt x="12338" y="2163"/>
                      <a:pt x="11149" y="1476"/>
                    </a:cubicBezTo>
                    <a:cubicBezTo>
                      <a:pt x="8593" y="1"/>
                      <a:pt x="4444" y="1"/>
                      <a:pt x="1903" y="1477"/>
                    </a:cubicBezTo>
                    <a:cubicBezTo>
                      <a:pt x="716" y="2166"/>
                      <a:pt x="86" y="3060"/>
                      <a:pt x="14" y="3965"/>
                    </a:cubicBezTo>
                    <a:cubicBezTo>
                      <a:pt x="13" y="3992"/>
                      <a:pt x="13" y="4018"/>
                      <a:pt x="11" y="4045"/>
                    </a:cubicBezTo>
                    <a:cubicBezTo>
                      <a:pt x="0" y="4298"/>
                      <a:pt x="33" y="4552"/>
                      <a:pt x="109" y="4803"/>
                    </a:cubicBezTo>
                    <a:cubicBezTo>
                      <a:pt x="336" y="4074"/>
                      <a:pt x="931" y="3376"/>
                      <a:pt x="1900" y="2814"/>
                    </a:cubicBezTo>
                    <a:cubicBezTo>
                      <a:pt x="4441" y="1337"/>
                      <a:pt x="8590" y="1336"/>
                      <a:pt x="11146" y="2813"/>
                    </a:cubicBezTo>
                    <a:cubicBezTo>
                      <a:pt x="12138" y="3386"/>
                      <a:pt x="12746" y="4098"/>
                      <a:pt x="12972" y="4843"/>
                    </a:cubicBezTo>
                    <a:cubicBezTo>
                      <a:pt x="13040" y="4618"/>
                      <a:pt x="13077" y="4391"/>
                      <a:pt x="13075" y="4163"/>
                    </a:cubicBezTo>
                    <a:cubicBezTo>
                      <a:pt x="13075" y="4135"/>
                      <a:pt x="13073" y="4106"/>
                      <a:pt x="13072" y="4077"/>
                    </a:cubicBezTo>
                    <a:cubicBezTo>
                      <a:pt x="13070" y="4043"/>
                      <a:pt x="13070" y="4011"/>
                      <a:pt x="13069" y="3977"/>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46"/>
              <p:cNvSpPr/>
              <p:nvPr/>
            </p:nvSpPr>
            <p:spPr>
              <a:xfrm>
                <a:off x="445502" y="2551579"/>
                <a:ext cx="1004522" cy="385988"/>
              </a:xfrm>
              <a:custGeom>
                <a:rect b="b" l="l" r="r" t="t"/>
                <a:pathLst>
                  <a:path extrusionOk="0" h="5509" w="14337">
                    <a:moveTo>
                      <a:pt x="14337" y="43"/>
                    </a:moveTo>
                    <a:lnTo>
                      <a:pt x="14337" y="46"/>
                    </a:lnTo>
                    <a:lnTo>
                      <a:pt x="14337" y="46"/>
                    </a:lnTo>
                    <a:cubicBezTo>
                      <a:pt x="14337" y="45"/>
                      <a:pt x="14337" y="44"/>
                      <a:pt x="14337" y="43"/>
                    </a:cubicBezTo>
                    <a:close/>
                    <a:moveTo>
                      <a:pt x="7" y="0"/>
                    </a:moveTo>
                    <a:lnTo>
                      <a:pt x="4" y="1337"/>
                    </a:lnTo>
                    <a:cubicBezTo>
                      <a:pt x="1" y="2408"/>
                      <a:pt x="705" y="3480"/>
                      <a:pt x="2116" y="4295"/>
                    </a:cubicBezTo>
                    <a:cubicBezTo>
                      <a:pt x="3518" y="5104"/>
                      <a:pt x="5356" y="5509"/>
                      <a:pt x="7192" y="5509"/>
                    </a:cubicBezTo>
                    <a:cubicBezTo>
                      <a:pt x="9027" y="5509"/>
                      <a:pt x="10860" y="5104"/>
                      <a:pt x="12252" y="4295"/>
                    </a:cubicBezTo>
                    <a:cubicBezTo>
                      <a:pt x="13637" y="3490"/>
                      <a:pt x="14331" y="2435"/>
                      <a:pt x="14332" y="1379"/>
                    </a:cubicBezTo>
                    <a:lnTo>
                      <a:pt x="14337" y="46"/>
                    </a:lnTo>
                    <a:lnTo>
                      <a:pt x="14337" y="46"/>
                    </a:lnTo>
                    <a:cubicBezTo>
                      <a:pt x="14336" y="74"/>
                      <a:pt x="14334" y="101"/>
                      <a:pt x="14332" y="131"/>
                    </a:cubicBezTo>
                    <a:cubicBezTo>
                      <a:pt x="14332" y="165"/>
                      <a:pt x="14331" y="199"/>
                      <a:pt x="14329" y="233"/>
                    </a:cubicBezTo>
                    <a:cubicBezTo>
                      <a:pt x="14326" y="248"/>
                      <a:pt x="14324" y="262"/>
                      <a:pt x="14323" y="276"/>
                    </a:cubicBezTo>
                    <a:cubicBezTo>
                      <a:pt x="14226" y="1254"/>
                      <a:pt x="13538" y="2214"/>
                      <a:pt x="12257" y="2958"/>
                    </a:cubicBezTo>
                    <a:cubicBezTo>
                      <a:pt x="10865" y="3768"/>
                      <a:pt x="9032" y="4172"/>
                      <a:pt x="7197" y="4172"/>
                    </a:cubicBezTo>
                    <a:cubicBezTo>
                      <a:pt x="5361" y="4172"/>
                      <a:pt x="3523" y="3768"/>
                      <a:pt x="2120" y="2958"/>
                    </a:cubicBezTo>
                    <a:cubicBezTo>
                      <a:pt x="799" y="2195"/>
                      <a:pt x="97" y="1208"/>
                      <a:pt x="16" y="206"/>
                    </a:cubicBezTo>
                    <a:cubicBezTo>
                      <a:pt x="13" y="179"/>
                      <a:pt x="13" y="150"/>
                      <a:pt x="11" y="122"/>
                    </a:cubicBezTo>
                    <a:cubicBezTo>
                      <a:pt x="10" y="85"/>
                      <a:pt x="8" y="48"/>
                      <a:pt x="7" y="11"/>
                    </a:cubicBezTo>
                    <a:cubicBezTo>
                      <a:pt x="7" y="8"/>
                      <a:pt x="7" y="5"/>
                      <a:pt x="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46"/>
              <p:cNvSpPr/>
              <p:nvPr/>
            </p:nvSpPr>
            <p:spPr>
              <a:xfrm>
                <a:off x="445853" y="2262350"/>
                <a:ext cx="1006904" cy="581540"/>
              </a:xfrm>
              <a:custGeom>
                <a:rect b="b" l="l" r="r" t="t"/>
                <a:pathLst>
                  <a:path extrusionOk="0" h="8300" w="14371">
                    <a:moveTo>
                      <a:pt x="7146" y="366"/>
                    </a:moveTo>
                    <a:cubicBezTo>
                      <a:pt x="8820" y="366"/>
                      <a:pt x="10495" y="735"/>
                      <a:pt x="11774" y="1473"/>
                    </a:cubicBezTo>
                    <a:cubicBezTo>
                      <a:pt x="12964" y="2159"/>
                      <a:pt x="13603" y="3045"/>
                      <a:pt x="13690" y="3947"/>
                    </a:cubicBezTo>
                    <a:cubicBezTo>
                      <a:pt x="13692" y="3954"/>
                      <a:pt x="13692" y="3964"/>
                      <a:pt x="13693" y="3973"/>
                    </a:cubicBezTo>
                    <a:cubicBezTo>
                      <a:pt x="13696" y="4007"/>
                      <a:pt x="13696" y="4039"/>
                      <a:pt x="13698" y="4073"/>
                    </a:cubicBezTo>
                    <a:cubicBezTo>
                      <a:pt x="13699" y="4102"/>
                      <a:pt x="13701" y="4130"/>
                      <a:pt x="13701" y="4159"/>
                    </a:cubicBezTo>
                    <a:cubicBezTo>
                      <a:pt x="13701" y="4387"/>
                      <a:pt x="13666" y="4614"/>
                      <a:pt x="13596" y="4839"/>
                    </a:cubicBezTo>
                    <a:cubicBezTo>
                      <a:pt x="13370" y="5568"/>
                      <a:pt x="12773" y="6265"/>
                      <a:pt x="11804" y="6828"/>
                    </a:cubicBezTo>
                    <a:cubicBezTo>
                      <a:pt x="10535" y="7566"/>
                      <a:pt x="8863" y="7935"/>
                      <a:pt x="7188" y="7935"/>
                    </a:cubicBezTo>
                    <a:cubicBezTo>
                      <a:pt x="5514" y="7935"/>
                      <a:pt x="3838" y="7566"/>
                      <a:pt x="2560" y="6828"/>
                    </a:cubicBezTo>
                    <a:cubicBezTo>
                      <a:pt x="1568" y="6256"/>
                      <a:pt x="960" y="5543"/>
                      <a:pt x="734" y="4799"/>
                    </a:cubicBezTo>
                    <a:cubicBezTo>
                      <a:pt x="657" y="4548"/>
                      <a:pt x="625" y="4294"/>
                      <a:pt x="637" y="4042"/>
                    </a:cubicBezTo>
                    <a:cubicBezTo>
                      <a:pt x="637" y="4014"/>
                      <a:pt x="637" y="3988"/>
                      <a:pt x="640" y="3962"/>
                    </a:cubicBezTo>
                    <a:cubicBezTo>
                      <a:pt x="711" y="3056"/>
                      <a:pt x="1342" y="2162"/>
                      <a:pt x="2529" y="1473"/>
                    </a:cubicBezTo>
                    <a:cubicBezTo>
                      <a:pt x="3800" y="735"/>
                      <a:pt x="5472" y="366"/>
                      <a:pt x="7146" y="366"/>
                    </a:cubicBezTo>
                    <a:close/>
                    <a:moveTo>
                      <a:pt x="7143" y="0"/>
                    </a:moveTo>
                    <a:cubicBezTo>
                      <a:pt x="5307" y="0"/>
                      <a:pt x="3474" y="405"/>
                      <a:pt x="2081" y="1215"/>
                    </a:cubicBezTo>
                    <a:cubicBezTo>
                      <a:pt x="692" y="2021"/>
                      <a:pt x="0" y="3079"/>
                      <a:pt x="2" y="4139"/>
                    </a:cubicBezTo>
                    <a:cubicBezTo>
                      <a:pt x="3" y="4176"/>
                      <a:pt x="5" y="4213"/>
                      <a:pt x="6" y="4248"/>
                    </a:cubicBezTo>
                    <a:lnTo>
                      <a:pt x="6" y="4250"/>
                    </a:lnTo>
                    <a:cubicBezTo>
                      <a:pt x="8" y="4278"/>
                      <a:pt x="8" y="4307"/>
                      <a:pt x="11" y="4334"/>
                    </a:cubicBezTo>
                    <a:cubicBezTo>
                      <a:pt x="92" y="5336"/>
                      <a:pt x="794" y="6323"/>
                      <a:pt x="2115" y="7086"/>
                    </a:cubicBezTo>
                    <a:cubicBezTo>
                      <a:pt x="3517" y="7895"/>
                      <a:pt x="5355" y="8300"/>
                      <a:pt x="7191" y="8300"/>
                    </a:cubicBezTo>
                    <a:cubicBezTo>
                      <a:pt x="9026" y="8300"/>
                      <a:pt x="10859" y="7895"/>
                      <a:pt x="12252" y="7086"/>
                    </a:cubicBezTo>
                    <a:cubicBezTo>
                      <a:pt x="13533" y="6342"/>
                      <a:pt x="14221" y="5382"/>
                      <a:pt x="14318" y="4404"/>
                    </a:cubicBezTo>
                    <a:cubicBezTo>
                      <a:pt x="14319" y="4390"/>
                      <a:pt x="14322" y="4376"/>
                      <a:pt x="14322" y="4361"/>
                    </a:cubicBezTo>
                    <a:cubicBezTo>
                      <a:pt x="14326" y="4327"/>
                      <a:pt x="14326" y="4293"/>
                      <a:pt x="14327" y="4259"/>
                    </a:cubicBezTo>
                    <a:cubicBezTo>
                      <a:pt x="14370" y="3159"/>
                      <a:pt x="13669" y="2052"/>
                      <a:pt x="12220" y="1215"/>
                    </a:cubicBezTo>
                    <a:cubicBezTo>
                      <a:pt x="10817" y="405"/>
                      <a:pt x="8979" y="0"/>
                      <a:pt x="714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46"/>
              <p:cNvSpPr/>
              <p:nvPr/>
            </p:nvSpPr>
            <p:spPr>
              <a:xfrm>
                <a:off x="937921" y="2330313"/>
                <a:ext cx="19898" cy="178245"/>
              </a:xfrm>
              <a:custGeom>
                <a:rect b="b" l="l" r="r" t="t"/>
                <a:pathLst>
                  <a:path extrusionOk="0" h="2544" w="284">
                    <a:moveTo>
                      <a:pt x="284" y="2541"/>
                    </a:moveTo>
                    <a:lnTo>
                      <a:pt x="284" y="2541"/>
                    </a:lnTo>
                    <a:cubicBezTo>
                      <a:pt x="284" y="2541"/>
                      <a:pt x="284" y="2541"/>
                      <a:pt x="284" y="2541"/>
                    </a:cubicBezTo>
                    <a:close/>
                    <a:moveTo>
                      <a:pt x="138" y="0"/>
                    </a:moveTo>
                    <a:cubicBezTo>
                      <a:pt x="62" y="0"/>
                      <a:pt x="1" y="51"/>
                      <a:pt x="1" y="114"/>
                    </a:cubicBezTo>
                    <a:lnTo>
                      <a:pt x="8" y="2543"/>
                    </a:lnTo>
                    <a:cubicBezTo>
                      <a:pt x="8" y="2480"/>
                      <a:pt x="70" y="2431"/>
                      <a:pt x="145" y="2429"/>
                    </a:cubicBezTo>
                    <a:cubicBezTo>
                      <a:pt x="222" y="2429"/>
                      <a:pt x="283" y="2480"/>
                      <a:pt x="284" y="2541"/>
                    </a:cubicBezTo>
                    <a:lnTo>
                      <a:pt x="284" y="2541"/>
                    </a:lnTo>
                    <a:lnTo>
                      <a:pt x="276" y="113"/>
                    </a:lnTo>
                    <a:cubicBezTo>
                      <a:pt x="276" y="50"/>
                      <a:pt x="214" y="0"/>
                      <a:pt x="1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46"/>
              <p:cNvSpPr/>
              <p:nvPr/>
            </p:nvSpPr>
            <p:spPr>
              <a:xfrm>
                <a:off x="938482" y="2500572"/>
                <a:ext cx="19338" cy="15695"/>
              </a:xfrm>
              <a:custGeom>
                <a:rect b="b" l="l" r="r" t="t"/>
                <a:pathLst>
                  <a:path extrusionOk="0" h="224" w="276">
                    <a:moveTo>
                      <a:pt x="141" y="1"/>
                    </a:moveTo>
                    <a:cubicBezTo>
                      <a:pt x="140" y="1"/>
                      <a:pt x="138" y="1"/>
                      <a:pt x="137" y="1"/>
                    </a:cubicBezTo>
                    <a:cubicBezTo>
                      <a:pt x="62" y="1"/>
                      <a:pt x="0" y="50"/>
                      <a:pt x="0" y="113"/>
                    </a:cubicBezTo>
                    <a:cubicBezTo>
                      <a:pt x="0" y="174"/>
                      <a:pt x="60" y="224"/>
                      <a:pt x="134" y="224"/>
                    </a:cubicBezTo>
                    <a:cubicBezTo>
                      <a:pt x="135" y="224"/>
                      <a:pt x="136" y="224"/>
                      <a:pt x="137" y="224"/>
                    </a:cubicBezTo>
                    <a:cubicBezTo>
                      <a:pt x="214" y="224"/>
                      <a:pt x="276" y="173"/>
                      <a:pt x="276" y="111"/>
                    </a:cubicBezTo>
                    <a:cubicBezTo>
                      <a:pt x="276" y="51"/>
                      <a:pt x="216" y="1"/>
                      <a:pt x="141" y="1"/>
                    </a:cubicBezTo>
                    <a:close/>
                  </a:path>
                </a:pathLst>
              </a:custGeom>
              <a:solidFill>
                <a:srgbClr val="B8B8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46"/>
              <p:cNvSpPr/>
              <p:nvPr/>
            </p:nvSpPr>
            <p:spPr>
              <a:xfrm>
                <a:off x="889646" y="2556764"/>
                <a:ext cx="119040" cy="137327"/>
              </a:xfrm>
              <a:custGeom>
                <a:rect b="b" l="l" r="r" t="t"/>
                <a:pathLst>
                  <a:path extrusionOk="0" h="1960" w="1699">
                    <a:moveTo>
                      <a:pt x="1696" y="51"/>
                    </a:moveTo>
                    <a:cubicBezTo>
                      <a:pt x="1694" y="59"/>
                      <a:pt x="1691" y="66"/>
                      <a:pt x="1690" y="76"/>
                    </a:cubicBezTo>
                    <a:cubicBezTo>
                      <a:pt x="1688" y="82"/>
                      <a:pt x="1686" y="89"/>
                      <a:pt x="1683" y="97"/>
                    </a:cubicBezTo>
                    <a:cubicBezTo>
                      <a:pt x="1680" y="105"/>
                      <a:pt x="1677" y="112"/>
                      <a:pt x="1673" y="122"/>
                    </a:cubicBezTo>
                    <a:cubicBezTo>
                      <a:pt x="1670" y="129"/>
                      <a:pt x="1668" y="135"/>
                      <a:pt x="1665" y="143"/>
                    </a:cubicBezTo>
                    <a:cubicBezTo>
                      <a:pt x="1660" y="151"/>
                      <a:pt x="1654" y="160"/>
                      <a:pt x="1650" y="168"/>
                    </a:cubicBezTo>
                    <a:cubicBezTo>
                      <a:pt x="1645" y="174"/>
                      <a:pt x="1642" y="182"/>
                      <a:pt x="1637" y="188"/>
                    </a:cubicBezTo>
                    <a:cubicBezTo>
                      <a:pt x="1631" y="195"/>
                      <a:pt x="1623" y="205"/>
                      <a:pt x="1616" y="214"/>
                    </a:cubicBezTo>
                    <a:cubicBezTo>
                      <a:pt x="1611" y="220"/>
                      <a:pt x="1608" y="225"/>
                      <a:pt x="1603" y="231"/>
                    </a:cubicBezTo>
                    <a:cubicBezTo>
                      <a:pt x="1594" y="240"/>
                      <a:pt x="1585" y="248"/>
                      <a:pt x="1574" y="259"/>
                    </a:cubicBezTo>
                    <a:cubicBezTo>
                      <a:pt x="1570" y="263"/>
                      <a:pt x="1565" y="268"/>
                      <a:pt x="1560" y="272"/>
                    </a:cubicBezTo>
                    <a:cubicBezTo>
                      <a:pt x="1550" y="282"/>
                      <a:pt x="1537" y="291"/>
                      <a:pt x="1523" y="302"/>
                    </a:cubicBezTo>
                    <a:cubicBezTo>
                      <a:pt x="1519" y="305"/>
                      <a:pt x="1514" y="308"/>
                      <a:pt x="1510" y="311"/>
                    </a:cubicBezTo>
                    <a:cubicBezTo>
                      <a:pt x="1493" y="325"/>
                      <a:pt x="1474" y="337"/>
                      <a:pt x="1453" y="349"/>
                    </a:cubicBezTo>
                    <a:cubicBezTo>
                      <a:pt x="1123" y="540"/>
                      <a:pt x="588" y="540"/>
                      <a:pt x="256" y="349"/>
                    </a:cubicBezTo>
                    <a:cubicBezTo>
                      <a:pt x="236" y="337"/>
                      <a:pt x="216" y="325"/>
                      <a:pt x="199" y="311"/>
                    </a:cubicBezTo>
                    <a:cubicBezTo>
                      <a:pt x="191" y="306"/>
                      <a:pt x="185" y="302"/>
                      <a:pt x="179" y="297"/>
                    </a:cubicBezTo>
                    <a:cubicBezTo>
                      <a:pt x="168" y="288"/>
                      <a:pt x="157" y="280"/>
                      <a:pt x="147" y="271"/>
                    </a:cubicBezTo>
                    <a:cubicBezTo>
                      <a:pt x="141" y="266"/>
                      <a:pt x="136" y="260"/>
                      <a:pt x="130" y="255"/>
                    </a:cubicBezTo>
                    <a:cubicBezTo>
                      <a:pt x="121" y="246"/>
                      <a:pt x="111" y="239"/>
                      <a:pt x="104" y="229"/>
                    </a:cubicBezTo>
                    <a:cubicBezTo>
                      <a:pt x="99" y="223"/>
                      <a:pt x="94" y="217"/>
                      <a:pt x="90" y="211"/>
                    </a:cubicBezTo>
                    <a:cubicBezTo>
                      <a:pt x="84" y="203"/>
                      <a:pt x="74" y="194"/>
                      <a:pt x="70" y="186"/>
                    </a:cubicBezTo>
                    <a:cubicBezTo>
                      <a:pt x="65" y="180"/>
                      <a:pt x="61" y="172"/>
                      <a:pt x="57" y="166"/>
                    </a:cubicBezTo>
                    <a:cubicBezTo>
                      <a:pt x="53" y="157"/>
                      <a:pt x="47" y="149"/>
                      <a:pt x="42" y="142"/>
                    </a:cubicBezTo>
                    <a:cubicBezTo>
                      <a:pt x="39" y="134"/>
                      <a:pt x="36" y="128"/>
                      <a:pt x="33" y="122"/>
                    </a:cubicBezTo>
                    <a:cubicBezTo>
                      <a:pt x="30" y="112"/>
                      <a:pt x="25" y="105"/>
                      <a:pt x="22" y="96"/>
                    </a:cubicBezTo>
                    <a:cubicBezTo>
                      <a:pt x="21" y="88"/>
                      <a:pt x="19" y="82"/>
                      <a:pt x="17" y="74"/>
                    </a:cubicBezTo>
                    <a:cubicBezTo>
                      <a:pt x="14" y="66"/>
                      <a:pt x="13" y="57"/>
                      <a:pt x="11" y="48"/>
                    </a:cubicBezTo>
                    <a:cubicBezTo>
                      <a:pt x="10" y="42"/>
                      <a:pt x="8" y="34"/>
                      <a:pt x="8" y="26"/>
                    </a:cubicBezTo>
                    <a:cubicBezTo>
                      <a:pt x="8" y="19"/>
                      <a:pt x="7" y="9"/>
                      <a:pt x="7" y="2"/>
                    </a:cubicBezTo>
                    <a:lnTo>
                      <a:pt x="7" y="0"/>
                    </a:lnTo>
                    <a:lnTo>
                      <a:pt x="1" y="1420"/>
                    </a:lnTo>
                    <a:cubicBezTo>
                      <a:pt x="1" y="1546"/>
                      <a:pt x="84" y="1672"/>
                      <a:pt x="250" y="1769"/>
                    </a:cubicBezTo>
                    <a:cubicBezTo>
                      <a:pt x="582" y="1960"/>
                      <a:pt x="1117" y="1960"/>
                      <a:pt x="1446" y="1769"/>
                    </a:cubicBezTo>
                    <a:cubicBezTo>
                      <a:pt x="1611" y="1674"/>
                      <a:pt x="1693" y="1548"/>
                      <a:pt x="1694" y="1423"/>
                    </a:cubicBezTo>
                    <a:lnTo>
                      <a:pt x="1699" y="3"/>
                    </a:lnTo>
                    <a:cubicBezTo>
                      <a:pt x="1699" y="12"/>
                      <a:pt x="1697" y="20"/>
                      <a:pt x="1697" y="28"/>
                    </a:cubicBezTo>
                    <a:cubicBezTo>
                      <a:pt x="1697" y="36"/>
                      <a:pt x="1697" y="43"/>
                      <a:pt x="1696" y="49"/>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46"/>
              <p:cNvSpPr/>
              <p:nvPr/>
            </p:nvSpPr>
            <p:spPr>
              <a:xfrm>
                <a:off x="894411" y="2526916"/>
                <a:ext cx="110493" cy="60046"/>
              </a:xfrm>
              <a:custGeom>
                <a:rect b="b" l="l" r="r" t="t"/>
                <a:pathLst>
                  <a:path extrusionOk="0" h="857" w="1577">
                    <a:moveTo>
                      <a:pt x="782" y="0"/>
                    </a:moveTo>
                    <a:cubicBezTo>
                      <a:pt x="566" y="0"/>
                      <a:pt x="366" y="48"/>
                      <a:pt x="216" y="135"/>
                    </a:cubicBezTo>
                    <a:cubicBezTo>
                      <a:pt x="77" y="217"/>
                      <a:pt x="0" y="318"/>
                      <a:pt x="0" y="428"/>
                    </a:cubicBezTo>
                    <a:cubicBezTo>
                      <a:pt x="0" y="432"/>
                      <a:pt x="2" y="435"/>
                      <a:pt x="2" y="440"/>
                    </a:cubicBezTo>
                    <a:lnTo>
                      <a:pt x="3" y="448"/>
                    </a:lnTo>
                    <a:lnTo>
                      <a:pt x="3" y="457"/>
                    </a:lnTo>
                    <a:cubicBezTo>
                      <a:pt x="3" y="458"/>
                      <a:pt x="3" y="462"/>
                      <a:pt x="3" y="465"/>
                    </a:cubicBezTo>
                    <a:cubicBezTo>
                      <a:pt x="5" y="468"/>
                      <a:pt x="6" y="472"/>
                      <a:pt x="6" y="477"/>
                    </a:cubicBezTo>
                    <a:lnTo>
                      <a:pt x="9" y="485"/>
                    </a:lnTo>
                    <a:lnTo>
                      <a:pt x="11" y="494"/>
                    </a:lnTo>
                    <a:cubicBezTo>
                      <a:pt x="13" y="497"/>
                      <a:pt x="13" y="498"/>
                      <a:pt x="13" y="502"/>
                    </a:cubicBezTo>
                    <a:cubicBezTo>
                      <a:pt x="16" y="506"/>
                      <a:pt x="17" y="511"/>
                      <a:pt x="19" y="514"/>
                    </a:cubicBezTo>
                    <a:lnTo>
                      <a:pt x="22" y="523"/>
                    </a:lnTo>
                    <a:lnTo>
                      <a:pt x="26" y="531"/>
                    </a:lnTo>
                    <a:cubicBezTo>
                      <a:pt x="26" y="534"/>
                      <a:pt x="28" y="537"/>
                      <a:pt x="29" y="538"/>
                    </a:cubicBezTo>
                    <a:cubicBezTo>
                      <a:pt x="31" y="543"/>
                      <a:pt x="34" y="548"/>
                      <a:pt x="37" y="552"/>
                    </a:cubicBezTo>
                    <a:lnTo>
                      <a:pt x="42" y="560"/>
                    </a:lnTo>
                    <a:lnTo>
                      <a:pt x="46" y="569"/>
                    </a:lnTo>
                    <a:cubicBezTo>
                      <a:pt x="49" y="572"/>
                      <a:pt x="49" y="574"/>
                      <a:pt x="53" y="577"/>
                    </a:cubicBezTo>
                    <a:cubicBezTo>
                      <a:pt x="56" y="581"/>
                      <a:pt x="60" y="586"/>
                      <a:pt x="63" y="591"/>
                    </a:cubicBezTo>
                    <a:lnTo>
                      <a:pt x="69" y="598"/>
                    </a:lnTo>
                    <a:lnTo>
                      <a:pt x="76" y="606"/>
                    </a:lnTo>
                    <a:cubicBezTo>
                      <a:pt x="79" y="609"/>
                      <a:pt x="80" y="612"/>
                      <a:pt x="82" y="614"/>
                    </a:cubicBezTo>
                    <a:cubicBezTo>
                      <a:pt x="88" y="620"/>
                      <a:pt x="93" y="625"/>
                      <a:pt x="99" y="631"/>
                    </a:cubicBezTo>
                    <a:lnTo>
                      <a:pt x="105" y="637"/>
                    </a:lnTo>
                    <a:lnTo>
                      <a:pt x="113" y="645"/>
                    </a:lnTo>
                    <a:cubicBezTo>
                      <a:pt x="116" y="646"/>
                      <a:pt x="117" y="649"/>
                      <a:pt x="120" y="651"/>
                    </a:cubicBezTo>
                    <a:cubicBezTo>
                      <a:pt x="126" y="657"/>
                      <a:pt x="136" y="661"/>
                      <a:pt x="142" y="669"/>
                    </a:cubicBezTo>
                    <a:lnTo>
                      <a:pt x="148" y="674"/>
                    </a:lnTo>
                    <a:lnTo>
                      <a:pt x="157" y="681"/>
                    </a:lnTo>
                    <a:cubicBezTo>
                      <a:pt x="160" y="683"/>
                      <a:pt x="163" y="685"/>
                      <a:pt x="165" y="688"/>
                    </a:cubicBezTo>
                    <a:cubicBezTo>
                      <a:pt x="182" y="700"/>
                      <a:pt x="200" y="711"/>
                      <a:pt x="220" y="721"/>
                    </a:cubicBezTo>
                    <a:cubicBezTo>
                      <a:pt x="371" y="809"/>
                      <a:pt x="571" y="857"/>
                      <a:pt x="788" y="857"/>
                    </a:cubicBezTo>
                    <a:cubicBezTo>
                      <a:pt x="1003" y="857"/>
                      <a:pt x="1203" y="809"/>
                      <a:pt x="1354" y="721"/>
                    </a:cubicBezTo>
                    <a:cubicBezTo>
                      <a:pt x="1372" y="711"/>
                      <a:pt x="1389" y="700"/>
                      <a:pt x="1406" y="688"/>
                    </a:cubicBezTo>
                    <a:lnTo>
                      <a:pt x="1418" y="678"/>
                    </a:lnTo>
                    <a:cubicBezTo>
                      <a:pt x="1431" y="669"/>
                      <a:pt x="1442" y="661"/>
                      <a:pt x="1452" y="652"/>
                    </a:cubicBezTo>
                    <a:lnTo>
                      <a:pt x="1457" y="646"/>
                    </a:lnTo>
                    <a:lnTo>
                      <a:pt x="1465" y="640"/>
                    </a:lnTo>
                    <a:lnTo>
                      <a:pt x="1469" y="635"/>
                    </a:lnTo>
                    <a:cubicBezTo>
                      <a:pt x="1477" y="629"/>
                      <a:pt x="1483" y="621"/>
                      <a:pt x="1489" y="615"/>
                    </a:cubicBezTo>
                    <a:lnTo>
                      <a:pt x="1494" y="609"/>
                    </a:lnTo>
                    <a:lnTo>
                      <a:pt x="1500" y="601"/>
                    </a:lnTo>
                    <a:lnTo>
                      <a:pt x="1505" y="595"/>
                    </a:lnTo>
                    <a:cubicBezTo>
                      <a:pt x="1509" y="589"/>
                      <a:pt x="1515" y="585"/>
                      <a:pt x="1518" y="578"/>
                    </a:cubicBezTo>
                    <a:cubicBezTo>
                      <a:pt x="1520" y="575"/>
                      <a:pt x="1523" y="572"/>
                      <a:pt x="1523" y="571"/>
                    </a:cubicBezTo>
                    <a:lnTo>
                      <a:pt x="1529" y="561"/>
                    </a:lnTo>
                    <a:lnTo>
                      <a:pt x="1534" y="554"/>
                    </a:lnTo>
                    <a:cubicBezTo>
                      <a:pt x="1537" y="549"/>
                      <a:pt x="1540" y="546"/>
                      <a:pt x="1542" y="540"/>
                    </a:cubicBezTo>
                    <a:cubicBezTo>
                      <a:pt x="1543" y="537"/>
                      <a:pt x="1545" y="535"/>
                      <a:pt x="1545" y="532"/>
                    </a:cubicBezTo>
                    <a:lnTo>
                      <a:pt x="1549" y="525"/>
                    </a:lnTo>
                    <a:lnTo>
                      <a:pt x="1552" y="515"/>
                    </a:lnTo>
                    <a:cubicBezTo>
                      <a:pt x="1554" y="511"/>
                      <a:pt x="1555" y="508"/>
                      <a:pt x="1557" y="503"/>
                    </a:cubicBezTo>
                    <a:cubicBezTo>
                      <a:pt x="1558" y="502"/>
                      <a:pt x="1558" y="498"/>
                      <a:pt x="1558" y="495"/>
                    </a:cubicBezTo>
                    <a:lnTo>
                      <a:pt x="1562" y="486"/>
                    </a:lnTo>
                    <a:lnTo>
                      <a:pt x="1565" y="478"/>
                    </a:lnTo>
                    <a:cubicBezTo>
                      <a:pt x="1565" y="474"/>
                      <a:pt x="1566" y="471"/>
                      <a:pt x="1568" y="466"/>
                    </a:cubicBezTo>
                    <a:cubicBezTo>
                      <a:pt x="1568" y="463"/>
                      <a:pt x="1568" y="462"/>
                      <a:pt x="1568" y="458"/>
                    </a:cubicBezTo>
                    <a:lnTo>
                      <a:pt x="1568" y="449"/>
                    </a:lnTo>
                    <a:cubicBezTo>
                      <a:pt x="1577" y="335"/>
                      <a:pt x="1498" y="222"/>
                      <a:pt x="1351" y="135"/>
                    </a:cubicBezTo>
                    <a:cubicBezTo>
                      <a:pt x="1198" y="48"/>
                      <a:pt x="997" y="0"/>
                      <a:pt x="7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46"/>
              <p:cNvSpPr/>
              <p:nvPr/>
            </p:nvSpPr>
            <p:spPr>
              <a:xfrm>
                <a:off x="890067" y="2522572"/>
                <a:ext cx="119251" cy="68734"/>
              </a:xfrm>
              <a:custGeom>
                <a:rect b="b" l="l" r="r" t="t"/>
                <a:pathLst>
                  <a:path extrusionOk="0" h="981" w="1702">
                    <a:moveTo>
                      <a:pt x="844" y="62"/>
                    </a:moveTo>
                    <a:cubicBezTo>
                      <a:pt x="1059" y="62"/>
                      <a:pt x="1260" y="110"/>
                      <a:pt x="1411" y="197"/>
                    </a:cubicBezTo>
                    <a:cubicBezTo>
                      <a:pt x="1559" y="282"/>
                      <a:pt x="1637" y="397"/>
                      <a:pt x="1628" y="511"/>
                    </a:cubicBezTo>
                    <a:lnTo>
                      <a:pt x="1628" y="520"/>
                    </a:lnTo>
                    <a:cubicBezTo>
                      <a:pt x="1628" y="524"/>
                      <a:pt x="1628" y="525"/>
                      <a:pt x="1628" y="528"/>
                    </a:cubicBezTo>
                    <a:cubicBezTo>
                      <a:pt x="1628" y="533"/>
                      <a:pt x="1625" y="536"/>
                      <a:pt x="1625" y="540"/>
                    </a:cubicBezTo>
                    <a:lnTo>
                      <a:pt x="1624" y="548"/>
                    </a:lnTo>
                    <a:lnTo>
                      <a:pt x="1620" y="557"/>
                    </a:lnTo>
                    <a:cubicBezTo>
                      <a:pt x="1620" y="560"/>
                      <a:pt x="1620" y="564"/>
                      <a:pt x="1619" y="565"/>
                    </a:cubicBezTo>
                    <a:cubicBezTo>
                      <a:pt x="1617" y="570"/>
                      <a:pt x="1616" y="573"/>
                      <a:pt x="1614" y="577"/>
                    </a:cubicBezTo>
                    <a:lnTo>
                      <a:pt x="1610" y="585"/>
                    </a:lnTo>
                    <a:lnTo>
                      <a:pt x="1607" y="594"/>
                    </a:lnTo>
                    <a:cubicBezTo>
                      <a:pt x="1605" y="597"/>
                      <a:pt x="1605" y="599"/>
                      <a:pt x="1604" y="602"/>
                    </a:cubicBezTo>
                    <a:cubicBezTo>
                      <a:pt x="1602" y="608"/>
                      <a:pt x="1597" y="611"/>
                      <a:pt x="1594" y="616"/>
                    </a:cubicBezTo>
                    <a:lnTo>
                      <a:pt x="1590" y="623"/>
                    </a:lnTo>
                    <a:lnTo>
                      <a:pt x="1585" y="633"/>
                    </a:lnTo>
                    <a:cubicBezTo>
                      <a:pt x="1584" y="634"/>
                      <a:pt x="1582" y="637"/>
                      <a:pt x="1580" y="639"/>
                    </a:cubicBezTo>
                    <a:cubicBezTo>
                      <a:pt x="1577" y="645"/>
                      <a:pt x="1571" y="651"/>
                      <a:pt x="1567" y="657"/>
                    </a:cubicBezTo>
                    <a:lnTo>
                      <a:pt x="1562" y="663"/>
                    </a:lnTo>
                    <a:lnTo>
                      <a:pt x="1556" y="671"/>
                    </a:lnTo>
                    <a:lnTo>
                      <a:pt x="1551" y="677"/>
                    </a:lnTo>
                    <a:cubicBezTo>
                      <a:pt x="1545" y="683"/>
                      <a:pt x="1539" y="690"/>
                      <a:pt x="1531" y="696"/>
                    </a:cubicBezTo>
                    <a:lnTo>
                      <a:pt x="1527" y="700"/>
                    </a:lnTo>
                    <a:lnTo>
                      <a:pt x="1517" y="708"/>
                    </a:lnTo>
                    <a:lnTo>
                      <a:pt x="1513" y="714"/>
                    </a:lnTo>
                    <a:cubicBezTo>
                      <a:pt x="1504" y="723"/>
                      <a:pt x="1491" y="731"/>
                      <a:pt x="1480" y="740"/>
                    </a:cubicBezTo>
                    <a:lnTo>
                      <a:pt x="1468" y="750"/>
                    </a:lnTo>
                    <a:cubicBezTo>
                      <a:pt x="1451" y="762"/>
                      <a:pt x="1433" y="773"/>
                      <a:pt x="1414" y="783"/>
                    </a:cubicBezTo>
                    <a:cubicBezTo>
                      <a:pt x="1265" y="871"/>
                      <a:pt x="1064" y="919"/>
                      <a:pt x="848" y="919"/>
                    </a:cubicBezTo>
                    <a:cubicBezTo>
                      <a:pt x="633" y="919"/>
                      <a:pt x="433" y="871"/>
                      <a:pt x="281" y="783"/>
                    </a:cubicBezTo>
                    <a:cubicBezTo>
                      <a:pt x="261" y="773"/>
                      <a:pt x="244" y="760"/>
                      <a:pt x="227" y="750"/>
                    </a:cubicBezTo>
                    <a:cubicBezTo>
                      <a:pt x="224" y="747"/>
                      <a:pt x="221" y="745"/>
                      <a:pt x="219" y="742"/>
                    </a:cubicBezTo>
                    <a:lnTo>
                      <a:pt x="210" y="736"/>
                    </a:lnTo>
                    <a:lnTo>
                      <a:pt x="204" y="730"/>
                    </a:lnTo>
                    <a:cubicBezTo>
                      <a:pt x="196" y="723"/>
                      <a:pt x="188" y="719"/>
                      <a:pt x="181" y="713"/>
                    </a:cubicBezTo>
                    <a:cubicBezTo>
                      <a:pt x="179" y="711"/>
                      <a:pt x="176" y="708"/>
                      <a:pt x="175" y="705"/>
                    </a:cubicBezTo>
                    <a:lnTo>
                      <a:pt x="167" y="697"/>
                    </a:lnTo>
                    <a:lnTo>
                      <a:pt x="159" y="691"/>
                    </a:lnTo>
                    <a:cubicBezTo>
                      <a:pt x="155" y="687"/>
                      <a:pt x="148" y="682"/>
                      <a:pt x="144" y="676"/>
                    </a:cubicBezTo>
                    <a:cubicBezTo>
                      <a:pt x="141" y="674"/>
                      <a:pt x="139" y="671"/>
                      <a:pt x="138" y="668"/>
                    </a:cubicBezTo>
                    <a:lnTo>
                      <a:pt x="130" y="660"/>
                    </a:lnTo>
                    <a:lnTo>
                      <a:pt x="124" y="653"/>
                    </a:lnTo>
                    <a:cubicBezTo>
                      <a:pt x="121" y="648"/>
                      <a:pt x="118" y="643"/>
                      <a:pt x="113" y="639"/>
                    </a:cubicBezTo>
                    <a:cubicBezTo>
                      <a:pt x="111" y="636"/>
                      <a:pt x="110" y="633"/>
                      <a:pt x="108" y="630"/>
                    </a:cubicBezTo>
                    <a:lnTo>
                      <a:pt x="104" y="622"/>
                    </a:lnTo>
                    <a:lnTo>
                      <a:pt x="99" y="614"/>
                    </a:lnTo>
                    <a:cubicBezTo>
                      <a:pt x="95" y="610"/>
                      <a:pt x="93" y="605"/>
                      <a:pt x="91" y="600"/>
                    </a:cubicBezTo>
                    <a:cubicBezTo>
                      <a:pt x="88" y="599"/>
                      <a:pt x="88" y="596"/>
                      <a:pt x="87" y="593"/>
                    </a:cubicBezTo>
                    <a:lnTo>
                      <a:pt x="84" y="585"/>
                    </a:lnTo>
                    <a:lnTo>
                      <a:pt x="81" y="576"/>
                    </a:lnTo>
                    <a:cubicBezTo>
                      <a:pt x="78" y="573"/>
                      <a:pt x="76" y="568"/>
                      <a:pt x="75" y="564"/>
                    </a:cubicBezTo>
                    <a:cubicBezTo>
                      <a:pt x="75" y="560"/>
                      <a:pt x="73" y="557"/>
                      <a:pt x="73" y="556"/>
                    </a:cubicBezTo>
                    <a:lnTo>
                      <a:pt x="70" y="547"/>
                    </a:lnTo>
                    <a:lnTo>
                      <a:pt x="68" y="539"/>
                    </a:lnTo>
                    <a:cubicBezTo>
                      <a:pt x="67" y="534"/>
                      <a:pt x="65" y="530"/>
                      <a:pt x="65" y="525"/>
                    </a:cubicBezTo>
                    <a:cubicBezTo>
                      <a:pt x="65" y="524"/>
                      <a:pt x="65" y="520"/>
                      <a:pt x="65" y="519"/>
                    </a:cubicBezTo>
                    <a:lnTo>
                      <a:pt x="64" y="510"/>
                    </a:lnTo>
                    <a:lnTo>
                      <a:pt x="62" y="500"/>
                    </a:lnTo>
                    <a:cubicBezTo>
                      <a:pt x="62" y="497"/>
                      <a:pt x="62" y="494"/>
                      <a:pt x="62" y="490"/>
                    </a:cubicBezTo>
                    <a:cubicBezTo>
                      <a:pt x="62" y="380"/>
                      <a:pt x="138" y="277"/>
                      <a:pt x="278" y="197"/>
                    </a:cubicBezTo>
                    <a:cubicBezTo>
                      <a:pt x="427" y="110"/>
                      <a:pt x="628" y="62"/>
                      <a:pt x="844" y="62"/>
                    </a:cubicBezTo>
                    <a:close/>
                    <a:moveTo>
                      <a:pt x="845" y="1"/>
                    </a:moveTo>
                    <a:cubicBezTo>
                      <a:pt x="627" y="1"/>
                      <a:pt x="411" y="48"/>
                      <a:pt x="247" y="144"/>
                    </a:cubicBezTo>
                    <a:cubicBezTo>
                      <a:pt x="84" y="239"/>
                      <a:pt x="1" y="364"/>
                      <a:pt x="1" y="490"/>
                    </a:cubicBezTo>
                    <a:cubicBezTo>
                      <a:pt x="1" y="497"/>
                      <a:pt x="2" y="507"/>
                      <a:pt x="2" y="514"/>
                    </a:cubicBezTo>
                    <a:cubicBezTo>
                      <a:pt x="2" y="522"/>
                      <a:pt x="4" y="530"/>
                      <a:pt x="5" y="536"/>
                    </a:cubicBezTo>
                    <a:cubicBezTo>
                      <a:pt x="7" y="545"/>
                      <a:pt x="8" y="554"/>
                      <a:pt x="11" y="562"/>
                    </a:cubicBezTo>
                    <a:cubicBezTo>
                      <a:pt x="13" y="570"/>
                      <a:pt x="15" y="576"/>
                      <a:pt x="16" y="584"/>
                    </a:cubicBezTo>
                    <a:cubicBezTo>
                      <a:pt x="19" y="593"/>
                      <a:pt x="24" y="600"/>
                      <a:pt x="27" y="610"/>
                    </a:cubicBezTo>
                    <a:cubicBezTo>
                      <a:pt x="30" y="616"/>
                      <a:pt x="33" y="622"/>
                      <a:pt x="36" y="630"/>
                    </a:cubicBezTo>
                    <a:cubicBezTo>
                      <a:pt x="41" y="639"/>
                      <a:pt x="45" y="645"/>
                      <a:pt x="51" y="654"/>
                    </a:cubicBezTo>
                    <a:cubicBezTo>
                      <a:pt x="55" y="660"/>
                      <a:pt x="59" y="668"/>
                      <a:pt x="64" y="674"/>
                    </a:cubicBezTo>
                    <a:cubicBezTo>
                      <a:pt x="68" y="683"/>
                      <a:pt x="76" y="691"/>
                      <a:pt x="84" y="699"/>
                    </a:cubicBezTo>
                    <a:cubicBezTo>
                      <a:pt x="88" y="705"/>
                      <a:pt x="93" y="713"/>
                      <a:pt x="98" y="719"/>
                    </a:cubicBezTo>
                    <a:cubicBezTo>
                      <a:pt x="105" y="727"/>
                      <a:pt x="115" y="736"/>
                      <a:pt x="124" y="743"/>
                    </a:cubicBezTo>
                    <a:cubicBezTo>
                      <a:pt x="130" y="750"/>
                      <a:pt x="135" y="754"/>
                      <a:pt x="141" y="760"/>
                    </a:cubicBezTo>
                    <a:cubicBezTo>
                      <a:pt x="151" y="768"/>
                      <a:pt x="162" y="776"/>
                      <a:pt x="173" y="785"/>
                    </a:cubicBezTo>
                    <a:cubicBezTo>
                      <a:pt x="179" y="790"/>
                      <a:pt x="185" y="794"/>
                      <a:pt x="193" y="799"/>
                    </a:cubicBezTo>
                    <a:cubicBezTo>
                      <a:pt x="210" y="813"/>
                      <a:pt x="230" y="825"/>
                      <a:pt x="250" y="837"/>
                    </a:cubicBezTo>
                    <a:cubicBezTo>
                      <a:pt x="416" y="933"/>
                      <a:pt x="633" y="980"/>
                      <a:pt x="848" y="980"/>
                    </a:cubicBezTo>
                    <a:cubicBezTo>
                      <a:pt x="1064" y="980"/>
                      <a:pt x="1282" y="933"/>
                      <a:pt x="1447" y="837"/>
                    </a:cubicBezTo>
                    <a:cubicBezTo>
                      <a:pt x="1467" y="825"/>
                      <a:pt x="1487" y="813"/>
                      <a:pt x="1504" y="799"/>
                    </a:cubicBezTo>
                    <a:cubicBezTo>
                      <a:pt x="1508" y="796"/>
                      <a:pt x="1513" y="793"/>
                      <a:pt x="1517" y="790"/>
                    </a:cubicBezTo>
                    <a:cubicBezTo>
                      <a:pt x="1530" y="780"/>
                      <a:pt x="1544" y="770"/>
                      <a:pt x="1554" y="760"/>
                    </a:cubicBezTo>
                    <a:cubicBezTo>
                      <a:pt x="1559" y="756"/>
                      <a:pt x="1564" y="751"/>
                      <a:pt x="1568" y="747"/>
                    </a:cubicBezTo>
                    <a:cubicBezTo>
                      <a:pt x="1579" y="737"/>
                      <a:pt x="1588" y="728"/>
                      <a:pt x="1597" y="719"/>
                    </a:cubicBezTo>
                    <a:cubicBezTo>
                      <a:pt x="1602" y="713"/>
                      <a:pt x="1605" y="708"/>
                      <a:pt x="1610" y="703"/>
                    </a:cubicBezTo>
                    <a:cubicBezTo>
                      <a:pt x="1617" y="694"/>
                      <a:pt x="1625" y="683"/>
                      <a:pt x="1631" y="676"/>
                    </a:cubicBezTo>
                    <a:cubicBezTo>
                      <a:pt x="1636" y="670"/>
                      <a:pt x="1639" y="662"/>
                      <a:pt x="1644" y="656"/>
                    </a:cubicBezTo>
                    <a:cubicBezTo>
                      <a:pt x="1648" y="648"/>
                      <a:pt x="1654" y="639"/>
                      <a:pt x="1659" y="631"/>
                    </a:cubicBezTo>
                    <a:cubicBezTo>
                      <a:pt x="1662" y="623"/>
                      <a:pt x="1664" y="617"/>
                      <a:pt x="1667" y="610"/>
                    </a:cubicBezTo>
                    <a:cubicBezTo>
                      <a:pt x="1671" y="602"/>
                      <a:pt x="1674" y="594"/>
                      <a:pt x="1677" y="585"/>
                    </a:cubicBezTo>
                    <a:cubicBezTo>
                      <a:pt x="1679" y="577"/>
                      <a:pt x="1680" y="571"/>
                      <a:pt x="1684" y="564"/>
                    </a:cubicBezTo>
                    <a:cubicBezTo>
                      <a:pt x="1685" y="556"/>
                      <a:pt x="1688" y="547"/>
                      <a:pt x="1690" y="539"/>
                    </a:cubicBezTo>
                    <a:cubicBezTo>
                      <a:pt x="1690" y="531"/>
                      <a:pt x="1690" y="524"/>
                      <a:pt x="1691" y="517"/>
                    </a:cubicBezTo>
                    <a:cubicBezTo>
                      <a:pt x="1702" y="384"/>
                      <a:pt x="1620" y="247"/>
                      <a:pt x="1444" y="144"/>
                    </a:cubicBezTo>
                    <a:cubicBezTo>
                      <a:pt x="1277" y="48"/>
                      <a:pt x="1062" y="1"/>
                      <a:pt x="84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46"/>
              <p:cNvSpPr/>
              <p:nvPr/>
            </p:nvSpPr>
            <p:spPr>
              <a:xfrm>
                <a:off x="640914" y="2328071"/>
                <a:ext cx="105027" cy="80365"/>
              </a:xfrm>
              <a:custGeom>
                <a:rect b="b" l="l" r="r" t="t"/>
                <a:pathLst>
                  <a:path extrusionOk="0" h="1147" w="1499">
                    <a:moveTo>
                      <a:pt x="0" y="0"/>
                    </a:moveTo>
                    <a:lnTo>
                      <a:pt x="0" y="100"/>
                    </a:lnTo>
                    <a:lnTo>
                      <a:pt x="1499" y="1146"/>
                    </a:lnTo>
                    <a:lnTo>
                      <a:pt x="1499" y="1045"/>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46"/>
              <p:cNvSpPr/>
              <p:nvPr/>
            </p:nvSpPr>
            <p:spPr>
              <a:xfrm>
                <a:off x="745872" y="2401219"/>
                <a:ext cx="180698" cy="101174"/>
              </a:xfrm>
              <a:custGeom>
                <a:rect b="b" l="l" r="r" t="t"/>
                <a:pathLst>
                  <a:path extrusionOk="0" h="1444" w="2579">
                    <a:moveTo>
                      <a:pt x="1" y="1"/>
                    </a:moveTo>
                    <a:lnTo>
                      <a:pt x="1" y="102"/>
                    </a:lnTo>
                    <a:cubicBezTo>
                      <a:pt x="742" y="620"/>
                      <a:pt x="1611" y="1071"/>
                      <a:pt x="2579" y="1443"/>
                    </a:cubicBezTo>
                    <a:lnTo>
                      <a:pt x="2577" y="1342"/>
                    </a:lnTo>
                    <a:cubicBezTo>
                      <a:pt x="1611" y="971"/>
                      <a:pt x="742" y="519"/>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46"/>
              <p:cNvSpPr/>
              <p:nvPr/>
            </p:nvSpPr>
            <p:spPr>
              <a:xfrm>
                <a:off x="640914" y="2323587"/>
                <a:ext cx="299668" cy="174182"/>
              </a:xfrm>
              <a:custGeom>
                <a:rect b="b" l="l" r="r" t="t"/>
                <a:pathLst>
                  <a:path extrusionOk="0" h="2486" w="4277">
                    <a:moveTo>
                      <a:pt x="4075" y="2450"/>
                    </a:moveTo>
                    <a:cubicBezTo>
                      <a:pt x="3109" y="2079"/>
                      <a:pt x="2240" y="1627"/>
                      <a:pt x="1499" y="1109"/>
                    </a:cubicBezTo>
                    <a:lnTo>
                      <a:pt x="0" y="64"/>
                    </a:lnTo>
                    <a:lnTo>
                      <a:pt x="111" y="1"/>
                    </a:lnTo>
                    <a:lnTo>
                      <a:pt x="1909" y="872"/>
                    </a:lnTo>
                    <a:cubicBezTo>
                      <a:pt x="2803" y="1302"/>
                      <a:pt x="3577" y="1807"/>
                      <a:pt x="4217" y="2368"/>
                    </a:cubicBezTo>
                    <a:lnTo>
                      <a:pt x="4277" y="2422"/>
                    </a:lnTo>
                    <a:lnTo>
                      <a:pt x="4167" y="2485"/>
                    </a:lnTo>
                    <a:close/>
                  </a:path>
                </a:pathLst>
              </a:custGeom>
              <a:gradFill>
                <a:gsLst>
                  <a:gs pos="0">
                    <a:schemeClr val="dk2"/>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46"/>
              <p:cNvSpPr/>
              <p:nvPr/>
            </p:nvSpPr>
            <p:spPr>
              <a:xfrm>
                <a:off x="921246" y="2482285"/>
                <a:ext cx="54581" cy="123104"/>
              </a:xfrm>
              <a:custGeom>
                <a:rect b="b" l="l" r="r" t="t"/>
                <a:pathLst>
                  <a:path extrusionOk="0" h="1757" w="779">
                    <a:moveTo>
                      <a:pt x="2" y="23"/>
                    </a:moveTo>
                    <a:cubicBezTo>
                      <a:pt x="2" y="26"/>
                      <a:pt x="3" y="31"/>
                      <a:pt x="5" y="34"/>
                    </a:cubicBezTo>
                    <a:cubicBezTo>
                      <a:pt x="5" y="39"/>
                      <a:pt x="6" y="42"/>
                      <a:pt x="6" y="45"/>
                    </a:cubicBezTo>
                    <a:cubicBezTo>
                      <a:pt x="8" y="49"/>
                      <a:pt x="11" y="53"/>
                      <a:pt x="11" y="56"/>
                    </a:cubicBezTo>
                    <a:cubicBezTo>
                      <a:pt x="13" y="59"/>
                      <a:pt x="14" y="63"/>
                      <a:pt x="16" y="65"/>
                    </a:cubicBezTo>
                    <a:cubicBezTo>
                      <a:pt x="17" y="69"/>
                      <a:pt x="20" y="73"/>
                      <a:pt x="22" y="77"/>
                    </a:cubicBezTo>
                    <a:cubicBezTo>
                      <a:pt x="25" y="80"/>
                      <a:pt x="26" y="83"/>
                      <a:pt x="28" y="86"/>
                    </a:cubicBezTo>
                    <a:cubicBezTo>
                      <a:pt x="31" y="89"/>
                      <a:pt x="34" y="94"/>
                      <a:pt x="39" y="99"/>
                    </a:cubicBezTo>
                    <a:cubicBezTo>
                      <a:pt x="40" y="102"/>
                      <a:pt x="42" y="103"/>
                      <a:pt x="45" y="106"/>
                    </a:cubicBezTo>
                    <a:cubicBezTo>
                      <a:pt x="48" y="109"/>
                      <a:pt x="53" y="114"/>
                      <a:pt x="57" y="119"/>
                    </a:cubicBezTo>
                    <a:cubicBezTo>
                      <a:pt x="59" y="120"/>
                      <a:pt x="62" y="123"/>
                      <a:pt x="63" y="125"/>
                    </a:cubicBezTo>
                    <a:cubicBezTo>
                      <a:pt x="68" y="129"/>
                      <a:pt x="74" y="134"/>
                      <a:pt x="80" y="139"/>
                    </a:cubicBezTo>
                    <a:cubicBezTo>
                      <a:pt x="83" y="140"/>
                      <a:pt x="85" y="142"/>
                      <a:pt x="86" y="143"/>
                    </a:cubicBezTo>
                    <a:cubicBezTo>
                      <a:pt x="96" y="149"/>
                      <a:pt x="103" y="154"/>
                      <a:pt x="113" y="160"/>
                    </a:cubicBezTo>
                    <a:cubicBezTo>
                      <a:pt x="263" y="248"/>
                      <a:pt x="509" y="248"/>
                      <a:pt x="662" y="160"/>
                    </a:cubicBezTo>
                    <a:cubicBezTo>
                      <a:pt x="671" y="154"/>
                      <a:pt x="680" y="149"/>
                      <a:pt x="688" y="143"/>
                    </a:cubicBezTo>
                    <a:cubicBezTo>
                      <a:pt x="691" y="140"/>
                      <a:pt x="694" y="139"/>
                      <a:pt x="697" y="136"/>
                    </a:cubicBezTo>
                    <a:cubicBezTo>
                      <a:pt x="702" y="133"/>
                      <a:pt x="706" y="129"/>
                      <a:pt x="711" y="125"/>
                    </a:cubicBezTo>
                    <a:cubicBezTo>
                      <a:pt x="714" y="122"/>
                      <a:pt x="717" y="120"/>
                      <a:pt x="719" y="117"/>
                    </a:cubicBezTo>
                    <a:cubicBezTo>
                      <a:pt x="723" y="114"/>
                      <a:pt x="728" y="109"/>
                      <a:pt x="731" y="106"/>
                    </a:cubicBezTo>
                    <a:cubicBezTo>
                      <a:pt x="734" y="103"/>
                      <a:pt x="736" y="100"/>
                      <a:pt x="737" y="97"/>
                    </a:cubicBezTo>
                    <a:cubicBezTo>
                      <a:pt x="742" y="94"/>
                      <a:pt x="745" y="89"/>
                      <a:pt x="746" y="85"/>
                    </a:cubicBezTo>
                    <a:cubicBezTo>
                      <a:pt x="749" y="83"/>
                      <a:pt x="751" y="79"/>
                      <a:pt x="752" y="77"/>
                    </a:cubicBezTo>
                    <a:cubicBezTo>
                      <a:pt x="754" y="73"/>
                      <a:pt x="757" y="69"/>
                      <a:pt x="759" y="65"/>
                    </a:cubicBezTo>
                    <a:cubicBezTo>
                      <a:pt x="762" y="62"/>
                      <a:pt x="762" y="59"/>
                      <a:pt x="763" y="56"/>
                    </a:cubicBezTo>
                    <a:cubicBezTo>
                      <a:pt x="765" y="53"/>
                      <a:pt x="768" y="48"/>
                      <a:pt x="768" y="43"/>
                    </a:cubicBezTo>
                    <a:cubicBezTo>
                      <a:pt x="769" y="42"/>
                      <a:pt x="769" y="37"/>
                      <a:pt x="771" y="34"/>
                    </a:cubicBezTo>
                    <a:cubicBezTo>
                      <a:pt x="772" y="31"/>
                      <a:pt x="772" y="26"/>
                      <a:pt x="774" y="22"/>
                    </a:cubicBezTo>
                    <a:cubicBezTo>
                      <a:pt x="774" y="19"/>
                      <a:pt x="774" y="16"/>
                      <a:pt x="774" y="13"/>
                    </a:cubicBezTo>
                    <a:cubicBezTo>
                      <a:pt x="776" y="9"/>
                      <a:pt x="776" y="5"/>
                      <a:pt x="776" y="2"/>
                    </a:cubicBezTo>
                    <a:lnTo>
                      <a:pt x="776" y="0"/>
                    </a:lnTo>
                    <a:lnTo>
                      <a:pt x="777" y="1509"/>
                    </a:lnTo>
                    <a:cubicBezTo>
                      <a:pt x="779" y="1568"/>
                      <a:pt x="740" y="1626"/>
                      <a:pt x="665" y="1669"/>
                    </a:cubicBezTo>
                    <a:cubicBezTo>
                      <a:pt x="512" y="1757"/>
                      <a:pt x="266" y="1757"/>
                      <a:pt x="116" y="1669"/>
                    </a:cubicBezTo>
                    <a:cubicBezTo>
                      <a:pt x="40" y="1626"/>
                      <a:pt x="3" y="1569"/>
                      <a:pt x="3" y="1511"/>
                    </a:cubicBezTo>
                    <a:lnTo>
                      <a:pt x="0" y="3"/>
                    </a:lnTo>
                    <a:cubicBezTo>
                      <a:pt x="0" y="6"/>
                      <a:pt x="2" y="9"/>
                      <a:pt x="2" y="14"/>
                    </a:cubicBezTo>
                    <a:cubicBezTo>
                      <a:pt x="2" y="17"/>
                      <a:pt x="2" y="20"/>
                      <a:pt x="2" y="23"/>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46"/>
              <p:cNvSpPr/>
              <p:nvPr/>
            </p:nvSpPr>
            <p:spPr>
              <a:xfrm>
                <a:off x="920825" y="2466590"/>
                <a:ext cx="54791" cy="31529"/>
              </a:xfrm>
              <a:custGeom>
                <a:rect b="b" l="l" r="r" t="t"/>
                <a:pathLst>
                  <a:path extrusionOk="0" h="450" w="782">
                    <a:moveTo>
                      <a:pt x="393" y="0"/>
                    </a:moveTo>
                    <a:cubicBezTo>
                      <a:pt x="294" y="0"/>
                      <a:pt x="195" y="22"/>
                      <a:pt x="120" y="66"/>
                    </a:cubicBezTo>
                    <a:cubicBezTo>
                      <a:pt x="39" y="113"/>
                      <a:pt x="0" y="177"/>
                      <a:pt x="6" y="238"/>
                    </a:cubicBezTo>
                    <a:cubicBezTo>
                      <a:pt x="6" y="241"/>
                      <a:pt x="6" y="244"/>
                      <a:pt x="8" y="247"/>
                    </a:cubicBezTo>
                    <a:cubicBezTo>
                      <a:pt x="8" y="250"/>
                      <a:pt x="9" y="255"/>
                      <a:pt x="9" y="258"/>
                    </a:cubicBezTo>
                    <a:cubicBezTo>
                      <a:pt x="11" y="261"/>
                      <a:pt x="11" y="264"/>
                      <a:pt x="12" y="267"/>
                    </a:cubicBezTo>
                    <a:cubicBezTo>
                      <a:pt x="14" y="272"/>
                      <a:pt x="15" y="277"/>
                      <a:pt x="17" y="280"/>
                    </a:cubicBezTo>
                    <a:cubicBezTo>
                      <a:pt x="19" y="283"/>
                      <a:pt x="20" y="286"/>
                      <a:pt x="22" y="289"/>
                    </a:cubicBezTo>
                    <a:cubicBezTo>
                      <a:pt x="23" y="293"/>
                      <a:pt x="26" y="297"/>
                      <a:pt x="28" y="301"/>
                    </a:cubicBezTo>
                    <a:cubicBezTo>
                      <a:pt x="29" y="304"/>
                      <a:pt x="32" y="307"/>
                      <a:pt x="34" y="310"/>
                    </a:cubicBezTo>
                    <a:cubicBezTo>
                      <a:pt x="37" y="313"/>
                      <a:pt x="40" y="318"/>
                      <a:pt x="43" y="323"/>
                    </a:cubicBezTo>
                    <a:cubicBezTo>
                      <a:pt x="45" y="324"/>
                      <a:pt x="48" y="327"/>
                      <a:pt x="49" y="330"/>
                    </a:cubicBezTo>
                    <a:cubicBezTo>
                      <a:pt x="54" y="333"/>
                      <a:pt x="59" y="338"/>
                      <a:pt x="63" y="343"/>
                    </a:cubicBezTo>
                    <a:cubicBezTo>
                      <a:pt x="65" y="344"/>
                      <a:pt x="66" y="347"/>
                      <a:pt x="69" y="349"/>
                    </a:cubicBezTo>
                    <a:cubicBezTo>
                      <a:pt x="74" y="353"/>
                      <a:pt x="80" y="358"/>
                      <a:pt x="86" y="363"/>
                    </a:cubicBezTo>
                    <a:cubicBezTo>
                      <a:pt x="88" y="364"/>
                      <a:pt x="91" y="366"/>
                      <a:pt x="92" y="367"/>
                    </a:cubicBezTo>
                    <a:cubicBezTo>
                      <a:pt x="100" y="373"/>
                      <a:pt x="109" y="378"/>
                      <a:pt x="119" y="384"/>
                    </a:cubicBezTo>
                    <a:cubicBezTo>
                      <a:pt x="194" y="428"/>
                      <a:pt x="293" y="450"/>
                      <a:pt x="392" y="450"/>
                    </a:cubicBezTo>
                    <a:cubicBezTo>
                      <a:pt x="492" y="450"/>
                      <a:pt x="591" y="428"/>
                      <a:pt x="666" y="384"/>
                    </a:cubicBezTo>
                    <a:cubicBezTo>
                      <a:pt x="677" y="378"/>
                      <a:pt x="685" y="373"/>
                      <a:pt x="694" y="367"/>
                    </a:cubicBezTo>
                    <a:cubicBezTo>
                      <a:pt x="697" y="364"/>
                      <a:pt x="698" y="363"/>
                      <a:pt x="702" y="360"/>
                    </a:cubicBezTo>
                    <a:cubicBezTo>
                      <a:pt x="708" y="357"/>
                      <a:pt x="712" y="353"/>
                      <a:pt x="717" y="349"/>
                    </a:cubicBezTo>
                    <a:cubicBezTo>
                      <a:pt x="720" y="346"/>
                      <a:pt x="723" y="344"/>
                      <a:pt x="725" y="341"/>
                    </a:cubicBezTo>
                    <a:cubicBezTo>
                      <a:pt x="728" y="338"/>
                      <a:pt x="732" y="333"/>
                      <a:pt x="737" y="330"/>
                    </a:cubicBezTo>
                    <a:cubicBezTo>
                      <a:pt x="738" y="327"/>
                      <a:pt x="742" y="324"/>
                      <a:pt x="743" y="321"/>
                    </a:cubicBezTo>
                    <a:cubicBezTo>
                      <a:pt x="746" y="318"/>
                      <a:pt x="749" y="313"/>
                      <a:pt x="752" y="309"/>
                    </a:cubicBezTo>
                    <a:cubicBezTo>
                      <a:pt x="755" y="307"/>
                      <a:pt x="757" y="303"/>
                      <a:pt x="758" y="301"/>
                    </a:cubicBezTo>
                    <a:cubicBezTo>
                      <a:pt x="760" y="297"/>
                      <a:pt x="763" y="293"/>
                      <a:pt x="765" y="289"/>
                    </a:cubicBezTo>
                    <a:cubicBezTo>
                      <a:pt x="766" y="286"/>
                      <a:pt x="768" y="283"/>
                      <a:pt x="768" y="280"/>
                    </a:cubicBezTo>
                    <a:cubicBezTo>
                      <a:pt x="771" y="275"/>
                      <a:pt x="772" y="272"/>
                      <a:pt x="774" y="267"/>
                    </a:cubicBezTo>
                    <a:cubicBezTo>
                      <a:pt x="775" y="264"/>
                      <a:pt x="775" y="261"/>
                      <a:pt x="777" y="258"/>
                    </a:cubicBezTo>
                    <a:cubicBezTo>
                      <a:pt x="777" y="255"/>
                      <a:pt x="778" y="250"/>
                      <a:pt x="780" y="246"/>
                    </a:cubicBezTo>
                    <a:cubicBezTo>
                      <a:pt x="780" y="243"/>
                      <a:pt x="780" y="240"/>
                      <a:pt x="780" y="237"/>
                    </a:cubicBezTo>
                    <a:cubicBezTo>
                      <a:pt x="780" y="232"/>
                      <a:pt x="782" y="229"/>
                      <a:pt x="782" y="224"/>
                    </a:cubicBezTo>
                    <a:cubicBezTo>
                      <a:pt x="782" y="167"/>
                      <a:pt x="745" y="110"/>
                      <a:pt x="669" y="67"/>
                    </a:cubicBezTo>
                    <a:cubicBezTo>
                      <a:pt x="593" y="23"/>
                      <a:pt x="493" y="0"/>
                      <a:pt x="39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46"/>
              <p:cNvSpPr/>
              <p:nvPr/>
            </p:nvSpPr>
            <p:spPr>
              <a:xfrm>
                <a:off x="923908" y="2469112"/>
                <a:ext cx="48695" cy="26485"/>
              </a:xfrm>
              <a:custGeom>
                <a:rect b="b" l="l" r="r" t="t"/>
                <a:pathLst>
                  <a:path extrusionOk="0" h="378" w="695">
                    <a:moveTo>
                      <a:pt x="351" y="1"/>
                    </a:moveTo>
                    <a:cubicBezTo>
                      <a:pt x="263" y="1"/>
                      <a:pt x="175" y="19"/>
                      <a:pt x="107" y="56"/>
                    </a:cubicBezTo>
                    <a:cubicBezTo>
                      <a:pt x="35" y="96"/>
                      <a:pt x="1" y="148"/>
                      <a:pt x="5" y="199"/>
                    </a:cubicBezTo>
                    <a:cubicBezTo>
                      <a:pt x="5" y="202"/>
                      <a:pt x="5" y="205"/>
                      <a:pt x="5" y="208"/>
                    </a:cubicBezTo>
                    <a:cubicBezTo>
                      <a:pt x="7" y="210"/>
                      <a:pt x="8" y="214"/>
                      <a:pt x="8" y="217"/>
                    </a:cubicBezTo>
                    <a:cubicBezTo>
                      <a:pt x="10" y="219"/>
                      <a:pt x="10" y="222"/>
                      <a:pt x="10" y="225"/>
                    </a:cubicBezTo>
                    <a:cubicBezTo>
                      <a:pt x="13" y="228"/>
                      <a:pt x="13" y="231"/>
                      <a:pt x="15" y="234"/>
                    </a:cubicBezTo>
                    <a:cubicBezTo>
                      <a:pt x="16" y="237"/>
                      <a:pt x="18" y="241"/>
                      <a:pt x="19" y="242"/>
                    </a:cubicBezTo>
                    <a:cubicBezTo>
                      <a:pt x="21" y="247"/>
                      <a:pt x="22" y="250"/>
                      <a:pt x="25" y="253"/>
                    </a:cubicBezTo>
                    <a:cubicBezTo>
                      <a:pt x="27" y="254"/>
                      <a:pt x="28" y="257"/>
                      <a:pt x="30" y="261"/>
                    </a:cubicBezTo>
                    <a:cubicBezTo>
                      <a:pt x="31" y="264"/>
                      <a:pt x="36" y="267"/>
                      <a:pt x="39" y="271"/>
                    </a:cubicBezTo>
                    <a:cubicBezTo>
                      <a:pt x="41" y="273"/>
                      <a:pt x="42" y="274"/>
                      <a:pt x="44" y="277"/>
                    </a:cubicBezTo>
                    <a:cubicBezTo>
                      <a:pt x="47" y="281"/>
                      <a:pt x="51" y="284"/>
                      <a:pt x="55" y="287"/>
                    </a:cubicBezTo>
                    <a:cubicBezTo>
                      <a:pt x="58" y="288"/>
                      <a:pt x="59" y="291"/>
                      <a:pt x="61" y="293"/>
                    </a:cubicBezTo>
                    <a:cubicBezTo>
                      <a:pt x="65" y="297"/>
                      <a:pt x="70" y="301"/>
                      <a:pt x="76" y="304"/>
                    </a:cubicBezTo>
                    <a:cubicBezTo>
                      <a:pt x="78" y="305"/>
                      <a:pt x="79" y="307"/>
                      <a:pt x="82" y="308"/>
                    </a:cubicBezTo>
                    <a:cubicBezTo>
                      <a:pt x="88" y="313"/>
                      <a:pt x="98" y="317"/>
                      <a:pt x="105" y="322"/>
                    </a:cubicBezTo>
                    <a:cubicBezTo>
                      <a:pt x="172" y="359"/>
                      <a:pt x="260" y="377"/>
                      <a:pt x="349" y="377"/>
                    </a:cubicBezTo>
                    <a:cubicBezTo>
                      <a:pt x="437" y="377"/>
                      <a:pt x="525" y="359"/>
                      <a:pt x="593" y="322"/>
                    </a:cubicBezTo>
                    <a:cubicBezTo>
                      <a:pt x="602" y="317"/>
                      <a:pt x="610" y="313"/>
                      <a:pt x="618" y="308"/>
                    </a:cubicBezTo>
                    <a:cubicBezTo>
                      <a:pt x="621" y="305"/>
                      <a:pt x="622" y="304"/>
                      <a:pt x="625" y="302"/>
                    </a:cubicBezTo>
                    <a:cubicBezTo>
                      <a:pt x="630" y="299"/>
                      <a:pt x="634" y="296"/>
                      <a:pt x="639" y="293"/>
                    </a:cubicBezTo>
                    <a:cubicBezTo>
                      <a:pt x="641" y="291"/>
                      <a:pt x="642" y="288"/>
                      <a:pt x="645" y="287"/>
                    </a:cubicBezTo>
                    <a:cubicBezTo>
                      <a:pt x="648" y="282"/>
                      <a:pt x="653" y="279"/>
                      <a:pt x="656" y="277"/>
                    </a:cubicBezTo>
                    <a:cubicBezTo>
                      <a:pt x="658" y="274"/>
                      <a:pt x="659" y="271"/>
                      <a:pt x="662" y="270"/>
                    </a:cubicBezTo>
                    <a:cubicBezTo>
                      <a:pt x="665" y="267"/>
                      <a:pt x="667" y="262"/>
                      <a:pt x="670" y="261"/>
                    </a:cubicBezTo>
                    <a:cubicBezTo>
                      <a:pt x="671" y="257"/>
                      <a:pt x="673" y="254"/>
                      <a:pt x="674" y="253"/>
                    </a:cubicBezTo>
                    <a:cubicBezTo>
                      <a:pt x="676" y="248"/>
                      <a:pt x="679" y="247"/>
                      <a:pt x="681" y="244"/>
                    </a:cubicBezTo>
                    <a:cubicBezTo>
                      <a:pt x="682" y="241"/>
                      <a:pt x="684" y="237"/>
                      <a:pt x="684" y="234"/>
                    </a:cubicBezTo>
                    <a:cubicBezTo>
                      <a:pt x="685" y="231"/>
                      <a:pt x="688" y="228"/>
                      <a:pt x="688" y="225"/>
                    </a:cubicBezTo>
                    <a:cubicBezTo>
                      <a:pt x="690" y="222"/>
                      <a:pt x="690" y="219"/>
                      <a:pt x="691" y="217"/>
                    </a:cubicBezTo>
                    <a:cubicBezTo>
                      <a:pt x="691" y="214"/>
                      <a:pt x="693" y="210"/>
                      <a:pt x="693" y="207"/>
                    </a:cubicBezTo>
                    <a:cubicBezTo>
                      <a:pt x="694" y="204"/>
                      <a:pt x="694" y="202"/>
                      <a:pt x="694" y="199"/>
                    </a:cubicBezTo>
                    <a:cubicBezTo>
                      <a:pt x="694" y="196"/>
                      <a:pt x="694" y="191"/>
                      <a:pt x="694" y="188"/>
                    </a:cubicBezTo>
                    <a:cubicBezTo>
                      <a:pt x="694" y="141"/>
                      <a:pt x="662" y="93"/>
                      <a:pt x="594" y="56"/>
                    </a:cubicBezTo>
                    <a:cubicBezTo>
                      <a:pt x="528" y="19"/>
                      <a:pt x="439" y="1"/>
                      <a:pt x="3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46"/>
              <p:cNvSpPr/>
              <p:nvPr/>
            </p:nvSpPr>
            <p:spPr>
              <a:xfrm>
                <a:off x="937641" y="2476609"/>
                <a:ext cx="21510" cy="11631"/>
              </a:xfrm>
              <a:custGeom>
                <a:rect b="b" l="l" r="r" t="t"/>
                <a:pathLst>
                  <a:path extrusionOk="0" h="166" w="307">
                    <a:moveTo>
                      <a:pt x="154" y="0"/>
                    </a:moveTo>
                    <a:cubicBezTo>
                      <a:pt x="115" y="0"/>
                      <a:pt x="76" y="8"/>
                      <a:pt x="46" y="24"/>
                    </a:cubicBezTo>
                    <a:cubicBezTo>
                      <a:pt x="14" y="41"/>
                      <a:pt x="0" y="64"/>
                      <a:pt x="0" y="87"/>
                    </a:cubicBezTo>
                    <a:cubicBezTo>
                      <a:pt x="0" y="89"/>
                      <a:pt x="0" y="90"/>
                      <a:pt x="2" y="90"/>
                    </a:cubicBezTo>
                    <a:cubicBezTo>
                      <a:pt x="2" y="92"/>
                      <a:pt x="2" y="94"/>
                      <a:pt x="3" y="95"/>
                    </a:cubicBezTo>
                    <a:cubicBezTo>
                      <a:pt x="3" y="97"/>
                      <a:pt x="3" y="97"/>
                      <a:pt x="3" y="98"/>
                    </a:cubicBezTo>
                    <a:cubicBezTo>
                      <a:pt x="3" y="100"/>
                      <a:pt x="5" y="101"/>
                      <a:pt x="5" y="103"/>
                    </a:cubicBezTo>
                    <a:cubicBezTo>
                      <a:pt x="6" y="104"/>
                      <a:pt x="6" y="106"/>
                      <a:pt x="6" y="106"/>
                    </a:cubicBezTo>
                    <a:cubicBezTo>
                      <a:pt x="8" y="107"/>
                      <a:pt x="9" y="109"/>
                      <a:pt x="9" y="110"/>
                    </a:cubicBezTo>
                    <a:cubicBezTo>
                      <a:pt x="11" y="112"/>
                      <a:pt x="11" y="112"/>
                      <a:pt x="12" y="114"/>
                    </a:cubicBezTo>
                    <a:cubicBezTo>
                      <a:pt x="12" y="115"/>
                      <a:pt x="14" y="118"/>
                      <a:pt x="15" y="118"/>
                    </a:cubicBezTo>
                    <a:cubicBezTo>
                      <a:pt x="17" y="120"/>
                      <a:pt x="17" y="121"/>
                      <a:pt x="17" y="121"/>
                    </a:cubicBezTo>
                    <a:cubicBezTo>
                      <a:pt x="19" y="123"/>
                      <a:pt x="22" y="124"/>
                      <a:pt x="23" y="126"/>
                    </a:cubicBezTo>
                    <a:cubicBezTo>
                      <a:pt x="25" y="127"/>
                      <a:pt x="25" y="127"/>
                      <a:pt x="26" y="129"/>
                    </a:cubicBezTo>
                    <a:cubicBezTo>
                      <a:pt x="28" y="130"/>
                      <a:pt x="29" y="132"/>
                      <a:pt x="32" y="134"/>
                    </a:cubicBezTo>
                    <a:cubicBezTo>
                      <a:pt x="34" y="134"/>
                      <a:pt x="34" y="135"/>
                      <a:pt x="35" y="135"/>
                    </a:cubicBezTo>
                    <a:cubicBezTo>
                      <a:pt x="39" y="137"/>
                      <a:pt x="42" y="140"/>
                      <a:pt x="45" y="141"/>
                    </a:cubicBezTo>
                    <a:cubicBezTo>
                      <a:pt x="75" y="157"/>
                      <a:pt x="114" y="165"/>
                      <a:pt x="153" y="165"/>
                    </a:cubicBezTo>
                    <a:cubicBezTo>
                      <a:pt x="192" y="165"/>
                      <a:pt x="232" y="157"/>
                      <a:pt x="262" y="141"/>
                    </a:cubicBezTo>
                    <a:cubicBezTo>
                      <a:pt x="265" y="140"/>
                      <a:pt x="269" y="137"/>
                      <a:pt x="272" y="135"/>
                    </a:cubicBezTo>
                    <a:cubicBezTo>
                      <a:pt x="274" y="135"/>
                      <a:pt x="274" y="134"/>
                      <a:pt x="275" y="132"/>
                    </a:cubicBezTo>
                    <a:cubicBezTo>
                      <a:pt x="277" y="130"/>
                      <a:pt x="278" y="130"/>
                      <a:pt x="282" y="129"/>
                    </a:cubicBezTo>
                    <a:cubicBezTo>
                      <a:pt x="282" y="127"/>
                      <a:pt x="283" y="126"/>
                      <a:pt x="285" y="126"/>
                    </a:cubicBezTo>
                    <a:cubicBezTo>
                      <a:pt x="286" y="124"/>
                      <a:pt x="288" y="123"/>
                      <a:pt x="289" y="121"/>
                    </a:cubicBezTo>
                    <a:cubicBezTo>
                      <a:pt x="289" y="120"/>
                      <a:pt x="291" y="120"/>
                      <a:pt x="291" y="118"/>
                    </a:cubicBezTo>
                    <a:cubicBezTo>
                      <a:pt x="292" y="117"/>
                      <a:pt x="294" y="115"/>
                      <a:pt x="295" y="114"/>
                    </a:cubicBezTo>
                    <a:cubicBezTo>
                      <a:pt x="295" y="112"/>
                      <a:pt x="297" y="112"/>
                      <a:pt x="297" y="110"/>
                    </a:cubicBezTo>
                    <a:cubicBezTo>
                      <a:pt x="298" y="109"/>
                      <a:pt x="298" y="107"/>
                      <a:pt x="300" y="106"/>
                    </a:cubicBezTo>
                    <a:cubicBezTo>
                      <a:pt x="300" y="106"/>
                      <a:pt x="302" y="104"/>
                      <a:pt x="302" y="103"/>
                    </a:cubicBezTo>
                    <a:cubicBezTo>
                      <a:pt x="302" y="101"/>
                      <a:pt x="303" y="100"/>
                      <a:pt x="305" y="98"/>
                    </a:cubicBezTo>
                    <a:cubicBezTo>
                      <a:pt x="305" y="97"/>
                      <a:pt x="305" y="97"/>
                      <a:pt x="305" y="95"/>
                    </a:cubicBezTo>
                    <a:cubicBezTo>
                      <a:pt x="305" y="94"/>
                      <a:pt x="306" y="92"/>
                      <a:pt x="306" y="90"/>
                    </a:cubicBezTo>
                    <a:cubicBezTo>
                      <a:pt x="306" y="90"/>
                      <a:pt x="306" y="89"/>
                      <a:pt x="306" y="87"/>
                    </a:cubicBezTo>
                    <a:lnTo>
                      <a:pt x="306" y="83"/>
                    </a:lnTo>
                    <a:cubicBezTo>
                      <a:pt x="306" y="61"/>
                      <a:pt x="292" y="40"/>
                      <a:pt x="262" y="24"/>
                    </a:cubicBezTo>
                    <a:cubicBezTo>
                      <a:pt x="232" y="8"/>
                      <a:pt x="193" y="0"/>
                      <a:pt x="15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46"/>
              <p:cNvSpPr/>
              <p:nvPr/>
            </p:nvSpPr>
            <p:spPr>
              <a:xfrm>
                <a:off x="930635" y="2518158"/>
                <a:ext cx="51007" cy="59135"/>
              </a:xfrm>
              <a:custGeom>
                <a:rect b="b" l="l" r="r" t="t"/>
                <a:pathLst>
                  <a:path extrusionOk="0" h="844" w="728">
                    <a:moveTo>
                      <a:pt x="0" y="0"/>
                    </a:moveTo>
                    <a:lnTo>
                      <a:pt x="2" y="100"/>
                    </a:lnTo>
                    <a:lnTo>
                      <a:pt x="728" y="843"/>
                    </a:lnTo>
                    <a:lnTo>
                      <a:pt x="728" y="742"/>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46"/>
              <p:cNvSpPr/>
              <p:nvPr/>
            </p:nvSpPr>
            <p:spPr>
              <a:xfrm>
                <a:off x="981572" y="2570076"/>
                <a:ext cx="39306" cy="31109"/>
              </a:xfrm>
              <a:custGeom>
                <a:rect b="b" l="l" r="r" t="t"/>
                <a:pathLst>
                  <a:path extrusionOk="0" h="444" w="561">
                    <a:moveTo>
                      <a:pt x="1" y="1"/>
                    </a:moveTo>
                    <a:lnTo>
                      <a:pt x="1" y="101"/>
                    </a:lnTo>
                    <a:cubicBezTo>
                      <a:pt x="151" y="233"/>
                      <a:pt x="341" y="350"/>
                      <a:pt x="561" y="444"/>
                    </a:cubicBezTo>
                    <a:lnTo>
                      <a:pt x="561" y="344"/>
                    </a:lnTo>
                    <a:cubicBezTo>
                      <a:pt x="341" y="249"/>
                      <a:pt x="151" y="133"/>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46"/>
              <p:cNvSpPr/>
              <p:nvPr/>
            </p:nvSpPr>
            <p:spPr>
              <a:xfrm>
                <a:off x="1020809" y="2594109"/>
                <a:ext cx="209354" cy="96690"/>
              </a:xfrm>
              <a:custGeom>
                <a:rect b="b" l="l" r="r" t="t"/>
                <a:pathLst>
                  <a:path extrusionOk="0" h="1380" w="2988">
                    <a:moveTo>
                      <a:pt x="1" y="1"/>
                    </a:moveTo>
                    <a:lnTo>
                      <a:pt x="1" y="101"/>
                    </a:lnTo>
                    <a:lnTo>
                      <a:pt x="2988" y="1379"/>
                    </a:lnTo>
                    <a:lnTo>
                      <a:pt x="2988" y="1279"/>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46"/>
              <p:cNvSpPr/>
              <p:nvPr/>
            </p:nvSpPr>
            <p:spPr>
              <a:xfrm>
                <a:off x="1230094" y="2667607"/>
                <a:ext cx="27816" cy="23192"/>
              </a:xfrm>
              <a:custGeom>
                <a:rect b="b" l="l" r="r" t="t"/>
                <a:pathLst>
                  <a:path extrusionOk="0" h="331" w="397">
                    <a:moveTo>
                      <a:pt x="396" y="1"/>
                    </a:moveTo>
                    <a:lnTo>
                      <a:pt x="1" y="230"/>
                    </a:lnTo>
                    <a:lnTo>
                      <a:pt x="1" y="330"/>
                    </a:lnTo>
                    <a:lnTo>
                      <a:pt x="396" y="102"/>
                    </a:lnTo>
                    <a:lnTo>
                      <a:pt x="3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 name="Google Shape;1892;p46"/>
              <p:cNvSpPr/>
              <p:nvPr/>
            </p:nvSpPr>
            <p:spPr>
              <a:xfrm>
                <a:off x="930635" y="2492374"/>
                <a:ext cx="327274" cy="191418"/>
              </a:xfrm>
              <a:custGeom>
                <a:rect b="b" l="l" r="r" t="t"/>
                <a:pathLst>
                  <a:path extrusionOk="0" h="2732" w="4671">
                    <a:moveTo>
                      <a:pt x="526" y="353"/>
                    </a:moveTo>
                    <a:cubicBezTo>
                      <a:pt x="602" y="308"/>
                      <a:pt x="640" y="250"/>
                      <a:pt x="640" y="193"/>
                    </a:cubicBezTo>
                    <a:lnTo>
                      <a:pt x="640" y="1"/>
                    </a:lnTo>
                    <a:lnTo>
                      <a:pt x="640" y="1"/>
                    </a:lnTo>
                    <a:lnTo>
                      <a:pt x="1883" y="442"/>
                    </a:lnTo>
                    <a:cubicBezTo>
                      <a:pt x="2112" y="530"/>
                      <a:pt x="2312" y="639"/>
                      <a:pt x="2475" y="768"/>
                    </a:cubicBezTo>
                    <a:lnTo>
                      <a:pt x="4670" y="2502"/>
                    </a:lnTo>
                    <a:lnTo>
                      <a:pt x="4275" y="2731"/>
                    </a:lnTo>
                    <a:lnTo>
                      <a:pt x="1288" y="1453"/>
                    </a:lnTo>
                    <a:cubicBezTo>
                      <a:pt x="1068" y="1359"/>
                      <a:pt x="878" y="1242"/>
                      <a:pt x="728" y="1110"/>
                    </a:cubicBezTo>
                    <a:lnTo>
                      <a:pt x="0" y="368"/>
                    </a:lnTo>
                    <a:lnTo>
                      <a:pt x="5" y="365"/>
                    </a:lnTo>
                    <a:cubicBezTo>
                      <a:pt x="157" y="439"/>
                      <a:pt x="382" y="436"/>
                      <a:pt x="526" y="353"/>
                    </a:cubicBezTo>
                    <a:close/>
                  </a:path>
                </a:pathLst>
              </a:custGeom>
              <a:gradFill>
                <a:gsLst>
                  <a:gs pos="0">
                    <a:schemeClr val="dk2"/>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46"/>
              <p:cNvSpPr/>
              <p:nvPr/>
            </p:nvSpPr>
            <p:spPr>
              <a:xfrm>
                <a:off x="937921" y="2648129"/>
                <a:ext cx="19898" cy="178105"/>
              </a:xfrm>
              <a:custGeom>
                <a:rect b="b" l="l" r="r" t="t"/>
                <a:pathLst>
                  <a:path extrusionOk="0" h="2542" w="284">
                    <a:moveTo>
                      <a:pt x="141" y="0"/>
                    </a:moveTo>
                    <a:cubicBezTo>
                      <a:pt x="140" y="0"/>
                      <a:pt x="139" y="1"/>
                      <a:pt x="138" y="1"/>
                    </a:cubicBezTo>
                    <a:cubicBezTo>
                      <a:pt x="62" y="1"/>
                      <a:pt x="1" y="51"/>
                      <a:pt x="1" y="113"/>
                    </a:cubicBezTo>
                    <a:lnTo>
                      <a:pt x="8" y="2542"/>
                    </a:lnTo>
                    <a:cubicBezTo>
                      <a:pt x="8" y="2480"/>
                      <a:pt x="70" y="2429"/>
                      <a:pt x="145" y="2429"/>
                    </a:cubicBezTo>
                    <a:cubicBezTo>
                      <a:pt x="222" y="2429"/>
                      <a:pt x="283" y="2478"/>
                      <a:pt x="284" y="2541"/>
                    </a:cubicBezTo>
                    <a:lnTo>
                      <a:pt x="284" y="2541"/>
                    </a:lnTo>
                    <a:lnTo>
                      <a:pt x="276" y="113"/>
                    </a:lnTo>
                    <a:cubicBezTo>
                      <a:pt x="276" y="52"/>
                      <a:pt x="216" y="0"/>
                      <a:pt x="141" y="0"/>
                    </a:cubicBezTo>
                    <a:close/>
                    <a:moveTo>
                      <a:pt x="284" y="2541"/>
                    </a:moveTo>
                    <a:lnTo>
                      <a:pt x="284" y="2542"/>
                    </a:lnTo>
                    <a:cubicBezTo>
                      <a:pt x="284" y="2541"/>
                      <a:pt x="284" y="2541"/>
                      <a:pt x="284" y="254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4" name="Google Shape;1894;p46"/>
            <p:cNvGrpSpPr/>
            <p:nvPr/>
          </p:nvGrpSpPr>
          <p:grpSpPr>
            <a:xfrm>
              <a:off x="6098020" y="3928837"/>
              <a:ext cx="708503" cy="475145"/>
              <a:chOff x="445502" y="2262069"/>
              <a:chExt cx="1007254" cy="675498"/>
            </a:xfrm>
          </p:grpSpPr>
          <p:sp>
            <p:nvSpPr>
              <p:cNvPr id="1895" name="Google Shape;1895;p46"/>
              <p:cNvSpPr/>
              <p:nvPr/>
            </p:nvSpPr>
            <p:spPr>
              <a:xfrm>
                <a:off x="475070" y="2601326"/>
                <a:ext cx="427677" cy="19828"/>
              </a:xfrm>
              <a:custGeom>
                <a:rect b="b" l="l" r="r" t="t"/>
                <a:pathLst>
                  <a:path extrusionOk="0" h="283" w="6104">
                    <a:moveTo>
                      <a:pt x="5994" y="1"/>
                    </a:moveTo>
                    <a:cubicBezTo>
                      <a:pt x="5993" y="1"/>
                      <a:pt x="5992" y="1"/>
                      <a:pt x="5991" y="1"/>
                    </a:cubicBezTo>
                    <a:lnTo>
                      <a:pt x="0" y="7"/>
                    </a:lnTo>
                    <a:cubicBezTo>
                      <a:pt x="63" y="7"/>
                      <a:pt x="114" y="69"/>
                      <a:pt x="114" y="146"/>
                    </a:cubicBezTo>
                    <a:cubicBezTo>
                      <a:pt x="114" y="221"/>
                      <a:pt x="63" y="282"/>
                      <a:pt x="2" y="282"/>
                    </a:cubicBezTo>
                    <a:lnTo>
                      <a:pt x="2" y="282"/>
                    </a:lnTo>
                    <a:lnTo>
                      <a:pt x="5991" y="276"/>
                    </a:lnTo>
                    <a:cubicBezTo>
                      <a:pt x="6054" y="276"/>
                      <a:pt x="6104" y="213"/>
                      <a:pt x="6104" y="138"/>
                    </a:cubicBezTo>
                    <a:cubicBezTo>
                      <a:pt x="6104" y="62"/>
                      <a:pt x="6054" y="1"/>
                      <a:pt x="5994" y="1"/>
                    </a:cubicBezTo>
                    <a:close/>
                    <a:moveTo>
                      <a:pt x="2" y="282"/>
                    </a:moveTo>
                    <a:lnTo>
                      <a:pt x="2" y="282"/>
                    </a:lnTo>
                    <a:cubicBezTo>
                      <a:pt x="2" y="282"/>
                      <a:pt x="2" y="282"/>
                      <a:pt x="2" y="282"/>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46"/>
              <p:cNvSpPr/>
              <p:nvPr/>
            </p:nvSpPr>
            <p:spPr>
              <a:xfrm>
                <a:off x="467152" y="2601816"/>
                <a:ext cx="15905" cy="19338"/>
              </a:xfrm>
              <a:custGeom>
                <a:rect b="b" l="l" r="r" t="t"/>
                <a:pathLst>
                  <a:path extrusionOk="0" h="276" w="227">
                    <a:moveTo>
                      <a:pt x="113" y="0"/>
                    </a:moveTo>
                    <a:cubicBezTo>
                      <a:pt x="52" y="0"/>
                      <a:pt x="1" y="63"/>
                      <a:pt x="1" y="139"/>
                    </a:cubicBezTo>
                    <a:cubicBezTo>
                      <a:pt x="1" y="214"/>
                      <a:pt x="52" y="275"/>
                      <a:pt x="115" y="275"/>
                    </a:cubicBezTo>
                    <a:cubicBezTo>
                      <a:pt x="176" y="275"/>
                      <a:pt x="227" y="214"/>
                      <a:pt x="227" y="139"/>
                    </a:cubicBezTo>
                    <a:cubicBezTo>
                      <a:pt x="227" y="62"/>
                      <a:pt x="176" y="0"/>
                      <a:pt x="113" y="0"/>
                    </a:cubicBezTo>
                    <a:close/>
                  </a:path>
                </a:pathLst>
              </a:custGeom>
              <a:solidFill>
                <a:srgbClr val="B8B8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46"/>
              <p:cNvSpPr/>
              <p:nvPr/>
            </p:nvSpPr>
            <p:spPr>
              <a:xfrm>
                <a:off x="994534" y="2601326"/>
                <a:ext cx="427677" cy="19828"/>
              </a:xfrm>
              <a:custGeom>
                <a:rect b="b" l="l" r="r" t="t"/>
                <a:pathLst>
                  <a:path extrusionOk="0" h="283" w="6104">
                    <a:moveTo>
                      <a:pt x="5992" y="1"/>
                    </a:moveTo>
                    <a:cubicBezTo>
                      <a:pt x="5992" y="1"/>
                      <a:pt x="5991" y="1"/>
                      <a:pt x="5990" y="1"/>
                    </a:cubicBezTo>
                    <a:lnTo>
                      <a:pt x="0" y="7"/>
                    </a:lnTo>
                    <a:cubicBezTo>
                      <a:pt x="62" y="7"/>
                      <a:pt x="113" y="69"/>
                      <a:pt x="113" y="146"/>
                    </a:cubicBezTo>
                    <a:cubicBezTo>
                      <a:pt x="113" y="221"/>
                      <a:pt x="63" y="282"/>
                      <a:pt x="0" y="282"/>
                    </a:cubicBezTo>
                    <a:lnTo>
                      <a:pt x="0" y="282"/>
                    </a:lnTo>
                    <a:lnTo>
                      <a:pt x="5990" y="276"/>
                    </a:lnTo>
                    <a:lnTo>
                      <a:pt x="5992" y="276"/>
                    </a:lnTo>
                    <a:cubicBezTo>
                      <a:pt x="6053" y="276"/>
                      <a:pt x="6104" y="213"/>
                      <a:pt x="6104" y="138"/>
                    </a:cubicBezTo>
                    <a:cubicBezTo>
                      <a:pt x="6104" y="62"/>
                      <a:pt x="6054" y="1"/>
                      <a:pt x="5992" y="1"/>
                    </a:cubicBezTo>
                    <a:close/>
                    <a:moveTo>
                      <a:pt x="0" y="282"/>
                    </a:moveTo>
                    <a:lnTo>
                      <a:pt x="0" y="282"/>
                    </a:lnTo>
                    <a:cubicBezTo>
                      <a:pt x="0" y="282"/>
                      <a:pt x="0" y="282"/>
                      <a:pt x="0" y="282"/>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46"/>
              <p:cNvSpPr/>
              <p:nvPr/>
            </p:nvSpPr>
            <p:spPr>
              <a:xfrm>
                <a:off x="986617" y="2601816"/>
                <a:ext cx="15835" cy="19338"/>
              </a:xfrm>
              <a:custGeom>
                <a:rect b="b" l="l" r="r" t="t"/>
                <a:pathLst>
                  <a:path extrusionOk="0" h="276" w="226">
                    <a:moveTo>
                      <a:pt x="113" y="0"/>
                    </a:moveTo>
                    <a:cubicBezTo>
                      <a:pt x="52" y="0"/>
                      <a:pt x="1" y="63"/>
                      <a:pt x="1" y="139"/>
                    </a:cubicBezTo>
                    <a:cubicBezTo>
                      <a:pt x="1" y="214"/>
                      <a:pt x="52" y="275"/>
                      <a:pt x="113" y="275"/>
                    </a:cubicBezTo>
                    <a:cubicBezTo>
                      <a:pt x="176" y="275"/>
                      <a:pt x="226" y="214"/>
                      <a:pt x="226" y="139"/>
                    </a:cubicBezTo>
                    <a:cubicBezTo>
                      <a:pt x="226" y="62"/>
                      <a:pt x="175" y="0"/>
                      <a:pt x="113" y="0"/>
                    </a:cubicBezTo>
                    <a:close/>
                  </a:path>
                </a:pathLst>
              </a:custGeom>
              <a:solidFill>
                <a:srgbClr val="B8B8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46"/>
              <p:cNvSpPr/>
              <p:nvPr/>
            </p:nvSpPr>
            <p:spPr>
              <a:xfrm>
                <a:off x="489714" y="2262069"/>
                <a:ext cx="916240" cy="339325"/>
              </a:xfrm>
              <a:custGeom>
                <a:rect b="b" l="l" r="r" t="t"/>
                <a:pathLst>
                  <a:path extrusionOk="0" h="4843" w="13077">
                    <a:moveTo>
                      <a:pt x="13067" y="3977"/>
                    </a:moveTo>
                    <a:cubicBezTo>
                      <a:pt x="13067" y="3968"/>
                      <a:pt x="13066" y="3958"/>
                      <a:pt x="13064" y="3951"/>
                    </a:cubicBezTo>
                    <a:cubicBezTo>
                      <a:pt x="12977" y="3049"/>
                      <a:pt x="12338" y="2163"/>
                      <a:pt x="11149" y="1476"/>
                    </a:cubicBezTo>
                    <a:cubicBezTo>
                      <a:pt x="8593" y="1"/>
                      <a:pt x="4444" y="1"/>
                      <a:pt x="1903" y="1477"/>
                    </a:cubicBezTo>
                    <a:cubicBezTo>
                      <a:pt x="716" y="2166"/>
                      <a:pt x="86" y="3060"/>
                      <a:pt x="14" y="3965"/>
                    </a:cubicBezTo>
                    <a:cubicBezTo>
                      <a:pt x="13" y="3992"/>
                      <a:pt x="13" y="4018"/>
                      <a:pt x="11" y="4045"/>
                    </a:cubicBezTo>
                    <a:cubicBezTo>
                      <a:pt x="0" y="4298"/>
                      <a:pt x="33" y="4552"/>
                      <a:pt x="109" y="4803"/>
                    </a:cubicBezTo>
                    <a:cubicBezTo>
                      <a:pt x="336" y="4074"/>
                      <a:pt x="931" y="3376"/>
                      <a:pt x="1900" y="2814"/>
                    </a:cubicBezTo>
                    <a:cubicBezTo>
                      <a:pt x="4441" y="1337"/>
                      <a:pt x="8590" y="1336"/>
                      <a:pt x="11146" y="2813"/>
                    </a:cubicBezTo>
                    <a:cubicBezTo>
                      <a:pt x="12138" y="3386"/>
                      <a:pt x="12746" y="4098"/>
                      <a:pt x="12972" y="4843"/>
                    </a:cubicBezTo>
                    <a:cubicBezTo>
                      <a:pt x="13040" y="4618"/>
                      <a:pt x="13077" y="4391"/>
                      <a:pt x="13075" y="4163"/>
                    </a:cubicBezTo>
                    <a:cubicBezTo>
                      <a:pt x="13075" y="4135"/>
                      <a:pt x="13073" y="4106"/>
                      <a:pt x="13072" y="4077"/>
                    </a:cubicBezTo>
                    <a:cubicBezTo>
                      <a:pt x="13070" y="4043"/>
                      <a:pt x="13070" y="4011"/>
                      <a:pt x="13069" y="3977"/>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46"/>
              <p:cNvSpPr/>
              <p:nvPr/>
            </p:nvSpPr>
            <p:spPr>
              <a:xfrm>
                <a:off x="445502" y="2551579"/>
                <a:ext cx="1004522" cy="385988"/>
              </a:xfrm>
              <a:custGeom>
                <a:rect b="b" l="l" r="r" t="t"/>
                <a:pathLst>
                  <a:path extrusionOk="0" h="5509" w="14337">
                    <a:moveTo>
                      <a:pt x="14337" y="43"/>
                    </a:moveTo>
                    <a:lnTo>
                      <a:pt x="14337" y="46"/>
                    </a:lnTo>
                    <a:lnTo>
                      <a:pt x="14337" y="46"/>
                    </a:lnTo>
                    <a:cubicBezTo>
                      <a:pt x="14337" y="45"/>
                      <a:pt x="14337" y="44"/>
                      <a:pt x="14337" y="43"/>
                    </a:cubicBezTo>
                    <a:close/>
                    <a:moveTo>
                      <a:pt x="7" y="0"/>
                    </a:moveTo>
                    <a:lnTo>
                      <a:pt x="4" y="1337"/>
                    </a:lnTo>
                    <a:cubicBezTo>
                      <a:pt x="1" y="2408"/>
                      <a:pt x="705" y="3480"/>
                      <a:pt x="2116" y="4295"/>
                    </a:cubicBezTo>
                    <a:cubicBezTo>
                      <a:pt x="3518" y="5104"/>
                      <a:pt x="5356" y="5509"/>
                      <a:pt x="7192" y="5509"/>
                    </a:cubicBezTo>
                    <a:cubicBezTo>
                      <a:pt x="9027" y="5509"/>
                      <a:pt x="10860" y="5104"/>
                      <a:pt x="12252" y="4295"/>
                    </a:cubicBezTo>
                    <a:cubicBezTo>
                      <a:pt x="13637" y="3490"/>
                      <a:pt x="14331" y="2435"/>
                      <a:pt x="14332" y="1379"/>
                    </a:cubicBezTo>
                    <a:lnTo>
                      <a:pt x="14337" y="46"/>
                    </a:lnTo>
                    <a:lnTo>
                      <a:pt x="14337" y="46"/>
                    </a:lnTo>
                    <a:cubicBezTo>
                      <a:pt x="14336" y="74"/>
                      <a:pt x="14334" y="101"/>
                      <a:pt x="14332" y="131"/>
                    </a:cubicBezTo>
                    <a:cubicBezTo>
                      <a:pt x="14332" y="165"/>
                      <a:pt x="14331" y="199"/>
                      <a:pt x="14329" y="233"/>
                    </a:cubicBezTo>
                    <a:cubicBezTo>
                      <a:pt x="14326" y="248"/>
                      <a:pt x="14324" y="262"/>
                      <a:pt x="14323" y="276"/>
                    </a:cubicBezTo>
                    <a:cubicBezTo>
                      <a:pt x="14226" y="1254"/>
                      <a:pt x="13538" y="2214"/>
                      <a:pt x="12257" y="2958"/>
                    </a:cubicBezTo>
                    <a:cubicBezTo>
                      <a:pt x="10865" y="3768"/>
                      <a:pt x="9032" y="4172"/>
                      <a:pt x="7197" y="4172"/>
                    </a:cubicBezTo>
                    <a:cubicBezTo>
                      <a:pt x="5361" y="4172"/>
                      <a:pt x="3523" y="3768"/>
                      <a:pt x="2120" y="2958"/>
                    </a:cubicBezTo>
                    <a:cubicBezTo>
                      <a:pt x="799" y="2195"/>
                      <a:pt x="97" y="1208"/>
                      <a:pt x="16" y="206"/>
                    </a:cubicBezTo>
                    <a:cubicBezTo>
                      <a:pt x="13" y="179"/>
                      <a:pt x="13" y="150"/>
                      <a:pt x="11" y="122"/>
                    </a:cubicBezTo>
                    <a:cubicBezTo>
                      <a:pt x="10" y="85"/>
                      <a:pt x="8" y="48"/>
                      <a:pt x="7" y="11"/>
                    </a:cubicBezTo>
                    <a:cubicBezTo>
                      <a:pt x="7" y="8"/>
                      <a:pt x="7" y="5"/>
                      <a:pt x="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46"/>
              <p:cNvSpPr/>
              <p:nvPr/>
            </p:nvSpPr>
            <p:spPr>
              <a:xfrm>
                <a:off x="445853" y="2262350"/>
                <a:ext cx="1006904" cy="581540"/>
              </a:xfrm>
              <a:custGeom>
                <a:rect b="b" l="l" r="r" t="t"/>
                <a:pathLst>
                  <a:path extrusionOk="0" h="8300" w="14371">
                    <a:moveTo>
                      <a:pt x="7146" y="366"/>
                    </a:moveTo>
                    <a:cubicBezTo>
                      <a:pt x="8820" y="366"/>
                      <a:pt x="10495" y="735"/>
                      <a:pt x="11774" y="1473"/>
                    </a:cubicBezTo>
                    <a:cubicBezTo>
                      <a:pt x="12964" y="2159"/>
                      <a:pt x="13603" y="3045"/>
                      <a:pt x="13690" y="3947"/>
                    </a:cubicBezTo>
                    <a:cubicBezTo>
                      <a:pt x="13692" y="3954"/>
                      <a:pt x="13692" y="3964"/>
                      <a:pt x="13693" y="3973"/>
                    </a:cubicBezTo>
                    <a:cubicBezTo>
                      <a:pt x="13696" y="4007"/>
                      <a:pt x="13696" y="4039"/>
                      <a:pt x="13698" y="4073"/>
                    </a:cubicBezTo>
                    <a:cubicBezTo>
                      <a:pt x="13699" y="4102"/>
                      <a:pt x="13701" y="4130"/>
                      <a:pt x="13701" y="4159"/>
                    </a:cubicBezTo>
                    <a:cubicBezTo>
                      <a:pt x="13701" y="4387"/>
                      <a:pt x="13666" y="4614"/>
                      <a:pt x="13596" y="4839"/>
                    </a:cubicBezTo>
                    <a:cubicBezTo>
                      <a:pt x="13370" y="5568"/>
                      <a:pt x="12773" y="6265"/>
                      <a:pt x="11804" y="6828"/>
                    </a:cubicBezTo>
                    <a:cubicBezTo>
                      <a:pt x="10535" y="7566"/>
                      <a:pt x="8863" y="7935"/>
                      <a:pt x="7188" y="7935"/>
                    </a:cubicBezTo>
                    <a:cubicBezTo>
                      <a:pt x="5514" y="7935"/>
                      <a:pt x="3838" y="7566"/>
                      <a:pt x="2560" y="6828"/>
                    </a:cubicBezTo>
                    <a:cubicBezTo>
                      <a:pt x="1568" y="6256"/>
                      <a:pt x="960" y="5543"/>
                      <a:pt x="734" y="4799"/>
                    </a:cubicBezTo>
                    <a:cubicBezTo>
                      <a:pt x="657" y="4548"/>
                      <a:pt x="625" y="4294"/>
                      <a:pt x="637" y="4042"/>
                    </a:cubicBezTo>
                    <a:cubicBezTo>
                      <a:pt x="637" y="4014"/>
                      <a:pt x="637" y="3988"/>
                      <a:pt x="640" y="3962"/>
                    </a:cubicBezTo>
                    <a:cubicBezTo>
                      <a:pt x="711" y="3056"/>
                      <a:pt x="1342" y="2162"/>
                      <a:pt x="2529" y="1473"/>
                    </a:cubicBezTo>
                    <a:cubicBezTo>
                      <a:pt x="3800" y="735"/>
                      <a:pt x="5472" y="366"/>
                      <a:pt x="7146" y="366"/>
                    </a:cubicBezTo>
                    <a:close/>
                    <a:moveTo>
                      <a:pt x="7143" y="0"/>
                    </a:moveTo>
                    <a:cubicBezTo>
                      <a:pt x="5307" y="0"/>
                      <a:pt x="3474" y="405"/>
                      <a:pt x="2081" y="1215"/>
                    </a:cubicBezTo>
                    <a:cubicBezTo>
                      <a:pt x="692" y="2021"/>
                      <a:pt x="0" y="3079"/>
                      <a:pt x="2" y="4139"/>
                    </a:cubicBezTo>
                    <a:cubicBezTo>
                      <a:pt x="3" y="4176"/>
                      <a:pt x="5" y="4213"/>
                      <a:pt x="6" y="4248"/>
                    </a:cubicBezTo>
                    <a:lnTo>
                      <a:pt x="6" y="4250"/>
                    </a:lnTo>
                    <a:cubicBezTo>
                      <a:pt x="8" y="4278"/>
                      <a:pt x="8" y="4307"/>
                      <a:pt x="11" y="4334"/>
                    </a:cubicBezTo>
                    <a:cubicBezTo>
                      <a:pt x="92" y="5336"/>
                      <a:pt x="794" y="6323"/>
                      <a:pt x="2115" y="7086"/>
                    </a:cubicBezTo>
                    <a:cubicBezTo>
                      <a:pt x="3517" y="7895"/>
                      <a:pt x="5355" y="8300"/>
                      <a:pt x="7191" y="8300"/>
                    </a:cubicBezTo>
                    <a:cubicBezTo>
                      <a:pt x="9026" y="8300"/>
                      <a:pt x="10859" y="7895"/>
                      <a:pt x="12252" y="7086"/>
                    </a:cubicBezTo>
                    <a:cubicBezTo>
                      <a:pt x="13533" y="6342"/>
                      <a:pt x="14221" y="5382"/>
                      <a:pt x="14318" y="4404"/>
                    </a:cubicBezTo>
                    <a:cubicBezTo>
                      <a:pt x="14319" y="4390"/>
                      <a:pt x="14322" y="4376"/>
                      <a:pt x="14322" y="4361"/>
                    </a:cubicBezTo>
                    <a:cubicBezTo>
                      <a:pt x="14326" y="4327"/>
                      <a:pt x="14326" y="4293"/>
                      <a:pt x="14327" y="4259"/>
                    </a:cubicBezTo>
                    <a:cubicBezTo>
                      <a:pt x="14370" y="3159"/>
                      <a:pt x="13669" y="2052"/>
                      <a:pt x="12220" y="1215"/>
                    </a:cubicBezTo>
                    <a:cubicBezTo>
                      <a:pt x="10817" y="405"/>
                      <a:pt x="8979" y="0"/>
                      <a:pt x="714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46"/>
              <p:cNvSpPr/>
              <p:nvPr/>
            </p:nvSpPr>
            <p:spPr>
              <a:xfrm>
                <a:off x="937921" y="2330313"/>
                <a:ext cx="19898" cy="178245"/>
              </a:xfrm>
              <a:custGeom>
                <a:rect b="b" l="l" r="r" t="t"/>
                <a:pathLst>
                  <a:path extrusionOk="0" h="2544" w="284">
                    <a:moveTo>
                      <a:pt x="284" y="2541"/>
                    </a:moveTo>
                    <a:lnTo>
                      <a:pt x="284" y="2541"/>
                    </a:lnTo>
                    <a:cubicBezTo>
                      <a:pt x="284" y="2541"/>
                      <a:pt x="284" y="2541"/>
                      <a:pt x="284" y="2541"/>
                    </a:cubicBezTo>
                    <a:close/>
                    <a:moveTo>
                      <a:pt x="138" y="0"/>
                    </a:moveTo>
                    <a:cubicBezTo>
                      <a:pt x="62" y="0"/>
                      <a:pt x="1" y="51"/>
                      <a:pt x="1" y="114"/>
                    </a:cubicBezTo>
                    <a:lnTo>
                      <a:pt x="8" y="2543"/>
                    </a:lnTo>
                    <a:cubicBezTo>
                      <a:pt x="8" y="2480"/>
                      <a:pt x="70" y="2431"/>
                      <a:pt x="145" y="2429"/>
                    </a:cubicBezTo>
                    <a:cubicBezTo>
                      <a:pt x="222" y="2429"/>
                      <a:pt x="283" y="2480"/>
                      <a:pt x="284" y="2541"/>
                    </a:cubicBezTo>
                    <a:lnTo>
                      <a:pt x="284" y="2541"/>
                    </a:lnTo>
                    <a:lnTo>
                      <a:pt x="276" y="113"/>
                    </a:lnTo>
                    <a:cubicBezTo>
                      <a:pt x="276" y="50"/>
                      <a:pt x="214" y="0"/>
                      <a:pt x="1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 name="Google Shape;1903;p46"/>
              <p:cNvSpPr/>
              <p:nvPr/>
            </p:nvSpPr>
            <p:spPr>
              <a:xfrm>
                <a:off x="938482" y="2500572"/>
                <a:ext cx="19338" cy="15695"/>
              </a:xfrm>
              <a:custGeom>
                <a:rect b="b" l="l" r="r" t="t"/>
                <a:pathLst>
                  <a:path extrusionOk="0" h="224" w="276">
                    <a:moveTo>
                      <a:pt x="141" y="1"/>
                    </a:moveTo>
                    <a:cubicBezTo>
                      <a:pt x="140" y="1"/>
                      <a:pt x="138" y="1"/>
                      <a:pt x="137" y="1"/>
                    </a:cubicBezTo>
                    <a:cubicBezTo>
                      <a:pt x="62" y="1"/>
                      <a:pt x="0" y="50"/>
                      <a:pt x="0" y="113"/>
                    </a:cubicBezTo>
                    <a:cubicBezTo>
                      <a:pt x="0" y="174"/>
                      <a:pt x="60" y="224"/>
                      <a:pt x="134" y="224"/>
                    </a:cubicBezTo>
                    <a:cubicBezTo>
                      <a:pt x="135" y="224"/>
                      <a:pt x="136" y="224"/>
                      <a:pt x="137" y="224"/>
                    </a:cubicBezTo>
                    <a:cubicBezTo>
                      <a:pt x="214" y="224"/>
                      <a:pt x="276" y="173"/>
                      <a:pt x="276" y="111"/>
                    </a:cubicBezTo>
                    <a:cubicBezTo>
                      <a:pt x="276" y="51"/>
                      <a:pt x="216" y="1"/>
                      <a:pt x="141" y="1"/>
                    </a:cubicBezTo>
                    <a:close/>
                  </a:path>
                </a:pathLst>
              </a:custGeom>
              <a:solidFill>
                <a:srgbClr val="B8B8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46"/>
              <p:cNvSpPr/>
              <p:nvPr/>
            </p:nvSpPr>
            <p:spPr>
              <a:xfrm>
                <a:off x="889646" y="2556764"/>
                <a:ext cx="119040" cy="137327"/>
              </a:xfrm>
              <a:custGeom>
                <a:rect b="b" l="l" r="r" t="t"/>
                <a:pathLst>
                  <a:path extrusionOk="0" h="1960" w="1699">
                    <a:moveTo>
                      <a:pt x="1696" y="51"/>
                    </a:moveTo>
                    <a:cubicBezTo>
                      <a:pt x="1694" y="59"/>
                      <a:pt x="1691" y="66"/>
                      <a:pt x="1690" y="76"/>
                    </a:cubicBezTo>
                    <a:cubicBezTo>
                      <a:pt x="1688" y="82"/>
                      <a:pt x="1686" y="89"/>
                      <a:pt x="1683" y="97"/>
                    </a:cubicBezTo>
                    <a:cubicBezTo>
                      <a:pt x="1680" y="105"/>
                      <a:pt x="1677" y="112"/>
                      <a:pt x="1673" y="122"/>
                    </a:cubicBezTo>
                    <a:cubicBezTo>
                      <a:pt x="1670" y="129"/>
                      <a:pt x="1668" y="135"/>
                      <a:pt x="1665" y="143"/>
                    </a:cubicBezTo>
                    <a:cubicBezTo>
                      <a:pt x="1660" y="151"/>
                      <a:pt x="1654" y="160"/>
                      <a:pt x="1650" y="168"/>
                    </a:cubicBezTo>
                    <a:cubicBezTo>
                      <a:pt x="1645" y="174"/>
                      <a:pt x="1642" y="182"/>
                      <a:pt x="1637" y="188"/>
                    </a:cubicBezTo>
                    <a:cubicBezTo>
                      <a:pt x="1631" y="195"/>
                      <a:pt x="1623" y="205"/>
                      <a:pt x="1616" y="214"/>
                    </a:cubicBezTo>
                    <a:cubicBezTo>
                      <a:pt x="1611" y="220"/>
                      <a:pt x="1608" y="225"/>
                      <a:pt x="1603" y="231"/>
                    </a:cubicBezTo>
                    <a:cubicBezTo>
                      <a:pt x="1594" y="240"/>
                      <a:pt x="1585" y="248"/>
                      <a:pt x="1574" y="259"/>
                    </a:cubicBezTo>
                    <a:cubicBezTo>
                      <a:pt x="1570" y="263"/>
                      <a:pt x="1565" y="268"/>
                      <a:pt x="1560" y="272"/>
                    </a:cubicBezTo>
                    <a:cubicBezTo>
                      <a:pt x="1550" y="282"/>
                      <a:pt x="1537" y="291"/>
                      <a:pt x="1523" y="302"/>
                    </a:cubicBezTo>
                    <a:cubicBezTo>
                      <a:pt x="1519" y="305"/>
                      <a:pt x="1514" y="308"/>
                      <a:pt x="1510" y="311"/>
                    </a:cubicBezTo>
                    <a:cubicBezTo>
                      <a:pt x="1493" y="325"/>
                      <a:pt x="1474" y="337"/>
                      <a:pt x="1453" y="349"/>
                    </a:cubicBezTo>
                    <a:cubicBezTo>
                      <a:pt x="1123" y="540"/>
                      <a:pt x="588" y="540"/>
                      <a:pt x="256" y="349"/>
                    </a:cubicBezTo>
                    <a:cubicBezTo>
                      <a:pt x="236" y="337"/>
                      <a:pt x="216" y="325"/>
                      <a:pt x="199" y="311"/>
                    </a:cubicBezTo>
                    <a:cubicBezTo>
                      <a:pt x="191" y="306"/>
                      <a:pt x="185" y="302"/>
                      <a:pt x="179" y="297"/>
                    </a:cubicBezTo>
                    <a:cubicBezTo>
                      <a:pt x="168" y="288"/>
                      <a:pt x="157" y="280"/>
                      <a:pt x="147" y="271"/>
                    </a:cubicBezTo>
                    <a:cubicBezTo>
                      <a:pt x="141" y="266"/>
                      <a:pt x="136" y="260"/>
                      <a:pt x="130" y="255"/>
                    </a:cubicBezTo>
                    <a:cubicBezTo>
                      <a:pt x="121" y="246"/>
                      <a:pt x="111" y="239"/>
                      <a:pt x="104" y="229"/>
                    </a:cubicBezTo>
                    <a:cubicBezTo>
                      <a:pt x="99" y="223"/>
                      <a:pt x="94" y="217"/>
                      <a:pt x="90" y="211"/>
                    </a:cubicBezTo>
                    <a:cubicBezTo>
                      <a:pt x="84" y="203"/>
                      <a:pt x="74" y="194"/>
                      <a:pt x="70" y="186"/>
                    </a:cubicBezTo>
                    <a:cubicBezTo>
                      <a:pt x="65" y="180"/>
                      <a:pt x="61" y="172"/>
                      <a:pt x="57" y="166"/>
                    </a:cubicBezTo>
                    <a:cubicBezTo>
                      <a:pt x="53" y="157"/>
                      <a:pt x="47" y="149"/>
                      <a:pt x="42" y="142"/>
                    </a:cubicBezTo>
                    <a:cubicBezTo>
                      <a:pt x="39" y="134"/>
                      <a:pt x="36" y="128"/>
                      <a:pt x="33" y="122"/>
                    </a:cubicBezTo>
                    <a:cubicBezTo>
                      <a:pt x="30" y="112"/>
                      <a:pt x="25" y="105"/>
                      <a:pt x="22" y="96"/>
                    </a:cubicBezTo>
                    <a:cubicBezTo>
                      <a:pt x="21" y="88"/>
                      <a:pt x="19" y="82"/>
                      <a:pt x="17" y="74"/>
                    </a:cubicBezTo>
                    <a:cubicBezTo>
                      <a:pt x="14" y="66"/>
                      <a:pt x="13" y="57"/>
                      <a:pt x="11" y="48"/>
                    </a:cubicBezTo>
                    <a:cubicBezTo>
                      <a:pt x="10" y="42"/>
                      <a:pt x="8" y="34"/>
                      <a:pt x="8" y="26"/>
                    </a:cubicBezTo>
                    <a:cubicBezTo>
                      <a:pt x="8" y="19"/>
                      <a:pt x="7" y="9"/>
                      <a:pt x="7" y="2"/>
                    </a:cubicBezTo>
                    <a:lnTo>
                      <a:pt x="7" y="0"/>
                    </a:lnTo>
                    <a:lnTo>
                      <a:pt x="1" y="1420"/>
                    </a:lnTo>
                    <a:cubicBezTo>
                      <a:pt x="1" y="1546"/>
                      <a:pt x="84" y="1672"/>
                      <a:pt x="250" y="1769"/>
                    </a:cubicBezTo>
                    <a:cubicBezTo>
                      <a:pt x="582" y="1960"/>
                      <a:pt x="1117" y="1960"/>
                      <a:pt x="1446" y="1769"/>
                    </a:cubicBezTo>
                    <a:cubicBezTo>
                      <a:pt x="1611" y="1674"/>
                      <a:pt x="1693" y="1548"/>
                      <a:pt x="1694" y="1423"/>
                    </a:cubicBezTo>
                    <a:lnTo>
                      <a:pt x="1699" y="3"/>
                    </a:lnTo>
                    <a:cubicBezTo>
                      <a:pt x="1699" y="12"/>
                      <a:pt x="1697" y="20"/>
                      <a:pt x="1697" y="28"/>
                    </a:cubicBezTo>
                    <a:cubicBezTo>
                      <a:pt x="1697" y="36"/>
                      <a:pt x="1697" y="43"/>
                      <a:pt x="1696" y="49"/>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46"/>
              <p:cNvSpPr/>
              <p:nvPr/>
            </p:nvSpPr>
            <p:spPr>
              <a:xfrm>
                <a:off x="894411" y="2526916"/>
                <a:ext cx="110493" cy="60046"/>
              </a:xfrm>
              <a:custGeom>
                <a:rect b="b" l="l" r="r" t="t"/>
                <a:pathLst>
                  <a:path extrusionOk="0" h="857" w="1577">
                    <a:moveTo>
                      <a:pt x="782" y="0"/>
                    </a:moveTo>
                    <a:cubicBezTo>
                      <a:pt x="566" y="0"/>
                      <a:pt x="366" y="48"/>
                      <a:pt x="216" y="135"/>
                    </a:cubicBezTo>
                    <a:cubicBezTo>
                      <a:pt x="77" y="217"/>
                      <a:pt x="0" y="318"/>
                      <a:pt x="0" y="428"/>
                    </a:cubicBezTo>
                    <a:cubicBezTo>
                      <a:pt x="0" y="432"/>
                      <a:pt x="2" y="435"/>
                      <a:pt x="2" y="440"/>
                    </a:cubicBezTo>
                    <a:lnTo>
                      <a:pt x="3" y="448"/>
                    </a:lnTo>
                    <a:lnTo>
                      <a:pt x="3" y="457"/>
                    </a:lnTo>
                    <a:cubicBezTo>
                      <a:pt x="3" y="458"/>
                      <a:pt x="3" y="462"/>
                      <a:pt x="3" y="465"/>
                    </a:cubicBezTo>
                    <a:cubicBezTo>
                      <a:pt x="5" y="468"/>
                      <a:pt x="6" y="472"/>
                      <a:pt x="6" y="477"/>
                    </a:cubicBezTo>
                    <a:lnTo>
                      <a:pt x="9" y="485"/>
                    </a:lnTo>
                    <a:lnTo>
                      <a:pt x="11" y="494"/>
                    </a:lnTo>
                    <a:cubicBezTo>
                      <a:pt x="13" y="497"/>
                      <a:pt x="13" y="498"/>
                      <a:pt x="13" y="502"/>
                    </a:cubicBezTo>
                    <a:cubicBezTo>
                      <a:pt x="16" y="506"/>
                      <a:pt x="17" y="511"/>
                      <a:pt x="19" y="514"/>
                    </a:cubicBezTo>
                    <a:lnTo>
                      <a:pt x="22" y="523"/>
                    </a:lnTo>
                    <a:lnTo>
                      <a:pt x="26" y="531"/>
                    </a:lnTo>
                    <a:cubicBezTo>
                      <a:pt x="26" y="534"/>
                      <a:pt x="28" y="537"/>
                      <a:pt x="29" y="538"/>
                    </a:cubicBezTo>
                    <a:cubicBezTo>
                      <a:pt x="31" y="543"/>
                      <a:pt x="34" y="548"/>
                      <a:pt x="37" y="552"/>
                    </a:cubicBezTo>
                    <a:lnTo>
                      <a:pt x="42" y="560"/>
                    </a:lnTo>
                    <a:lnTo>
                      <a:pt x="46" y="569"/>
                    </a:lnTo>
                    <a:cubicBezTo>
                      <a:pt x="49" y="572"/>
                      <a:pt x="49" y="574"/>
                      <a:pt x="53" y="577"/>
                    </a:cubicBezTo>
                    <a:cubicBezTo>
                      <a:pt x="56" y="581"/>
                      <a:pt x="60" y="586"/>
                      <a:pt x="63" y="591"/>
                    </a:cubicBezTo>
                    <a:lnTo>
                      <a:pt x="69" y="598"/>
                    </a:lnTo>
                    <a:lnTo>
                      <a:pt x="76" y="606"/>
                    </a:lnTo>
                    <a:cubicBezTo>
                      <a:pt x="79" y="609"/>
                      <a:pt x="80" y="612"/>
                      <a:pt x="82" y="614"/>
                    </a:cubicBezTo>
                    <a:cubicBezTo>
                      <a:pt x="88" y="620"/>
                      <a:pt x="93" y="625"/>
                      <a:pt x="99" y="631"/>
                    </a:cubicBezTo>
                    <a:lnTo>
                      <a:pt x="105" y="637"/>
                    </a:lnTo>
                    <a:lnTo>
                      <a:pt x="113" y="645"/>
                    </a:lnTo>
                    <a:cubicBezTo>
                      <a:pt x="116" y="646"/>
                      <a:pt x="117" y="649"/>
                      <a:pt x="120" y="651"/>
                    </a:cubicBezTo>
                    <a:cubicBezTo>
                      <a:pt x="126" y="657"/>
                      <a:pt x="136" y="661"/>
                      <a:pt x="142" y="669"/>
                    </a:cubicBezTo>
                    <a:lnTo>
                      <a:pt x="148" y="674"/>
                    </a:lnTo>
                    <a:lnTo>
                      <a:pt x="157" y="681"/>
                    </a:lnTo>
                    <a:cubicBezTo>
                      <a:pt x="160" y="683"/>
                      <a:pt x="163" y="685"/>
                      <a:pt x="165" y="688"/>
                    </a:cubicBezTo>
                    <a:cubicBezTo>
                      <a:pt x="182" y="700"/>
                      <a:pt x="200" y="711"/>
                      <a:pt x="220" y="721"/>
                    </a:cubicBezTo>
                    <a:cubicBezTo>
                      <a:pt x="371" y="809"/>
                      <a:pt x="571" y="857"/>
                      <a:pt x="788" y="857"/>
                    </a:cubicBezTo>
                    <a:cubicBezTo>
                      <a:pt x="1003" y="857"/>
                      <a:pt x="1203" y="809"/>
                      <a:pt x="1354" y="721"/>
                    </a:cubicBezTo>
                    <a:cubicBezTo>
                      <a:pt x="1372" y="711"/>
                      <a:pt x="1389" y="700"/>
                      <a:pt x="1406" y="688"/>
                    </a:cubicBezTo>
                    <a:lnTo>
                      <a:pt x="1418" y="678"/>
                    </a:lnTo>
                    <a:cubicBezTo>
                      <a:pt x="1431" y="669"/>
                      <a:pt x="1442" y="661"/>
                      <a:pt x="1452" y="652"/>
                    </a:cubicBezTo>
                    <a:lnTo>
                      <a:pt x="1457" y="646"/>
                    </a:lnTo>
                    <a:lnTo>
                      <a:pt x="1465" y="640"/>
                    </a:lnTo>
                    <a:lnTo>
                      <a:pt x="1469" y="635"/>
                    </a:lnTo>
                    <a:cubicBezTo>
                      <a:pt x="1477" y="629"/>
                      <a:pt x="1483" y="621"/>
                      <a:pt x="1489" y="615"/>
                    </a:cubicBezTo>
                    <a:lnTo>
                      <a:pt x="1494" y="609"/>
                    </a:lnTo>
                    <a:lnTo>
                      <a:pt x="1500" y="601"/>
                    </a:lnTo>
                    <a:lnTo>
                      <a:pt x="1505" y="595"/>
                    </a:lnTo>
                    <a:cubicBezTo>
                      <a:pt x="1509" y="589"/>
                      <a:pt x="1515" y="585"/>
                      <a:pt x="1518" y="578"/>
                    </a:cubicBezTo>
                    <a:cubicBezTo>
                      <a:pt x="1520" y="575"/>
                      <a:pt x="1523" y="572"/>
                      <a:pt x="1523" y="571"/>
                    </a:cubicBezTo>
                    <a:lnTo>
                      <a:pt x="1529" y="561"/>
                    </a:lnTo>
                    <a:lnTo>
                      <a:pt x="1534" y="554"/>
                    </a:lnTo>
                    <a:cubicBezTo>
                      <a:pt x="1537" y="549"/>
                      <a:pt x="1540" y="546"/>
                      <a:pt x="1542" y="540"/>
                    </a:cubicBezTo>
                    <a:cubicBezTo>
                      <a:pt x="1543" y="537"/>
                      <a:pt x="1545" y="535"/>
                      <a:pt x="1545" y="532"/>
                    </a:cubicBezTo>
                    <a:lnTo>
                      <a:pt x="1549" y="525"/>
                    </a:lnTo>
                    <a:lnTo>
                      <a:pt x="1552" y="515"/>
                    </a:lnTo>
                    <a:cubicBezTo>
                      <a:pt x="1554" y="511"/>
                      <a:pt x="1555" y="508"/>
                      <a:pt x="1557" y="503"/>
                    </a:cubicBezTo>
                    <a:cubicBezTo>
                      <a:pt x="1558" y="502"/>
                      <a:pt x="1558" y="498"/>
                      <a:pt x="1558" y="495"/>
                    </a:cubicBezTo>
                    <a:lnTo>
                      <a:pt x="1562" y="486"/>
                    </a:lnTo>
                    <a:lnTo>
                      <a:pt x="1565" y="478"/>
                    </a:lnTo>
                    <a:cubicBezTo>
                      <a:pt x="1565" y="474"/>
                      <a:pt x="1566" y="471"/>
                      <a:pt x="1568" y="466"/>
                    </a:cubicBezTo>
                    <a:cubicBezTo>
                      <a:pt x="1568" y="463"/>
                      <a:pt x="1568" y="462"/>
                      <a:pt x="1568" y="458"/>
                    </a:cubicBezTo>
                    <a:lnTo>
                      <a:pt x="1568" y="449"/>
                    </a:lnTo>
                    <a:cubicBezTo>
                      <a:pt x="1577" y="335"/>
                      <a:pt x="1498" y="222"/>
                      <a:pt x="1351" y="135"/>
                    </a:cubicBezTo>
                    <a:cubicBezTo>
                      <a:pt x="1198" y="48"/>
                      <a:pt x="997" y="0"/>
                      <a:pt x="7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46"/>
              <p:cNvSpPr/>
              <p:nvPr/>
            </p:nvSpPr>
            <p:spPr>
              <a:xfrm>
                <a:off x="890067" y="2522572"/>
                <a:ext cx="119251" cy="68734"/>
              </a:xfrm>
              <a:custGeom>
                <a:rect b="b" l="l" r="r" t="t"/>
                <a:pathLst>
                  <a:path extrusionOk="0" h="981" w="1702">
                    <a:moveTo>
                      <a:pt x="844" y="62"/>
                    </a:moveTo>
                    <a:cubicBezTo>
                      <a:pt x="1059" y="62"/>
                      <a:pt x="1260" y="110"/>
                      <a:pt x="1411" y="197"/>
                    </a:cubicBezTo>
                    <a:cubicBezTo>
                      <a:pt x="1559" y="282"/>
                      <a:pt x="1637" y="397"/>
                      <a:pt x="1628" y="511"/>
                    </a:cubicBezTo>
                    <a:lnTo>
                      <a:pt x="1628" y="520"/>
                    </a:lnTo>
                    <a:cubicBezTo>
                      <a:pt x="1628" y="524"/>
                      <a:pt x="1628" y="525"/>
                      <a:pt x="1628" y="528"/>
                    </a:cubicBezTo>
                    <a:cubicBezTo>
                      <a:pt x="1628" y="533"/>
                      <a:pt x="1625" y="536"/>
                      <a:pt x="1625" y="540"/>
                    </a:cubicBezTo>
                    <a:lnTo>
                      <a:pt x="1624" y="548"/>
                    </a:lnTo>
                    <a:lnTo>
                      <a:pt x="1620" y="557"/>
                    </a:lnTo>
                    <a:cubicBezTo>
                      <a:pt x="1620" y="560"/>
                      <a:pt x="1620" y="564"/>
                      <a:pt x="1619" y="565"/>
                    </a:cubicBezTo>
                    <a:cubicBezTo>
                      <a:pt x="1617" y="570"/>
                      <a:pt x="1616" y="573"/>
                      <a:pt x="1614" y="577"/>
                    </a:cubicBezTo>
                    <a:lnTo>
                      <a:pt x="1610" y="585"/>
                    </a:lnTo>
                    <a:lnTo>
                      <a:pt x="1607" y="594"/>
                    </a:lnTo>
                    <a:cubicBezTo>
                      <a:pt x="1605" y="597"/>
                      <a:pt x="1605" y="599"/>
                      <a:pt x="1604" y="602"/>
                    </a:cubicBezTo>
                    <a:cubicBezTo>
                      <a:pt x="1602" y="608"/>
                      <a:pt x="1597" y="611"/>
                      <a:pt x="1594" y="616"/>
                    </a:cubicBezTo>
                    <a:lnTo>
                      <a:pt x="1590" y="623"/>
                    </a:lnTo>
                    <a:lnTo>
                      <a:pt x="1585" y="633"/>
                    </a:lnTo>
                    <a:cubicBezTo>
                      <a:pt x="1584" y="634"/>
                      <a:pt x="1582" y="637"/>
                      <a:pt x="1580" y="639"/>
                    </a:cubicBezTo>
                    <a:cubicBezTo>
                      <a:pt x="1577" y="645"/>
                      <a:pt x="1571" y="651"/>
                      <a:pt x="1567" y="657"/>
                    </a:cubicBezTo>
                    <a:lnTo>
                      <a:pt x="1562" y="663"/>
                    </a:lnTo>
                    <a:lnTo>
                      <a:pt x="1556" y="671"/>
                    </a:lnTo>
                    <a:lnTo>
                      <a:pt x="1551" y="677"/>
                    </a:lnTo>
                    <a:cubicBezTo>
                      <a:pt x="1545" y="683"/>
                      <a:pt x="1539" y="690"/>
                      <a:pt x="1531" y="696"/>
                    </a:cubicBezTo>
                    <a:lnTo>
                      <a:pt x="1527" y="700"/>
                    </a:lnTo>
                    <a:lnTo>
                      <a:pt x="1517" y="708"/>
                    </a:lnTo>
                    <a:lnTo>
                      <a:pt x="1513" y="714"/>
                    </a:lnTo>
                    <a:cubicBezTo>
                      <a:pt x="1504" y="723"/>
                      <a:pt x="1491" y="731"/>
                      <a:pt x="1480" y="740"/>
                    </a:cubicBezTo>
                    <a:lnTo>
                      <a:pt x="1468" y="750"/>
                    </a:lnTo>
                    <a:cubicBezTo>
                      <a:pt x="1451" y="762"/>
                      <a:pt x="1433" y="773"/>
                      <a:pt x="1414" y="783"/>
                    </a:cubicBezTo>
                    <a:cubicBezTo>
                      <a:pt x="1265" y="871"/>
                      <a:pt x="1064" y="919"/>
                      <a:pt x="848" y="919"/>
                    </a:cubicBezTo>
                    <a:cubicBezTo>
                      <a:pt x="633" y="919"/>
                      <a:pt x="433" y="871"/>
                      <a:pt x="281" y="783"/>
                    </a:cubicBezTo>
                    <a:cubicBezTo>
                      <a:pt x="261" y="773"/>
                      <a:pt x="244" y="760"/>
                      <a:pt x="227" y="750"/>
                    </a:cubicBezTo>
                    <a:cubicBezTo>
                      <a:pt x="224" y="747"/>
                      <a:pt x="221" y="745"/>
                      <a:pt x="219" y="742"/>
                    </a:cubicBezTo>
                    <a:lnTo>
                      <a:pt x="210" y="736"/>
                    </a:lnTo>
                    <a:lnTo>
                      <a:pt x="204" y="730"/>
                    </a:lnTo>
                    <a:cubicBezTo>
                      <a:pt x="196" y="723"/>
                      <a:pt x="188" y="719"/>
                      <a:pt x="181" y="713"/>
                    </a:cubicBezTo>
                    <a:cubicBezTo>
                      <a:pt x="179" y="711"/>
                      <a:pt x="176" y="708"/>
                      <a:pt x="175" y="705"/>
                    </a:cubicBezTo>
                    <a:lnTo>
                      <a:pt x="167" y="697"/>
                    </a:lnTo>
                    <a:lnTo>
                      <a:pt x="159" y="691"/>
                    </a:lnTo>
                    <a:cubicBezTo>
                      <a:pt x="155" y="687"/>
                      <a:pt x="148" y="682"/>
                      <a:pt x="144" y="676"/>
                    </a:cubicBezTo>
                    <a:cubicBezTo>
                      <a:pt x="141" y="674"/>
                      <a:pt x="139" y="671"/>
                      <a:pt x="138" y="668"/>
                    </a:cubicBezTo>
                    <a:lnTo>
                      <a:pt x="130" y="660"/>
                    </a:lnTo>
                    <a:lnTo>
                      <a:pt x="124" y="653"/>
                    </a:lnTo>
                    <a:cubicBezTo>
                      <a:pt x="121" y="648"/>
                      <a:pt x="118" y="643"/>
                      <a:pt x="113" y="639"/>
                    </a:cubicBezTo>
                    <a:cubicBezTo>
                      <a:pt x="111" y="636"/>
                      <a:pt x="110" y="633"/>
                      <a:pt x="108" y="630"/>
                    </a:cubicBezTo>
                    <a:lnTo>
                      <a:pt x="104" y="622"/>
                    </a:lnTo>
                    <a:lnTo>
                      <a:pt x="99" y="614"/>
                    </a:lnTo>
                    <a:cubicBezTo>
                      <a:pt x="95" y="610"/>
                      <a:pt x="93" y="605"/>
                      <a:pt x="91" y="600"/>
                    </a:cubicBezTo>
                    <a:cubicBezTo>
                      <a:pt x="88" y="599"/>
                      <a:pt x="88" y="596"/>
                      <a:pt x="87" y="593"/>
                    </a:cubicBezTo>
                    <a:lnTo>
                      <a:pt x="84" y="585"/>
                    </a:lnTo>
                    <a:lnTo>
                      <a:pt x="81" y="576"/>
                    </a:lnTo>
                    <a:cubicBezTo>
                      <a:pt x="78" y="573"/>
                      <a:pt x="76" y="568"/>
                      <a:pt x="75" y="564"/>
                    </a:cubicBezTo>
                    <a:cubicBezTo>
                      <a:pt x="75" y="560"/>
                      <a:pt x="73" y="557"/>
                      <a:pt x="73" y="556"/>
                    </a:cubicBezTo>
                    <a:lnTo>
                      <a:pt x="70" y="547"/>
                    </a:lnTo>
                    <a:lnTo>
                      <a:pt x="68" y="539"/>
                    </a:lnTo>
                    <a:cubicBezTo>
                      <a:pt x="67" y="534"/>
                      <a:pt x="65" y="530"/>
                      <a:pt x="65" y="525"/>
                    </a:cubicBezTo>
                    <a:cubicBezTo>
                      <a:pt x="65" y="524"/>
                      <a:pt x="65" y="520"/>
                      <a:pt x="65" y="519"/>
                    </a:cubicBezTo>
                    <a:lnTo>
                      <a:pt x="64" y="510"/>
                    </a:lnTo>
                    <a:lnTo>
                      <a:pt x="62" y="500"/>
                    </a:lnTo>
                    <a:cubicBezTo>
                      <a:pt x="62" y="497"/>
                      <a:pt x="62" y="494"/>
                      <a:pt x="62" y="490"/>
                    </a:cubicBezTo>
                    <a:cubicBezTo>
                      <a:pt x="62" y="380"/>
                      <a:pt x="138" y="277"/>
                      <a:pt x="278" y="197"/>
                    </a:cubicBezTo>
                    <a:cubicBezTo>
                      <a:pt x="427" y="110"/>
                      <a:pt x="628" y="62"/>
                      <a:pt x="844" y="62"/>
                    </a:cubicBezTo>
                    <a:close/>
                    <a:moveTo>
                      <a:pt x="845" y="1"/>
                    </a:moveTo>
                    <a:cubicBezTo>
                      <a:pt x="627" y="1"/>
                      <a:pt x="411" y="48"/>
                      <a:pt x="247" y="144"/>
                    </a:cubicBezTo>
                    <a:cubicBezTo>
                      <a:pt x="84" y="239"/>
                      <a:pt x="1" y="364"/>
                      <a:pt x="1" y="490"/>
                    </a:cubicBezTo>
                    <a:cubicBezTo>
                      <a:pt x="1" y="497"/>
                      <a:pt x="2" y="507"/>
                      <a:pt x="2" y="514"/>
                    </a:cubicBezTo>
                    <a:cubicBezTo>
                      <a:pt x="2" y="522"/>
                      <a:pt x="4" y="530"/>
                      <a:pt x="5" y="536"/>
                    </a:cubicBezTo>
                    <a:cubicBezTo>
                      <a:pt x="7" y="545"/>
                      <a:pt x="8" y="554"/>
                      <a:pt x="11" y="562"/>
                    </a:cubicBezTo>
                    <a:cubicBezTo>
                      <a:pt x="13" y="570"/>
                      <a:pt x="15" y="576"/>
                      <a:pt x="16" y="584"/>
                    </a:cubicBezTo>
                    <a:cubicBezTo>
                      <a:pt x="19" y="593"/>
                      <a:pt x="24" y="600"/>
                      <a:pt x="27" y="610"/>
                    </a:cubicBezTo>
                    <a:cubicBezTo>
                      <a:pt x="30" y="616"/>
                      <a:pt x="33" y="622"/>
                      <a:pt x="36" y="630"/>
                    </a:cubicBezTo>
                    <a:cubicBezTo>
                      <a:pt x="41" y="639"/>
                      <a:pt x="45" y="645"/>
                      <a:pt x="51" y="654"/>
                    </a:cubicBezTo>
                    <a:cubicBezTo>
                      <a:pt x="55" y="660"/>
                      <a:pt x="59" y="668"/>
                      <a:pt x="64" y="674"/>
                    </a:cubicBezTo>
                    <a:cubicBezTo>
                      <a:pt x="68" y="683"/>
                      <a:pt x="76" y="691"/>
                      <a:pt x="84" y="699"/>
                    </a:cubicBezTo>
                    <a:cubicBezTo>
                      <a:pt x="88" y="705"/>
                      <a:pt x="93" y="713"/>
                      <a:pt x="98" y="719"/>
                    </a:cubicBezTo>
                    <a:cubicBezTo>
                      <a:pt x="105" y="727"/>
                      <a:pt x="115" y="736"/>
                      <a:pt x="124" y="743"/>
                    </a:cubicBezTo>
                    <a:cubicBezTo>
                      <a:pt x="130" y="750"/>
                      <a:pt x="135" y="754"/>
                      <a:pt x="141" y="760"/>
                    </a:cubicBezTo>
                    <a:cubicBezTo>
                      <a:pt x="151" y="768"/>
                      <a:pt x="162" y="776"/>
                      <a:pt x="173" y="785"/>
                    </a:cubicBezTo>
                    <a:cubicBezTo>
                      <a:pt x="179" y="790"/>
                      <a:pt x="185" y="794"/>
                      <a:pt x="193" y="799"/>
                    </a:cubicBezTo>
                    <a:cubicBezTo>
                      <a:pt x="210" y="813"/>
                      <a:pt x="230" y="825"/>
                      <a:pt x="250" y="837"/>
                    </a:cubicBezTo>
                    <a:cubicBezTo>
                      <a:pt x="416" y="933"/>
                      <a:pt x="633" y="980"/>
                      <a:pt x="848" y="980"/>
                    </a:cubicBezTo>
                    <a:cubicBezTo>
                      <a:pt x="1064" y="980"/>
                      <a:pt x="1282" y="933"/>
                      <a:pt x="1447" y="837"/>
                    </a:cubicBezTo>
                    <a:cubicBezTo>
                      <a:pt x="1467" y="825"/>
                      <a:pt x="1487" y="813"/>
                      <a:pt x="1504" y="799"/>
                    </a:cubicBezTo>
                    <a:cubicBezTo>
                      <a:pt x="1508" y="796"/>
                      <a:pt x="1513" y="793"/>
                      <a:pt x="1517" y="790"/>
                    </a:cubicBezTo>
                    <a:cubicBezTo>
                      <a:pt x="1530" y="780"/>
                      <a:pt x="1544" y="770"/>
                      <a:pt x="1554" y="760"/>
                    </a:cubicBezTo>
                    <a:cubicBezTo>
                      <a:pt x="1559" y="756"/>
                      <a:pt x="1564" y="751"/>
                      <a:pt x="1568" y="747"/>
                    </a:cubicBezTo>
                    <a:cubicBezTo>
                      <a:pt x="1579" y="737"/>
                      <a:pt x="1588" y="728"/>
                      <a:pt x="1597" y="719"/>
                    </a:cubicBezTo>
                    <a:cubicBezTo>
                      <a:pt x="1602" y="713"/>
                      <a:pt x="1605" y="708"/>
                      <a:pt x="1610" y="703"/>
                    </a:cubicBezTo>
                    <a:cubicBezTo>
                      <a:pt x="1617" y="694"/>
                      <a:pt x="1625" y="683"/>
                      <a:pt x="1631" y="676"/>
                    </a:cubicBezTo>
                    <a:cubicBezTo>
                      <a:pt x="1636" y="670"/>
                      <a:pt x="1639" y="662"/>
                      <a:pt x="1644" y="656"/>
                    </a:cubicBezTo>
                    <a:cubicBezTo>
                      <a:pt x="1648" y="648"/>
                      <a:pt x="1654" y="639"/>
                      <a:pt x="1659" y="631"/>
                    </a:cubicBezTo>
                    <a:cubicBezTo>
                      <a:pt x="1662" y="623"/>
                      <a:pt x="1664" y="617"/>
                      <a:pt x="1667" y="610"/>
                    </a:cubicBezTo>
                    <a:cubicBezTo>
                      <a:pt x="1671" y="602"/>
                      <a:pt x="1674" y="594"/>
                      <a:pt x="1677" y="585"/>
                    </a:cubicBezTo>
                    <a:cubicBezTo>
                      <a:pt x="1679" y="577"/>
                      <a:pt x="1680" y="571"/>
                      <a:pt x="1684" y="564"/>
                    </a:cubicBezTo>
                    <a:cubicBezTo>
                      <a:pt x="1685" y="556"/>
                      <a:pt x="1688" y="547"/>
                      <a:pt x="1690" y="539"/>
                    </a:cubicBezTo>
                    <a:cubicBezTo>
                      <a:pt x="1690" y="531"/>
                      <a:pt x="1690" y="524"/>
                      <a:pt x="1691" y="517"/>
                    </a:cubicBezTo>
                    <a:cubicBezTo>
                      <a:pt x="1702" y="384"/>
                      <a:pt x="1620" y="247"/>
                      <a:pt x="1444" y="144"/>
                    </a:cubicBezTo>
                    <a:cubicBezTo>
                      <a:pt x="1277" y="48"/>
                      <a:pt x="1062" y="1"/>
                      <a:pt x="84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46"/>
              <p:cNvSpPr/>
              <p:nvPr/>
            </p:nvSpPr>
            <p:spPr>
              <a:xfrm>
                <a:off x="640914" y="2328071"/>
                <a:ext cx="105027" cy="80365"/>
              </a:xfrm>
              <a:custGeom>
                <a:rect b="b" l="l" r="r" t="t"/>
                <a:pathLst>
                  <a:path extrusionOk="0" h="1147" w="1499">
                    <a:moveTo>
                      <a:pt x="0" y="0"/>
                    </a:moveTo>
                    <a:lnTo>
                      <a:pt x="0" y="100"/>
                    </a:lnTo>
                    <a:lnTo>
                      <a:pt x="1499" y="1146"/>
                    </a:lnTo>
                    <a:lnTo>
                      <a:pt x="1499" y="1045"/>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 name="Google Shape;1908;p46"/>
              <p:cNvSpPr/>
              <p:nvPr/>
            </p:nvSpPr>
            <p:spPr>
              <a:xfrm>
                <a:off x="745872" y="2401219"/>
                <a:ext cx="180698" cy="101174"/>
              </a:xfrm>
              <a:custGeom>
                <a:rect b="b" l="l" r="r" t="t"/>
                <a:pathLst>
                  <a:path extrusionOk="0" h="1444" w="2579">
                    <a:moveTo>
                      <a:pt x="1" y="1"/>
                    </a:moveTo>
                    <a:lnTo>
                      <a:pt x="1" y="102"/>
                    </a:lnTo>
                    <a:cubicBezTo>
                      <a:pt x="742" y="620"/>
                      <a:pt x="1611" y="1071"/>
                      <a:pt x="2579" y="1443"/>
                    </a:cubicBezTo>
                    <a:lnTo>
                      <a:pt x="2577" y="1342"/>
                    </a:lnTo>
                    <a:cubicBezTo>
                      <a:pt x="1611" y="971"/>
                      <a:pt x="742" y="519"/>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46"/>
              <p:cNvSpPr/>
              <p:nvPr/>
            </p:nvSpPr>
            <p:spPr>
              <a:xfrm>
                <a:off x="640914" y="2323587"/>
                <a:ext cx="299668" cy="174182"/>
              </a:xfrm>
              <a:custGeom>
                <a:rect b="b" l="l" r="r" t="t"/>
                <a:pathLst>
                  <a:path extrusionOk="0" h="2486" w="4277">
                    <a:moveTo>
                      <a:pt x="4075" y="2450"/>
                    </a:moveTo>
                    <a:cubicBezTo>
                      <a:pt x="3109" y="2079"/>
                      <a:pt x="2240" y="1627"/>
                      <a:pt x="1499" y="1109"/>
                    </a:cubicBezTo>
                    <a:lnTo>
                      <a:pt x="0" y="64"/>
                    </a:lnTo>
                    <a:lnTo>
                      <a:pt x="111" y="1"/>
                    </a:lnTo>
                    <a:lnTo>
                      <a:pt x="1909" y="872"/>
                    </a:lnTo>
                    <a:cubicBezTo>
                      <a:pt x="2803" y="1302"/>
                      <a:pt x="3577" y="1807"/>
                      <a:pt x="4217" y="2368"/>
                    </a:cubicBezTo>
                    <a:lnTo>
                      <a:pt x="4277" y="2422"/>
                    </a:lnTo>
                    <a:lnTo>
                      <a:pt x="4167" y="2485"/>
                    </a:lnTo>
                    <a:close/>
                  </a:path>
                </a:pathLst>
              </a:custGeom>
              <a:gradFill>
                <a:gsLst>
                  <a:gs pos="0">
                    <a:schemeClr val="dk2"/>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46"/>
              <p:cNvSpPr/>
              <p:nvPr/>
            </p:nvSpPr>
            <p:spPr>
              <a:xfrm>
                <a:off x="921246" y="2482285"/>
                <a:ext cx="54581" cy="123104"/>
              </a:xfrm>
              <a:custGeom>
                <a:rect b="b" l="l" r="r" t="t"/>
                <a:pathLst>
                  <a:path extrusionOk="0" h="1757" w="779">
                    <a:moveTo>
                      <a:pt x="2" y="23"/>
                    </a:moveTo>
                    <a:cubicBezTo>
                      <a:pt x="2" y="26"/>
                      <a:pt x="3" y="31"/>
                      <a:pt x="5" y="34"/>
                    </a:cubicBezTo>
                    <a:cubicBezTo>
                      <a:pt x="5" y="39"/>
                      <a:pt x="6" y="42"/>
                      <a:pt x="6" y="45"/>
                    </a:cubicBezTo>
                    <a:cubicBezTo>
                      <a:pt x="8" y="49"/>
                      <a:pt x="11" y="53"/>
                      <a:pt x="11" y="56"/>
                    </a:cubicBezTo>
                    <a:cubicBezTo>
                      <a:pt x="13" y="59"/>
                      <a:pt x="14" y="63"/>
                      <a:pt x="16" y="65"/>
                    </a:cubicBezTo>
                    <a:cubicBezTo>
                      <a:pt x="17" y="69"/>
                      <a:pt x="20" y="73"/>
                      <a:pt x="22" y="77"/>
                    </a:cubicBezTo>
                    <a:cubicBezTo>
                      <a:pt x="25" y="80"/>
                      <a:pt x="26" y="83"/>
                      <a:pt x="28" y="86"/>
                    </a:cubicBezTo>
                    <a:cubicBezTo>
                      <a:pt x="31" y="89"/>
                      <a:pt x="34" y="94"/>
                      <a:pt x="39" y="99"/>
                    </a:cubicBezTo>
                    <a:cubicBezTo>
                      <a:pt x="40" y="102"/>
                      <a:pt x="42" y="103"/>
                      <a:pt x="45" y="106"/>
                    </a:cubicBezTo>
                    <a:cubicBezTo>
                      <a:pt x="48" y="109"/>
                      <a:pt x="53" y="114"/>
                      <a:pt x="57" y="119"/>
                    </a:cubicBezTo>
                    <a:cubicBezTo>
                      <a:pt x="59" y="120"/>
                      <a:pt x="62" y="123"/>
                      <a:pt x="63" y="125"/>
                    </a:cubicBezTo>
                    <a:cubicBezTo>
                      <a:pt x="68" y="129"/>
                      <a:pt x="74" y="134"/>
                      <a:pt x="80" y="139"/>
                    </a:cubicBezTo>
                    <a:cubicBezTo>
                      <a:pt x="83" y="140"/>
                      <a:pt x="85" y="142"/>
                      <a:pt x="86" y="143"/>
                    </a:cubicBezTo>
                    <a:cubicBezTo>
                      <a:pt x="96" y="149"/>
                      <a:pt x="103" y="154"/>
                      <a:pt x="113" y="160"/>
                    </a:cubicBezTo>
                    <a:cubicBezTo>
                      <a:pt x="263" y="248"/>
                      <a:pt x="509" y="248"/>
                      <a:pt x="662" y="160"/>
                    </a:cubicBezTo>
                    <a:cubicBezTo>
                      <a:pt x="671" y="154"/>
                      <a:pt x="680" y="149"/>
                      <a:pt x="688" y="143"/>
                    </a:cubicBezTo>
                    <a:cubicBezTo>
                      <a:pt x="691" y="140"/>
                      <a:pt x="694" y="139"/>
                      <a:pt x="697" y="136"/>
                    </a:cubicBezTo>
                    <a:cubicBezTo>
                      <a:pt x="702" y="133"/>
                      <a:pt x="706" y="129"/>
                      <a:pt x="711" y="125"/>
                    </a:cubicBezTo>
                    <a:cubicBezTo>
                      <a:pt x="714" y="122"/>
                      <a:pt x="717" y="120"/>
                      <a:pt x="719" y="117"/>
                    </a:cubicBezTo>
                    <a:cubicBezTo>
                      <a:pt x="723" y="114"/>
                      <a:pt x="728" y="109"/>
                      <a:pt x="731" y="106"/>
                    </a:cubicBezTo>
                    <a:cubicBezTo>
                      <a:pt x="734" y="103"/>
                      <a:pt x="736" y="100"/>
                      <a:pt x="737" y="97"/>
                    </a:cubicBezTo>
                    <a:cubicBezTo>
                      <a:pt x="742" y="94"/>
                      <a:pt x="745" y="89"/>
                      <a:pt x="746" y="85"/>
                    </a:cubicBezTo>
                    <a:cubicBezTo>
                      <a:pt x="749" y="83"/>
                      <a:pt x="751" y="79"/>
                      <a:pt x="752" y="77"/>
                    </a:cubicBezTo>
                    <a:cubicBezTo>
                      <a:pt x="754" y="73"/>
                      <a:pt x="757" y="69"/>
                      <a:pt x="759" y="65"/>
                    </a:cubicBezTo>
                    <a:cubicBezTo>
                      <a:pt x="762" y="62"/>
                      <a:pt x="762" y="59"/>
                      <a:pt x="763" y="56"/>
                    </a:cubicBezTo>
                    <a:cubicBezTo>
                      <a:pt x="765" y="53"/>
                      <a:pt x="768" y="48"/>
                      <a:pt x="768" y="43"/>
                    </a:cubicBezTo>
                    <a:cubicBezTo>
                      <a:pt x="769" y="42"/>
                      <a:pt x="769" y="37"/>
                      <a:pt x="771" y="34"/>
                    </a:cubicBezTo>
                    <a:cubicBezTo>
                      <a:pt x="772" y="31"/>
                      <a:pt x="772" y="26"/>
                      <a:pt x="774" y="22"/>
                    </a:cubicBezTo>
                    <a:cubicBezTo>
                      <a:pt x="774" y="19"/>
                      <a:pt x="774" y="16"/>
                      <a:pt x="774" y="13"/>
                    </a:cubicBezTo>
                    <a:cubicBezTo>
                      <a:pt x="776" y="9"/>
                      <a:pt x="776" y="5"/>
                      <a:pt x="776" y="2"/>
                    </a:cubicBezTo>
                    <a:lnTo>
                      <a:pt x="776" y="0"/>
                    </a:lnTo>
                    <a:lnTo>
                      <a:pt x="777" y="1509"/>
                    </a:lnTo>
                    <a:cubicBezTo>
                      <a:pt x="779" y="1568"/>
                      <a:pt x="740" y="1626"/>
                      <a:pt x="665" y="1669"/>
                    </a:cubicBezTo>
                    <a:cubicBezTo>
                      <a:pt x="512" y="1757"/>
                      <a:pt x="266" y="1757"/>
                      <a:pt x="116" y="1669"/>
                    </a:cubicBezTo>
                    <a:cubicBezTo>
                      <a:pt x="40" y="1626"/>
                      <a:pt x="3" y="1569"/>
                      <a:pt x="3" y="1511"/>
                    </a:cubicBezTo>
                    <a:lnTo>
                      <a:pt x="0" y="3"/>
                    </a:lnTo>
                    <a:cubicBezTo>
                      <a:pt x="0" y="6"/>
                      <a:pt x="2" y="9"/>
                      <a:pt x="2" y="14"/>
                    </a:cubicBezTo>
                    <a:cubicBezTo>
                      <a:pt x="2" y="17"/>
                      <a:pt x="2" y="20"/>
                      <a:pt x="2" y="23"/>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46"/>
              <p:cNvSpPr/>
              <p:nvPr/>
            </p:nvSpPr>
            <p:spPr>
              <a:xfrm>
                <a:off x="920825" y="2466590"/>
                <a:ext cx="54791" cy="31529"/>
              </a:xfrm>
              <a:custGeom>
                <a:rect b="b" l="l" r="r" t="t"/>
                <a:pathLst>
                  <a:path extrusionOk="0" h="450" w="782">
                    <a:moveTo>
                      <a:pt x="393" y="0"/>
                    </a:moveTo>
                    <a:cubicBezTo>
                      <a:pt x="294" y="0"/>
                      <a:pt x="195" y="22"/>
                      <a:pt x="120" y="66"/>
                    </a:cubicBezTo>
                    <a:cubicBezTo>
                      <a:pt x="39" y="113"/>
                      <a:pt x="0" y="177"/>
                      <a:pt x="6" y="238"/>
                    </a:cubicBezTo>
                    <a:cubicBezTo>
                      <a:pt x="6" y="241"/>
                      <a:pt x="6" y="244"/>
                      <a:pt x="8" y="247"/>
                    </a:cubicBezTo>
                    <a:cubicBezTo>
                      <a:pt x="8" y="250"/>
                      <a:pt x="9" y="255"/>
                      <a:pt x="9" y="258"/>
                    </a:cubicBezTo>
                    <a:cubicBezTo>
                      <a:pt x="11" y="261"/>
                      <a:pt x="11" y="264"/>
                      <a:pt x="12" y="267"/>
                    </a:cubicBezTo>
                    <a:cubicBezTo>
                      <a:pt x="14" y="272"/>
                      <a:pt x="15" y="277"/>
                      <a:pt x="17" y="280"/>
                    </a:cubicBezTo>
                    <a:cubicBezTo>
                      <a:pt x="19" y="283"/>
                      <a:pt x="20" y="286"/>
                      <a:pt x="22" y="289"/>
                    </a:cubicBezTo>
                    <a:cubicBezTo>
                      <a:pt x="23" y="293"/>
                      <a:pt x="26" y="297"/>
                      <a:pt x="28" y="301"/>
                    </a:cubicBezTo>
                    <a:cubicBezTo>
                      <a:pt x="29" y="304"/>
                      <a:pt x="32" y="307"/>
                      <a:pt x="34" y="310"/>
                    </a:cubicBezTo>
                    <a:cubicBezTo>
                      <a:pt x="37" y="313"/>
                      <a:pt x="40" y="318"/>
                      <a:pt x="43" y="323"/>
                    </a:cubicBezTo>
                    <a:cubicBezTo>
                      <a:pt x="45" y="324"/>
                      <a:pt x="48" y="327"/>
                      <a:pt x="49" y="330"/>
                    </a:cubicBezTo>
                    <a:cubicBezTo>
                      <a:pt x="54" y="333"/>
                      <a:pt x="59" y="338"/>
                      <a:pt x="63" y="343"/>
                    </a:cubicBezTo>
                    <a:cubicBezTo>
                      <a:pt x="65" y="344"/>
                      <a:pt x="66" y="347"/>
                      <a:pt x="69" y="349"/>
                    </a:cubicBezTo>
                    <a:cubicBezTo>
                      <a:pt x="74" y="353"/>
                      <a:pt x="80" y="358"/>
                      <a:pt x="86" y="363"/>
                    </a:cubicBezTo>
                    <a:cubicBezTo>
                      <a:pt x="88" y="364"/>
                      <a:pt x="91" y="366"/>
                      <a:pt x="92" y="367"/>
                    </a:cubicBezTo>
                    <a:cubicBezTo>
                      <a:pt x="100" y="373"/>
                      <a:pt x="109" y="378"/>
                      <a:pt x="119" y="384"/>
                    </a:cubicBezTo>
                    <a:cubicBezTo>
                      <a:pt x="194" y="428"/>
                      <a:pt x="293" y="450"/>
                      <a:pt x="392" y="450"/>
                    </a:cubicBezTo>
                    <a:cubicBezTo>
                      <a:pt x="492" y="450"/>
                      <a:pt x="591" y="428"/>
                      <a:pt x="666" y="384"/>
                    </a:cubicBezTo>
                    <a:cubicBezTo>
                      <a:pt x="677" y="378"/>
                      <a:pt x="685" y="373"/>
                      <a:pt x="694" y="367"/>
                    </a:cubicBezTo>
                    <a:cubicBezTo>
                      <a:pt x="697" y="364"/>
                      <a:pt x="698" y="363"/>
                      <a:pt x="702" y="360"/>
                    </a:cubicBezTo>
                    <a:cubicBezTo>
                      <a:pt x="708" y="357"/>
                      <a:pt x="712" y="353"/>
                      <a:pt x="717" y="349"/>
                    </a:cubicBezTo>
                    <a:cubicBezTo>
                      <a:pt x="720" y="346"/>
                      <a:pt x="723" y="344"/>
                      <a:pt x="725" y="341"/>
                    </a:cubicBezTo>
                    <a:cubicBezTo>
                      <a:pt x="728" y="338"/>
                      <a:pt x="732" y="333"/>
                      <a:pt x="737" y="330"/>
                    </a:cubicBezTo>
                    <a:cubicBezTo>
                      <a:pt x="738" y="327"/>
                      <a:pt x="742" y="324"/>
                      <a:pt x="743" y="321"/>
                    </a:cubicBezTo>
                    <a:cubicBezTo>
                      <a:pt x="746" y="318"/>
                      <a:pt x="749" y="313"/>
                      <a:pt x="752" y="309"/>
                    </a:cubicBezTo>
                    <a:cubicBezTo>
                      <a:pt x="755" y="307"/>
                      <a:pt x="757" y="303"/>
                      <a:pt x="758" y="301"/>
                    </a:cubicBezTo>
                    <a:cubicBezTo>
                      <a:pt x="760" y="297"/>
                      <a:pt x="763" y="293"/>
                      <a:pt x="765" y="289"/>
                    </a:cubicBezTo>
                    <a:cubicBezTo>
                      <a:pt x="766" y="286"/>
                      <a:pt x="768" y="283"/>
                      <a:pt x="768" y="280"/>
                    </a:cubicBezTo>
                    <a:cubicBezTo>
                      <a:pt x="771" y="275"/>
                      <a:pt x="772" y="272"/>
                      <a:pt x="774" y="267"/>
                    </a:cubicBezTo>
                    <a:cubicBezTo>
                      <a:pt x="775" y="264"/>
                      <a:pt x="775" y="261"/>
                      <a:pt x="777" y="258"/>
                    </a:cubicBezTo>
                    <a:cubicBezTo>
                      <a:pt x="777" y="255"/>
                      <a:pt x="778" y="250"/>
                      <a:pt x="780" y="246"/>
                    </a:cubicBezTo>
                    <a:cubicBezTo>
                      <a:pt x="780" y="243"/>
                      <a:pt x="780" y="240"/>
                      <a:pt x="780" y="237"/>
                    </a:cubicBezTo>
                    <a:cubicBezTo>
                      <a:pt x="780" y="232"/>
                      <a:pt x="782" y="229"/>
                      <a:pt x="782" y="224"/>
                    </a:cubicBezTo>
                    <a:cubicBezTo>
                      <a:pt x="782" y="167"/>
                      <a:pt x="745" y="110"/>
                      <a:pt x="669" y="67"/>
                    </a:cubicBezTo>
                    <a:cubicBezTo>
                      <a:pt x="593" y="23"/>
                      <a:pt x="493" y="0"/>
                      <a:pt x="39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46"/>
              <p:cNvSpPr/>
              <p:nvPr/>
            </p:nvSpPr>
            <p:spPr>
              <a:xfrm>
                <a:off x="923908" y="2469112"/>
                <a:ext cx="48695" cy="26485"/>
              </a:xfrm>
              <a:custGeom>
                <a:rect b="b" l="l" r="r" t="t"/>
                <a:pathLst>
                  <a:path extrusionOk="0" h="378" w="695">
                    <a:moveTo>
                      <a:pt x="351" y="1"/>
                    </a:moveTo>
                    <a:cubicBezTo>
                      <a:pt x="263" y="1"/>
                      <a:pt x="175" y="19"/>
                      <a:pt x="107" y="56"/>
                    </a:cubicBezTo>
                    <a:cubicBezTo>
                      <a:pt x="35" y="96"/>
                      <a:pt x="1" y="148"/>
                      <a:pt x="5" y="199"/>
                    </a:cubicBezTo>
                    <a:cubicBezTo>
                      <a:pt x="5" y="202"/>
                      <a:pt x="5" y="205"/>
                      <a:pt x="5" y="208"/>
                    </a:cubicBezTo>
                    <a:cubicBezTo>
                      <a:pt x="7" y="210"/>
                      <a:pt x="8" y="214"/>
                      <a:pt x="8" y="217"/>
                    </a:cubicBezTo>
                    <a:cubicBezTo>
                      <a:pt x="10" y="219"/>
                      <a:pt x="10" y="222"/>
                      <a:pt x="10" y="225"/>
                    </a:cubicBezTo>
                    <a:cubicBezTo>
                      <a:pt x="13" y="228"/>
                      <a:pt x="13" y="231"/>
                      <a:pt x="15" y="234"/>
                    </a:cubicBezTo>
                    <a:cubicBezTo>
                      <a:pt x="16" y="237"/>
                      <a:pt x="18" y="241"/>
                      <a:pt x="19" y="242"/>
                    </a:cubicBezTo>
                    <a:cubicBezTo>
                      <a:pt x="21" y="247"/>
                      <a:pt x="22" y="250"/>
                      <a:pt x="25" y="253"/>
                    </a:cubicBezTo>
                    <a:cubicBezTo>
                      <a:pt x="27" y="254"/>
                      <a:pt x="28" y="257"/>
                      <a:pt x="30" y="261"/>
                    </a:cubicBezTo>
                    <a:cubicBezTo>
                      <a:pt x="31" y="264"/>
                      <a:pt x="36" y="267"/>
                      <a:pt x="39" y="271"/>
                    </a:cubicBezTo>
                    <a:cubicBezTo>
                      <a:pt x="41" y="273"/>
                      <a:pt x="42" y="274"/>
                      <a:pt x="44" y="277"/>
                    </a:cubicBezTo>
                    <a:cubicBezTo>
                      <a:pt x="47" y="281"/>
                      <a:pt x="51" y="284"/>
                      <a:pt x="55" y="287"/>
                    </a:cubicBezTo>
                    <a:cubicBezTo>
                      <a:pt x="58" y="288"/>
                      <a:pt x="59" y="291"/>
                      <a:pt x="61" y="293"/>
                    </a:cubicBezTo>
                    <a:cubicBezTo>
                      <a:pt x="65" y="297"/>
                      <a:pt x="70" y="301"/>
                      <a:pt x="76" y="304"/>
                    </a:cubicBezTo>
                    <a:cubicBezTo>
                      <a:pt x="78" y="305"/>
                      <a:pt x="79" y="307"/>
                      <a:pt x="82" y="308"/>
                    </a:cubicBezTo>
                    <a:cubicBezTo>
                      <a:pt x="88" y="313"/>
                      <a:pt x="98" y="317"/>
                      <a:pt x="105" y="322"/>
                    </a:cubicBezTo>
                    <a:cubicBezTo>
                      <a:pt x="172" y="359"/>
                      <a:pt x="260" y="377"/>
                      <a:pt x="349" y="377"/>
                    </a:cubicBezTo>
                    <a:cubicBezTo>
                      <a:pt x="437" y="377"/>
                      <a:pt x="525" y="359"/>
                      <a:pt x="593" y="322"/>
                    </a:cubicBezTo>
                    <a:cubicBezTo>
                      <a:pt x="602" y="317"/>
                      <a:pt x="610" y="313"/>
                      <a:pt x="618" y="308"/>
                    </a:cubicBezTo>
                    <a:cubicBezTo>
                      <a:pt x="621" y="305"/>
                      <a:pt x="622" y="304"/>
                      <a:pt x="625" y="302"/>
                    </a:cubicBezTo>
                    <a:cubicBezTo>
                      <a:pt x="630" y="299"/>
                      <a:pt x="634" y="296"/>
                      <a:pt x="639" y="293"/>
                    </a:cubicBezTo>
                    <a:cubicBezTo>
                      <a:pt x="641" y="291"/>
                      <a:pt x="642" y="288"/>
                      <a:pt x="645" y="287"/>
                    </a:cubicBezTo>
                    <a:cubicBezTo>
                      <a:pt x="648" y="282"/>
                      <a:pt x="653" y="279"/>
                      <a:pt x="656" y="277"/>
                    </a:cubicBezTo>
                    <a:cubicBezTo>
                      <a:pt x="658" y="274"/>
                      <a:pt x="659" y="271"/>
                      <a:pt x="662" y="270"/>
                    </a:cubicBezTo>
                    <a:cubicBezTo>
                      <a:pt x="665" y="267"/>
                      <a:pt x="667" y="262"/>
                      <a:pt x="670" y="261"/>
                    </a:cubicBezTo>
                    <a:cubicBezTo>
                      <a:pt x="671" y="257"/>
                      <a:pt x="673" y="254"/>
                      <a:pt x="674" y="253"/>
                    </a:cubicBezTo>
                    <a:cubicBezTo>
                      <a:pt x="676" y="248"/>
                      <a:pt x="679" y="247"/>
                      <a:pt x="681" y="244"/>
                    </a:cubicBezTo>
                    <a:cubicBezTo>
                      <a:pt x="682" y="241"/>
                      <a:pt x="684" y="237"/>
                      <a:pt x="684" y="234"/>
                    </a:cubicBezTo>
                    <a:cubicBezTo>
                      <a:pt x="685" y="231"/>
                      <a:pt x="688" y="228"/>
                      <a:pt x="688" y="225"/>
                    </a:cubicBezTo>
                    <a:cubicBezTo>
                      <a:pt x="690" y="222"/>
                      <a:pt x="690" y="219"/>
                      <a:pt x="691" y="217"/>
                    </a:cubicBezTo>
                    <a:cubicBezTo>
                      <a:pt x="691" y="214"/>
                      <a:pt x="693" y="210"/>
                      <a:pt x="693" y="207"/>
                    </a:cubicBezTo>
                    <a:cubicBezTo>
                      <a:pt x="694" y="204"/>
                      <a:pt x="694" y="202"/>
                      <a:pt x="694" y="199"/>
                    </a:cubicBezTo>
                    <a:cubicBezTo>
                      <a:pt x="694" y="196"/>
                      <a:pt x="694" y="191"/>
                      <a:pt x="694" y="188"/>
                    </a:cubicBezTo>
                    <a:cubicBezTo>
                      <a:pt x="694" y="141"/>
                      <a:pt x="662" y="93"/>
                      <a:pt x="594" y="56"/>
                    </a:cubicBezTo>
                    <a:cubicBezTo>
                      <a:pt x="528" y="19"/>
                      <a:pt x="439" y="1"/>
                      <a:pt x="3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46"/>
              <p:cNvSpPr/>
              <p:nvPr/>
            </p:nvSpPr>
            <p:spPr>
              <a:xfrm>
                <a:off x="937641" y="2476609"/>
                <a:ext cx="21510" cy="11631"/>
              </a:xfrm>
              <a:custGeom>
                <a:rect b="b" l="l" r="r" t="t"/>
                <a:pathLst>
                  <a:path extrusionOk="0" h="166" w="307">
                    <a:moveTo>
                      <a:pt x="154" y="0"/>
                    </a:moveTo>
                    <a:cubicBezTo>
                      <a:pt x="115" y="0"/>
                      <a:pt x="76" y="8"/>
                      <a:pt x="46" y="24"/>
                    </a:cubicBezTo>
                    <a:cubicBezTo>
                      <a:pt x="14" y="41"/>
                      <a:pt x="0" y="64"/>
                      <a:pt x="0" y="87"/>
                    </a:cubicBezTo>
                    <a:cubicBezTo>
                      <a:pt x="0" y="89"/>
                      <a:pt x="0" y="90"/>
                      <a:pt x="2" y="90"/>
                    </a:cubicBezTo>
                    <a:cubicBezTo>
                      <a:pt x="2" y="92"/>
                      <a:pt x="2" y="94"/>
                      <a:pt x="3" y="95"/>
                    </a:cubicBezTo>
                    <a:cubicBezTo>
                      <a:pt x="3" y="97"/>
                      <a:pt x="3" y="97"/>
                      <a:pt x="3" y="98"/>
                    </a:cubicBezTo>
                    <a:cubicBezTo>
                      <a:pt x="3" y="100"/>
                      <a:pt x="5" y="101"/>
                      <a:pt x="5" y="103"/>
                    </a:cubicBezTo>
                    <a:cubicBezTo>
                      <a:pt x="6" y="104"/>
                      <a:pt x="6" y="106"/>
                      <a:pt x="6" y="106"/>
                    </a:cubicBezTo>
                    <a:cubicBezTo>
                      <a:pt x="8" y="107"/>
                      <a:pt x="9" y="109"/>
                      <a:pt x="9" y="110"/>
                    </a:cubicBezTo>
                    <a:cubicBezTo>
                      <a:pt x="11" y="112"/>
                      <a:pt x="11" y="112"/>
                      <a:pt x="12" y="114"/>
                    </a:cubicBezTo>
                    <a:cubicBezTo>
                      <a:pt x="12" y="115"/>
                      <a:pt x="14" y="118"/>
                      <a:pt x="15" y="118"/>
                    </a:cubicBezTo>
                    <a:cubicBezTo>
                      <a:pt x="17" y="120"/>
                      <a:pt x="17" y="121"/>
                      <a:pt x="17" y="121"/>
                    </a:cubicBezTo>
                    <a:cubicBezTo>
                      <a:pt x="19" y="123"/>
                      <a:pt x="22" y="124"/>
                      <a:pt x="23" y="126"/>
                    </a:cubicBezTo>
                    <a:cubicBezTo>
                      <a:pt x="25" y="127"/>
                      <a:pt x="25" y="127"/>
                      <a:pt x="26" y="129"/>
                    </a:cubicBezTo>
                    <a:cubicBezTo>
                      <a:pt x="28" y="130"/>
                      <a:pt x="29" y="132"/>
                      <a:pt x="32" y="134"/>
                    </a:cubicBezTo>
                    <a:cubicBezTo>
                      <a:pt x="34" y="134"/>
                      <a:pt x="34" y="135"/>
                      <a:pt x="35" y="135"/>
                    </a:cubicBezTo>
                    <a:cubicBezTo>
                      <a:pt x="39" y="137"/>
                      <a:pt x="42" y="140"/>
                      <a:pt x="45" y="141"/>
                    </a:cubicBezTo>
                    <a:cubicBezTo>
                      <a:pt x="75" y="157"/>
                      <a:pt x="114" y="165"/>
                      <a:pt x="153" y="165"/>
                    </a:cubicBezTo>
                    <a:cubicBezTo>
                      <a:pt x="192" y="165"/>
                      <a:pt x="232" y="157"/>
                      <a:pt x="262" y="141"/>
                    </a:cubicBezTo>
                    <a:cubicBezTo>
                      <a:pt x="265" y="140"/>
                      <a:pt x="269" y="137"/>
                      <a:pt x="272" y="135"/>
                    </a:cubicBezTo>
                    <a:cubicBezTo>
                      <a:pt x="274" y="135"/>
                      <a:pt x="274" y="134"/>
                      <a:pt x="275" y="132"/>
                    </a:cubicBezTo>
                    <a:cubicBezTo>
                      <a:pt x="277" y="130"/>
                      <a:pt x="278" y="130"/>
                      <a:pt x="282" y="129"/>
                    </a:cubicBezTo>
                    <a:cubicBezTo>
                      <a:pt x="282" y="127"/>
                      <a:pt x="283" y="126"/>
                      <a:pt x="285" y="126"/>
                    </a:cubicBezTo>
                    <a:cubicBezTo>
                      <a:pt x="286" y="124"/>
                      <a:pt x="288" y="123"/>
                      <a:pt x="289" y="121"/>
                    </a:cubicBezTo>
                    <a:cubicBezTo>
                      <a:pt x="289" y="120"/>
                      <a:pt x="291" y="120"/>
                      <a:pt x="291" y="118"/>
                    </a:cubicBezTo>
                    <a:cubicBezTo>
                      <a:pt x="292" y="117"/>
                      <a:pt x="294" y="115"/>
                      <a:pt x="295" y="114"/>
                    </a:cubicBezTo>
                    <a:cubicBezTo>
                      <a:pt x="295" y="112"/>
                      <a:pt x="297" y="112"/>
                      <a:pt x="297" y="110"/>
                    </a:cubicBezTo>
                    <a:cubicBezTo>
                      <a:pt x="298" y="109"/>
                      <a:pt x="298" y="107"/>
                      <a:pt x="300" y="106"/>
                    </a:cubicBezTo>
                    <a:cubicBezTo>
                      <a:pt x="300" y="106"/>
                      <a:pt x="302" y="104"/>
                      <a:pt x="302" y="103"/>
                    </a:cubicBezTo>
                    <a:cubicBezTo>
                      <a:pt x="302" y="101"/>
                      <a:pt x="303" y="100"/>
                      <a:pt x="305" y="98"/>
                    </a:cubicBezTo>
                    <a:cubicBezTo>
                      <a:pt x="305" y="97"/>
                      <a:pt x="305" y="97"/>
                      <a:pt x="305" y="95"/>
                    </a:cubicBezTo>
                    <a:cubicBezTo>
                      <a:pt x="305" y="94"/>
                      <a:pt x="306" y="92"/>
                      <a:pt x="306" y="90"/>
                    </a:cubicBezTo>
                    <a:cubicBezTo>
                      <a:pt x="306" y="90"/>
                      <a:pt x="306" y="89"/>
                      <a:pt x="306" y="87"/>
                    </a:cubicBezTo>
                    <a:lnTo>
                      <a:pt x="306" y="83"/>
                    </a:lnTo>
                    <a:cubicBezTo>
                      <a:pt x="306" y="61"/>
                      <a:pt x="292" y="40"/>
                      <a:pt x="262" y="24"/>
                    </a:cubicBezTo>
                    <a:cubicBezTo>
                      <a:pt x="232" y="8"/>
                      <a:pt x="193" y="0"/>
                      <a:pt x="15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46"/>
              <p:cNvSpPr/>
              <p:nvPr/>
            </p:nvSpPr>
            <p:spPr>
              <a:xfrm>
                <a:off x="930635" y="2518158"/>
                <a:ext cx="51007" cy="59135"/>
              </a:xfrm>
              <a:custGeom>
                <a:rect b="b" l="l" r="r" t="t"/>
                <a:pathLst>
                  <a:path extrusionOk="0" h="844" w="728">
                    <a:moveTo>
                      <a:pt x="0" y="0"/>
                    </a:moveTo>
                    <a:lnTo>
                      <a:pt x="2" y="100"/>
                    </a:lnTo>
                    <a:lnTo>
                      <a:pt x="728" y="843"/>
                    </a:lnTo>
                    <a:lnTo>
                      <a:pt x="728" y="742"/>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46"/>
              <p:cNvSpPr/>
              <p:nvPr/>
            </p:nvSpPr>
            <p:spPr>
              <a:xfrm>
                <a:off x="981572" y="2570076"/>
                <a:ext cx="39306" cy="31109"/>
              </a:xfrm>
              <a:custGeom>
                <a:rect b="b" l="l" r="r" t="t"/>
                <a:pathLst>
                  <a:path extrusionOk="0" h="444" w="561">
                    <a:moveTo>
                      <a:pt x="1" y="1"/>
                    </a:moveTo>
                    <a:lnTo>
                      <a:pt x="1" y="101"/>
                    </a:lnTo>
                    <a:cubicBezTo>
                      <a:pt x="151" y="233"/>
                      <a:pt x="341" y="350"/>
                      <a:pt x="561" y="444"/>
                    </a:cubicBezTo>
                    <a:lnTo>
                      <a:pt x="561" y="344"/>
                    </a:lnTo>
                    <a:cubicBezTo>
                      <a:pt x="341" y="249"/>
                      <a:pt x="151" y="133"/>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46"/>
              <p:cNvSpPr/>
              <p:nvPr/>
            </p:nvSpPr>
            <p:spPr>
              <a:xfrm>
                <a:off x="1020809" y="2594109"/>
                <a:ext cx="209354" cy="96690"/>
              </a:xfrm>
              <a:custGeom>
                <a:rect b="b" l="l" r="r" t="t"/>
                <a:pathLst>
                  <a:path extrusionOk="0" h="1380" w="2988">
                    <a:moveTo>
                      <a:pt x="1" y="1"/>
                    </a:moveTo>
                    <a:lnTo>
                      <a:pt x="1" y="101"/>
                    </a:lnTo>
                    <a:lnTo>
                      <a:pt x="2988" y="1379"/>
                    </a:lnTo>
                    <a:lnTo>
                      <a:pt x="2988" y="1279"/>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p46"/>
              <p:cNvSpPr/>
              <p:nvPr/>
            </p:nvSpPr>
            <p:spPr>
              <a:xfrm>
                <a:off x="1230094" y="2667607"/>
                <a:ext cx="27816" cy="23192"/>
              </a:xfrm>
              <a:custGeom>
                <a:rect b="b" l="l" r="r" t="t"/>
                <a:pathLst>
                  <a:path extrusionOk="0" h="331" w="397">
                    <a:moveTo>
                      <a:pt x="396" y="1"/>
                    </a:moveTo>
                    <a:lnTo>
                      <a:pt x="1" y="230"/>
                    </a:lnTo>
                    <a:lnTo>
                      <a:pt x="1" y="330"/>
                    </a:lnTo>
                    <a:lnTo>
                      <a:pt x="396" y="102"/>
                    </a:lnTo>
                    <a:lnTo>
                      <a:pt x="3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46"/>
              <p:cNvSpPr/>
              <p:nvPr/>
            </p:nvSpPr>
            <p:spPr>
              <a:xfrm>
                <a:off x="930635" y="2492374"/>
                <a:ext cx="327274" cy="191418"/>
              </a:xfrm>
              <a:custGeom>
                <a:rect b="b" l="l" r="r" t="t"/>
                <a:pathLst>
                  <a:path extrusionOk="0" h="2732" w="4671">
                    <a:moveTo>
                      <a:pt x="526" y="353"/>
                    </a:moveTo>
                    <a:cubicBezTo>
                      <a:pt x="602" y="308"/>
                      <a:pt x="640" y="250"/>
                      <a:pt x="640" y="193"/>
                    </a:cubicBezTo>
                    <a:lnTo>
                      <a:pt x="640" y="1"/>
                    </a:lnTo>
                    <a:lnTo>
                      <a:pt x="640" y="1"/>
                    </a:lnTo>
                    <a:lnTo>
                      <a:pt x="1883" y="442"/>
                    </a:lnTo>
                    <a:cubicBezTo>
                      <a:pt x="2112" y="530"/>
                      <a:pt x="2312" y="639"/>
                      <a:pt x="2475" y="768"/>
                    </a:cubicBezTo>
                    <a:lnTo>
                      <a:pt x="4670" y="2502"/>
                    </a:lnTo>
                    <a:lnTo>
                      <a:pt x="4275" y="2731"/>
                    </a:lnTo>
                    <a:lnTo>
                      <a:pt x="1288" y="1453"/>
                    </a:lnTo>
                    <a:cubicBezTo>
                      <a:pt x="1068" y="1359"/>
                      <a:pt x="878" y="1242"/>
                      <a:pt x="728" y="1110"/>
                    </a:cubicBezTo>
                    <a:lnTo>
                      <a:pt x="0" y="368"/>
                    </a:lnTo>
                    <a:lnTo>
                      <a:pt x="5" y="365"/>
                    </a:lnTo>
                    <a:cubicBezTo>
                      <a:pt x="157" y="439"/>
                      <a:pt x="382" y="436"/>
                      <a:pt x="526" y="353"/>
                    </a:cubicBezTo>
                    <a:close/>
                  </a:path>
                </a:pathLst>
              </a:custGeom>
              <a:gradFill>
                <a:gsLst>
                  <a:gs pos="0">
                    <a:schemeClr val="dk2"/>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 name="Google Shape;1919;p46"/>
              <p:cNvSpPr/>
              <p:nvPr/>
            </p:nvSpPr>
            <p:spPr>
              <a:xfrm>
                <a:off x="937921" y="2648129"/>
                <a:ext cx="19898" cy="178105"/>
              </a:xfrm>
              <a:custGeom>
                <a:rect b="b" l="l" r="r" t="t"/>
                <a:pathLst>
                  <a:path extrusionOk="0" h="2542" w="284">
                    <a:moveTo>
                      <a:pt x="141" y="0"/>
                    </a:moveTo>
                    <a:cubicBezTo>
                      <a:pt x="140" y="0"/>
                      <a:pt x="139" y="1"/>
                      <a:pt x="138" y="1"/>
                    </a:cubicBezTo>
                    <a:cubicBezTo>
                      <a:pt x="62" y="1"/>
                      <a:pt x="1" y="51"/>
                      <a:pt x="1" y="113"/>
                    </a:cubicBezTo>
                    <a:lnTo>
                      <a:pt x="8" y="2542"/>
                    </a:lnTo>
                    <a:cubicBezTo>
                      <a:pt x="8" y="2480"/>
                      <a:pt x="70" y="2429"/>
                      <a:pt x="145" y="2429"/>
                    </a:cubicBezTo>
                    <a:cubicBezTo>
                      <a:pt x="222" y="2429"/>
                      <a:pt x="283" y="2478"/>
                      <a:pt x="284" y="2541"/>
                    </a:cubicBezTo>
                    <a:lnTo>
                      <a:pt x="284" y="2541"/>
                    </a:lnTo>
                    <a:lnTo>
                      <a:pt x="276" y="113"/>
                    </a:lnTo>
                    <a:cubicBezTo>
                      <a:pt x="276" y="52"/>
                      <a:pt x="216" y="0"/>
                      <a:pt x="141" y="0"/>
                    </a:cubicBezTo>
                    <a:close/>
                    <a:moveTo>
                      <a:pt x="284" y="2541"/>
                    </a:moveTo>
                    <a:lnTo>
                      <a:pt x="284" y="2542"/>
                    </a:lnTo>
                    <a:cubicBezTo>
                      <a:pt x="284" y="2541"/>
                      <a:pt x="284" y="2541"/>
                      <a:pt x="284" y="254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3" name="Shape 1923"/>
        <p:cNvGrpSpPr/>
        <p:nvPr/>
      </p:nvGrpSpPr>
      <p:grpSpPr>
        <a:xfrm>
          <a:off x="0" y="0"/>
          <a:ext cx="0" cy="0"/>
          <a:chOff x="0" y="0"/>
          <a:chExt cx="0" cy="0"/>
        </a:xfrm>
      </p:grpSpPr>
      <p:pic>
        <p:nvPicPr>
          <p:cNvPr id="1924" name="Google Shape;1924;p47"/>
          <p:cNvPicPr preferRelativeResize="0"/>
          <p:nvPr/>
        </p:nvPicPr>
        <p:blipFill rotWithShape="1">
          <a:blip r:embed="rId3">
            <a:alphaModFix/>
          </a:blip>
          <a:srcRect b="0" l="1124" r="1124" t="0"/>
          <a:stretch/>
        </p:blipFill>
        <p:spPr>
          <a:xfrm>
            <a:off x="0" y="0"/>
            <a:ext cx="9144000" cy="5143500"/>
          </a:xfrm>
          <a:prstGeom prst="rect">
            <a:avLst/>
          </a:prstGeom>
          <a:noFill/>
          <a:ln>
            <a:noFill/>
          </a:ln>
        </p:spPr>
      </p:pic>
      <p:sp>
        <p:nvSpPr>
          <p:cNvPr id="1925" name="Google Shape;1925;p47"/>
          <p:cNvSpPr txBox="1"/>
          <p:nvPr>
            <p:ph idx="1" type="subTitle"/>
          </p:nvPr>
        </p:nvSpPr>
        <p:spPr>
          <a:xfrm>
            <a:off x="720000" y="2774225"/>
            <a:ext cx="3648900" cy="15876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a:solidFill>
                  <a:schemeClr val="lt1"/>
                </a:solidFill>
              </a:rPr>
              <a:t>“If we took the drones that we were building … that were very powerful, they could fly for a very, very long time … and basically stuck 4G routers on them, we could bring the internet wherever we want it”</a:t>
            </a:r>
            <a:endParaRPr>
              <a:solidFill>
                <a:schemeClr val="lt1"/>
              </a:solidFill>
            </a:endParaRPr>
          </a:p>
          <a:p>
            <a:pPr indent="0" lvl="0" marL="0" marR="0" rtl="0" algn="l">
              <a:lnSpc>
                <a:spcPct val="100000"/>
              </a:lnSpc>
              <a:spcBef>
                <a:spcPts val="1000"/>
              </a:spcBef>
              <a:spcAft>
                <a:spcPts val="1000"/>
              </a:spcAft>
              <a:buNone/>
            </a:pPr>
            <a:r>
              <a:rPr lang="en">
                <a:solidFill>
                  <a:schemeClr val="lt1"/>
                </a:solidFill>
              </a:rPr>
              <a:t>Rahul Tiwari</a:t>
            </a:r>
            <a:endParaRPr>
              <a:solidFill>
                <a:schemeClr val="lt1"/>
              </a:solidFill>
            </a:endParaRPr>
          </a:p>
        </p:txBody>
      </p:sp>
      <p:grpSp>
        <p:nvGrpSpPr>
          <p:cNvPr id="1926" name="Google Shape;1926;p47"/>
          <p:cNvGrpSpPr/>
          <p:nvPr/>
        </p:nvGrpSpPr>
        <p:grpSpPr>
          <a:xfrm>
            <a:off x="8323408" y="4030370"/>
            <a:ext cx="1482925" cy="1263291"/>
            <a:chOff x="7705499" y="445022"/>
            <a:chExt cx="1162167" cy="1016406"/>
          </a:xfrm>
        </p:grpSpPr>
        <p:sp>
          <p:nvSpPr>
            <p:cNvPr id="1927" name="Google Shape;1927;p47"/>
            <p:cNvSpPr/>
            <p:nvPr/>
          </p:nvSpPr>
          <p:spPr>
            <a:xfrm rot="5400000">
              <a:off x="7682931" y="656793"/>
              <a:ext cx="486239" cy="441102"/>
            </a:xfrm>
            <a:custGeom>
              <a:rect b="b" l="l" r="r" t="t"/>
              <a:pathLst>
                <a:path extrusionOk="0" h="17973" w="34170">
                  <a:moveTo>
                    <a:pt x="17084" y="1"/>
                  </a:moveTo>
                  <a:cubicBezTo>
                    <a:pt x="13103" y="1"/>
                    <a:pt x="9123" y="878"/>
                    <a:pt x="6081" y="2633"/>
                  </a:cubicBezTo>
                  <a:cubicBezTo>
                    <a:pt x="1" y="6145"/>
                    <a:pt x="1" y="11827"/>
                    <a:pt x="6081" y="15339"/>
                  </a:cubicBezTo>
                  <a:cubicBezTo>
                    <a:pt x="9123" y="17095"/>
                    <a:pt x="13103" y="17973"/>
                    <a:pt x="17084" y="17973"/>
                  </a:cubicBezTo>
                  <a:cubicBezTo>
                    <a:pt x="21065" y="17973"/>
                    <a:pt x="25046" y="17095"/>
                    <a:pt x="28087" y="15339"/>
                  </a:cubicBezTo>
                  <a:cubicBezTo>
                    <a:pt x="34169" y="11827"/>
                    <a:pt x="34169" y="6145"/>
                    <a:pt x="28087" y="2633"/>
                  </a:cubicBezTo>
                  <a:cubicBezTo>
                    <a:pt x="25046" y="878"/>
                    <a:pt x="21065" y="1"/>
                    <a:pt x="17084" y="1"/>
                  </a:cubicBezTo>
                  <a:close/>
                </a:path>
              </a:pathLst>
            </a:custGeom>
            <a:gradFill>
              <a:gsLst>
                <a:gs pos="0">
                  <a:srgbClr val="68BAAC">
                    <a:alpha val="59215"/>
                  </a:srgbClr>
                </a:gs>
                <a:gs pos="83000">
                  <a:srgbClr val="FFFFFF">
                    <a:alpha val="0"/>
                  </a:srgbClr>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28" name="Google Shape;1928;p47"/>
            <p:cNvGrpSpPr/>
            <p:nvPr/>
          </p:nvGrpSpPr>
          <p:grpSpPr>
            <a:xfrm>
              <a:off x="7904707" y="445022"/>
              <a:ext cx="962959" cy="1016406"/>
              <a:chOff x="-3171395" y="736983"/>
              <a:chExt cx="1712232" cy="1807587"/>
            </a:xfrm>
          </p:grpSpPr>
          <p:grpSp>
            <p:nvGrpSpPr>
              <p:cNvPr id="1929" name="Google Shape;1929;p47"/>
              <p:cNvGrpSpPr/>
              <p:nvPr/>
            </p:nvGrpSpPr>
            <p:grpSpPr>
              <a:xfrm>
                <a:off x="-3128356" y="827596"/>
                <a:ext cx="1626149" cy="1626342"/>
                <a:chOff x="-4570025" y="-195475"/>
                <a:chExt cx="1932900" cy="1932900"/>
              </a:xfrm>
            </p:grpSpPr>
            <p:sp>
              <p:nvSpPr>
                <p:cNvPr id="1930" name="Google Shape;1930;p47"/>
                <p:cNvSpPr/>
                <p:nvPr/>
              </p:nvSpPr>
              <p:spPr>
                <a:xfrm>
                  <a:off x="-4260385" y="114186"/>
                  <a:ext cx="1313700" cy="1313700"/>
                </a:xfrm>
                <a:prstGeom prst="mathPlus">
                  <a:avLst>
                    <a:gd fmla="val 5816" name="adj1"/>
                  </a:avLst>
                </a:pr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47"/>
                <p:cNvSpPr/>
                <p:nvPr/>
              </p:nvSpPr>
              <p:spPr>
                <a:xfrm>
                  <a:off x="-4570025" y="-195475"/>
                  <a:ext cx="1932900" cy="1932900"/>
                </a:xfrm>
                <a:prstGeom prst="donut">
                  <a:avLst>
                    <a:gd fmla="val 4017" name="adj"/>
                  </a:avLst>
                </a:pr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32" name="Google Shape;1932;p47"/>
              <p:cNvGrpSpPr/>
              <p:nvPr/>
            </p:nvGrpSpPr>
            <p:grpSpPr>
              <a:xfrm>
                <a:off x="-3171395" y="736983"/>
                <a:ext cx="1712232" cy="1807587"/>
                <a:chOff x="-1141405" y="2245329"/>
                <a:chExt cx="336848" cy="355600"/>
              </a:xfrm>
            </p:grpSpPr>
            <p:sp>
              <p:nvSpPr>
                <p:cNvPr id="1933" name="Google Shape;1933;p47"/>
                <p:cNvSpPr/>
                <p:nvPr/>
              </p:nvSpPr>
              <p:spPr>
                <a:xfrm>
                  <a:off x="-1139686" y="2245329"/>
                  <a:ext cx="44780" cy="45688"/>
                </a:xfrm>
                <a:custGeom>
                  <a:rect b="b" l="l" r="r" t="t"/>
                  <a:pathLst>
                    <a:path extrusionOk="0" h="498" w="860">
                      <a:moveTo>
                        <a:pt x="1" y="1"/>
                      </a:moveTo>
                      <a:lnTo>
                        <a:pt x="172" y="498"/>
                      </a:lnTo>
                      <a:lnTo>
                        <a:pt x="859" y="98"/>
                      </a:lnTo>
                      <a:lnTo>
                        <a:pt x="1" y="1"/>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47"/>
                <p:cNvSpPr/>
                <p:nvPr/>
              </p:nvSpPr>
              <p:spPr>
                <a:xfrm>
                  <a:off x="-849337" y="2553865"/>
                  <a:ext cx="44780" cy="45688"/>
                </a:xfrm>
                <a:custGeom>
                  <a:rect b="b" l="l" r="r" t="t"/>
                  <a:pathLst>
                    <a:path extrusionOk="0" h="498" w="860">
                      <a:moveTo>
                        <a:pt x="688" y="0"/>
                      </a:moveTo>
                      <a:lnTo>
                        <a:pt x="1" y="400"/>
                      </a:lnTo>
                      <a:lnTo>
                        <a:pt x="859" y="497"/>
                      </a:lnTo>
                      <a:lnTo>
                        <a:pt x="688" y="0"/>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47"/>
                <p:cNvSpPr/>
                <p:nvPr/>
              </p:nvSpPr>
              <p:spPr>
                <a:xfrm>
                  <a:off x="-861730" y="2245329"/>
                  <a:ext cx="44676" cy="45688"/>
                </a:xfrm>
                <a:custGeom>
                  <a:rect b="b" l="l" r="r" t="t"/>
                  <a:pathLst>
                    <a:path extrusionOk="0" h="498" w="858">
                      <a:moveTo>
                        <a:pt x="857" y="1"/>
                      </a:moveTo>
                      <a:lnTo>
                        <a:pt x="0" y="98"/>
                      </a:lnTo>
                      <a:lnTo>
                        <a:pt x="693" y="498"/>
                      </a:lnTo>
                      <a:lnTo>
                        <a:pt x="857" y="1"/>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47"/>
                <p:cNvSpPr/>
                <p:nvPr/>
              </p:nvSpPr>
              <p:spPr>
                <a:xfrm>
                  <a:off x="-1141405" y="2555241"/>
                  <a:ext cx="44728" cy="45688"/>
                </a:xfrm>
                <a:custGeom>
                  <a:rect b="b" l="l" r="r" t="t"/>
                  <a:pathLst>
                    <a:path extrusionOk="0" h="498" w="859">
                      <a:moveTo>
                        <a:pt x="166" y="1"/>
                      </a:moveTo>
                      <a:lnTo>
                        <a:pt x="0" y="498"/>
                      </a:lnTo>
                      <a:lnTo>
                        <a:pt x="0" y="498"/>
                      </a:lnTo>
                      <a:lnTo>
                        <a:pt x="858" y="401"/>
                      </a:lnTo>
                      <a:lnTo>
                        <a:pt x="166" y="1"/>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1937" name="Google Shape;1937;p47"/>
          <p:cNvGrpSpPr/>
          <p:nvPr/>
        </p:nvGrpSpPr>
        <p:grpSpPr>
          <a:xfrm>
            <a:off x="349970" y="388587"/>
            <a:ext cx="736602" cy="777624"/>
            <a:chOff x="-3171395" y="736983"/>
            <a:chExt cx="1712232" cy="1807587"/>
          </a:xfrm>
        </p:grpSpPr>
        <p:grpSp>
          <p:nvGrpSpPr>
            <p:cNvPr id="1938" name="Google Shape;1938;p47"/>
            <p:cNvGrpSpPr/>
            <p:nvPr/>
          </p:nvGrpSpPr>
          <p:grpSpPr>
            <a:xfrm>
              <a:off x="-3128356" y="827596"/>
              <a:ext cx="1626149" cy="1626342"/>
              <a:chOff x="-4570025" y="-195475"/>
              <a:chExt cx="1932900" cy="1932900"/>
            </a:xfrm>
          </p:grpSpPr>
          <p:sp>
            <p:nvSpPr>
              <p:cNvPr id="1939" name="Google Shape;1939;p47"/>
              <p:cNvSpPr/>
              <p:nvPr/>
            </p:nvSpPr>
            <p:spPr>
              <a:xfrm>
                <a:off x="-4260385" y="114186"/>
                <a:ext cx="1313700" cy="1313700"/>
              </a:xfrm>
              <a:prstGeom prst="mathPlus">
                <a:avLst>
                  <a:gd fmla="val 5816" name="adj1"/>
                </a:avLst>
              </a:prstGeom>
              <a:solidFill>
                <a:schemeClr val="dk1"/>
              </a:solidFill>
              <a:ln>
                <a:noFill/>
              </a:ln>
              <a:effectLst>
                <a:outerShdw blurRad="57150" rotWithShape="0" algn="bl" dir="5400000" dist="19050">
                  <a:schemeClr val="dk1">
                    <a:alpha val="58999"/>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4343"/>
                  </a:solidFill>
                </a:endParaRPr>
              </a:p>
            </p:txBody>
          </p:sp>
          <p:sp>
            <p:nvSpPr>
              <p:cNvPr id="1940" name="Google Shape;1940;p47"/>
              <p:cNvSpPr/>
              <p:nvPr/>
            </p:nvSpPr>
            <p:spPr>
              <a:xfrm>
                <a:off x="-4570025" y="-195475"/>
                <a:ext cx="1932900" cy="1932900"/>
              </a:xfrm>
              <a:prstGeom prst="donut">
                <a:avLst>
                  <a:gd fmla="val 4017" name="adj"/>
                </a:avLst>
              </a:prstGeom>
              <a:solidFill>
                <a:schemeClr val="dk1"/>
              </a:solidFill>
              <a:ln>
                <a:noFill/>
              </a:ln>
              <a:effectLst>
                <a:outerShdw blurRad="57150" rotWithShape="0" algn="bl" dir="5400000" dist="19050">
                  <a:schemeClr val="dk1">
                    <a:alpha val="58999"/>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4343"/>
                  </a:solidFill>
                </a:endParaRPr>
              </a:p>
            </p:txBody>
          </p:sp>
        </p:grpSp>
        <p:grpSp>
          <p:nvGrpSpPr>
            <p:cNvPr id="1941" name="Google Shape;1941;p47"/>
            <p:cNvGrpSpPr/>
            <p:nvPr/>
          </p:nvGrpSpPr>
          <p:grpSpPr>
            <a:xfrm>
              <a:off x="-3171395" y="736983"/>
              <a:ext cx="1712232" cy="1807587"/>
              <a:chOff x="-1141405" y="2245329"/>
              <a:chExt cx="336848" cy="355600"/>
            </a:xfrm>
          </p:grpSpPr>
          <p:sp>
            <p:nvSpPr>
              <p:cNvPr id="1942" name="Google Shape;1942;p47"/>
              <p:cNvSpPr/>
              <p:nvPr/>
            </p:nvSpPr>
            <p:spPr>
              <a:xfrm>
                <a:off x="-1139686" y="2245329"/>
                <a:ext cx="44780" cy="45688"/>
              </a:xfrm>
              <a:custGeom>
                <a:rect b="b" l="l" r="r" t="t"/>
                <a:pathLst>
                  <a:path extrusionOk="0" h="498" w="860">
                    <a:moveTo>
                      <a:pt x="1" y="1"/>
                    </a:moveTo>
                    <a:lnTo>
                      <a:pt x="172" y="498"/>
                    </a:lnTo>
                    <a:lnTo>
                      <a:pt x="859" y="98"/>
                    </a:lnTo>
                    <a:lnTo>
                      <a:pt x="1" y="1"/>
                    </a:lnTo>
                    <a:close/>
                  </a:path>
                </a:pathLst>
              </a:custGeom>
              <a:solidFill>
                <a:schemeClr val="dk1"/>
              </a:solidFill>
              <a:ln>
                <a:noFill/>
              </a:ln>
              <a:effectLst>
                <a:outerShdw blurRad="57150" rotWithShape="0" algn="bl" dir="5400000" dist="19050">
                  <a:schemeClr val="dk1">
                    <a:alpha val="58999"/>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4343"/>
                  </a:solidFill>
                </a:endParaRPr>
              </a:p>
            </p:txBody>
          </p:sp>
          <p:sp>
            <p:nvSpPr>
              <p:cNvPr id="1943" name="Google Shape;1943;p47"/>
              <p:cNvSpPr/>
              <p:nvPr/>
            </p:nvSpPr>
            <p:spPr>
              <a:xfrm>
                <a:off x="-849337" y="2553865"/>
                <a:ext cx="44780" cy="45688"/>
              </a:xfrm>
              <a:custGeom>
                <a:rect b="b" l="l" r="r" t="t"/>
                <a:pathLst>
                  <a:path extrusionOk="0" h="498" w="860">
                    <a:moveTo>
                      <a:pt x="688" y="0"/>
                    </a:moveTo>
                    <a:lnTo>
                      <a:pt x="1" y="400"/>
                    </a:lnTo>
                    <a:lnTo>
                      <a:pt x="859" y="497"/>
                    </a:lnTo>
                    <a:lnTo>
                      <a:pt x="688" y="0"/>
                    </a:lnTo>
                    <a:close/>
                  </a:path>
                </a:pathLst>
              </a:custGeom>
              <a:solidFill>
                <a:schemeClr val="dk1"/>
              </a:solidFill>
              <a:ln>
                <a:noFill/>
              </a:ln>
              <a:effectLst>
                <a:outerShdw blurRad="57150" rotWithShape="0" algn="bl" dir="5400000" dist="19050">
                  <a:schemeClr val="dk1">
                    <a:alpha val="58999"/>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4343"/>
                  </a:solidFill>
                </a:endParaRPr>
              </a:p>
            </p:txBody>
          </p:sp>
          <p:sp>
            <p:nvSpPr>
              <p:cNvPr id="1944" name="Google Shape;1944;p47"/>
              <p:cNvSpPr/>
              <p:nvPr/>
            </p:nvSpPr>
            <p:spPr>
              <a:xfrm>
                <a:off x="-861730" y="2245329"/>
                <a:ext cx="44676" cy="45688"/>
              </a:xfrm>
              <a:custGeom>
                <a:rect b="b" l="l" r="r" t="t"/>
                <a:pathLst>
                  <a:path extrusionOk="0" h="498" w="858">
                    <a:moveTo>
                      <a:pt x="857" y="1"/>
                    </a:moveTo>
                    <a:lnTo>
                      <a:pt x="0" y="98"/>
                    </a:lnTo>
                    <a:lnTo>
                      <a:pt x="693" y="498"/>
                    </a:lnTo>
                    <a:lnTo>
                      <a:pt x="857" y="1"/>
                    </a:lnTo>
                    <a:close/>
                  </a:path>
                </a:pathLst>
              </a:custGeom>
              <a:solidFill>
                <a:schemeClr val="dk1"/>
              </a:solidFill>
              <a:ln>
                <a:noFill/>
              </a:ln>
              <a:effectLst>
                <a:outerShdw blurRad="57150" rotWithShape="0" algn="bl" dir="5400000" dist="19050">
                  <a:schemeClr val="dk1">
                    <a:alpha val="58999"/>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4343"/>
                  </a:solidFill>
                </a:endParaRPr>
              </a:p>
            </p:txBody>
          </p:sp>
          <p:sp>
            <p:nvSpPr>
              <p:cNvPr id="1945" name="Google Shape;1945;p47"/>
              <p:cNvSpPr/>
              <p:nvPr/>
            </p:nvSpPr>
            <p:spPr>
              <a:xfrm>
                <a:off x="-1141405" y="2555241"/>
                <a:ext cx="44728" cy="45688"/>
              </a:xfrm>
              <a:custGeom>
                <a:rect b="b" l="l" r="r" t="t"/>
                <a:pathLst>
                  <a:path extrusionOk="0" h="498" w="859">
                    <a:moveTo>
                      <a:pt x="166" y="1"/>
                    </a:moveTo>
                    <a:lnTo>
                      <a:pt x="0" y="498"/>
                    </a:lnTo>
                    <a:lnTo>
                      <a:pt x="0" y="498"/>
                    </a:lnTo>
                    <a:lnTo>
                      <a:pt x="858" y="401"/>
                    </a:lnTo>
                    <a:lnTo>
                      <a:pt x="166" y="1"/>
                    </a:lnTo>
                    <a:close/>
                  </a:path>
                </a:pathLst>
              </a:custGeom>
              <a:solidFill>
                <a:schemeClr val="dk1"/>
              </a:solidFill>
              <a:ln>
                <a:noFill/>
              </a:ln>
              <a:effectLst>
                <a:outerShdw blurRad="57150" rotWithShape="0" algn="bl" dir="5400000" dist="19050">
                  <a:schemeClr val="dk1">
                    <a:alpha val="58999"/>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4343"/>
                  </a:solidFill>
                </a:endParaRPr>
              </a:p>
            </p:txBody>
          </p:sp>
        </p:grpSp>
      </p:grpSp>
      <p:sp>
        <p:nvSpPr>
          <p:cNvPr id="1946" name="Google Shape;1946;p47"/>
          <p:cNvSpPr txBox="1"/>
          <p:nvPr>
            <p:ph type="title"/>
          </p:nvPr>
        </p:nvSpPr>
        <p:spPr>
          <a:xfrm>
            <a:off x="720000" y="947550"/>
            <a:ext cx="3521100" cy="1263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chemeClr val="lt1"/>
                </a:solidFill>
              </a:rPr>
              <a:t>WHAT SHOULD YOU KNOW FIRST</a:t>
            </a:r>
            <a:endParaRPr>
              <a:solidFill>
                <a:schemeClr val="lt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0" name="Shape 1950"/>
        <p:cNvGrpSpPr/>
        <p:nvPr/>
      </p:nvGrpSpPr>
      <p:grpSpPr>
        <a:xfrm>
          <a:off x="0" y="0"/>
          <a:ext cx="0" cy="0"/>
          <a:chOff x="0" y="0"/>
          <a:chExt cx="0" cy="0"/>
        </a:xfrm>
      </p:grpSpPr>
      <p:pic>
        <p:nvPicPr>
          <p:cNvPr id="1951" name="Google Shape;1951;p48"/>
          <p:cNvPicPr preferRelativeResize="0"/>
          <p:nvPr/>
        </p:nvPicPr>
        <p:blipFill rotWithShape="1">
          <a:blip r:embed="rId3">
            <a:alphaModFix/>
          </a:blip>
          <a:srcRect b="22934" l="0" r="0" t="0"/>
          <a:stretch/>
        </p:blipFill>
        <p:spPr>
          <a:xfrm>
            <a:off x="0" y="0"/>
            <a:ext cx="9144000" cy="5293701"/>
          </a:xfrm>
          <a:prstGeom prst="rect">
            <a:avLst/>
          </a:prstGeom>
          <a:noFill/>
          <a:ln>
            <a:noFill/>
          </a:ln>
        </p:spPr>
      </p:pic>
      <p:sp>
        <p:nvSpPr>
          <p:cNvPr id="1952" name="Google Shape;1952;p48"/>
          <p:cNvSpPr txBox="1"/>
          <p:nvPr>
            <p:ph idx="1" type="subTitle"/>
          </p:nvPr>
        </p:nvSpPr>
        <p:spPr>
          <a:xfrm>
            <a:off x="4834800" y="2698025"/>
            <a:ext cx="3648900" cy="1587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solidFill>
                  <a:schemeClr val="lt1"/>
                </a:solidFill>
              </a:rPr>
              <a:t>"This isn't the Holy Grail of solutions that, boom, just solves it and now rural people will have internet … But I do think it has a spot, and maybe it will point us in a direction of a better long-term solution for these really hard to meet areas."</a:t>
            </a:r>
            <a:endParaRPr>
              <a:solidFill>
                <a:schemeClr val="lt1"/>
              </a:solidFill>
            </a:endParaRPr>
          </a:p>
          <a:p>
            <a:pPr indent="0" lvl="0" marL="0" rtl="0" algn="r">
              <a:spcBef>
                <a:spcPts val="0"/>
              </a:spcBef>
              <a:spcAft>
                <a:spcPts val="0"/>
              </a:spcAft>
              <a:buNone/>
            </a:pPr>
            <a:r>
              <a:t/>
            </a:r>
            <a:endParaRPr>
              <a:solidFill>
                <a:schemeClr val="lt1"/>
              </a:solidFill>
            </a:endParaRPr>
          </a:p>
          <a:p>
            <a:pPr indent="0" lvl="0" marL="0" rtl="0" algn="r">
              <a:spcBef>
                <a:spcPts val="0"/>
              </a:spcBef>
              <a:spcAft>
                <a:spcPts val="0"/>
              </a:spcAft>
              <a:buNone/>
            </a:pPr>
            <a:r>
              <a:rPr lang="en">
                <a:solidFill>
                  <a:schemeClr val="lt1"/>
                </a:solidFill>
              </a:rPr>
              <a:t>Foster</a:t>
            </a:r>
            <a:endParaRPr>
              <a:solidFill>
                <a:schemeClr val="lt1"/>
              </a:solidFill>
            </a:endParaRPr>
          </a:p>
          <a:p>
            <a:pPr indent="0" lvl="0" marL="0" marR="0" rtl="0" algn="r">
              <a:lnSpc>
                <a:spcPct val="100000"/>
              </a:lnSpc>
              <a:spcBef>
                <a:spcPts val="0"/>
              </a:spcBef>
              <a:spcAft>
                <a:spcPts val="1000"/>
              </a:spcAft>
              <a:buNone/>
            </a:pPr>
            <a:r>
              <a:t/>
            </a:r>
            <a:endParaRPr>
              <a:solidFill>
                <a:schemeClr val="lt1"/>
              </a:solidFill>
            </a:endParaRPr>
          </a:p>
        </p:txBody>
      </p:sp>
      <p:grpSp>
        <p:nvGrpSpPr>
          <p:cNvPr id="1953" name="Google Shape;1953;p48"/>
          <p:cNvGrpSpPr/>
          <p:nvPr/>
        </p:nvGrpSpPr>
        <p:grpSpPr>
          <a:xfrm rot="7217810">
            <a:off x="-574269" y="4440291"/>
            <a:ext cx="1482887" cy="1263290"/>
            <a:chOff x="7705499" y="445022"/>
            <a:chExt cx="1162167" cy="1016406"/>
          </a:xfrm>
        </p:grpSpPr>
        <p:sp>
          <p:nvSpPr>
            <p:cNvPr id="1954" name="Google Shape;1954;p48"/>
            <p:cNvSpPr/>
            <p:nvPr/>
          </p:nvSpPr>
          <p:spPr>
            <a:xfrm rot="5400000">
              <a:off x="7682931" y="656793"/>
              <a:ext cx="486239" cy="441102"/>
            </a:xfrm>
            <a:custGeom>
              <a:rect b="b" l="l" r="r" t="t"/>
              <a:pathLst>
                <a:path extrusionOk="0" h="17973" w="34170">
                  <a:moveTo>
                    <a:pt x="17084" y="1"/>
                  </a:moveTo>
                  <a:cubicBezTo>
                    <a:pt x="13103" y="1"/>
                    <a:pt x="9123" y="878"/>
                    <a:pt x="6081" y="2633"/>
                  </a:cubicBezTo>
                  <a:cubicBezTo>
                    <a:pt x="1" y="6145"/>
                    <a:pt x="1" y="11827"/>
                    <a:pt x="6081" y="15339"/>
                  </a:cubicBezTo>
                  <a:cubicBezTo>
                    <a:pt x="9123" y="17095"/>
                    <a:pt x="13103" y="17973"/>
                    <a:pt x="17084" y="17973"/>
                  </a:cubicBezTo>
                  <a:cubicBezTo>
                    <a:pt x="21065" y="17973"/>
                    <a:pt x="25046" y="17095"/>
                    <a:pt x="28087" y="15339"/>
                  </a:cubicBezTo>
                  <a:cubicBezTo>
                    <a:pt x="34169" y="11827"/>
                    <a:pt x="34169" y="6145"/>
                    <a:pt x="28087" y="2633"/>
                  </a:cubicBezTo>
                  <a:cubicBezTo>
                    <a:pt x="25046" y="878"/>
                    <a:pt x="21065" y="1"/>
                    <a:pt x="17084" y="1"/>
                  </a:cubicBezTo>
                  <a:close/>
                </a:path>
              </a:pathLst>
            </a:custGeom>
            <a:gradFill>
              <a:gsLst>
                <a:gs pos="0">
                  <a:srgbClr val="68BAAC">
                    <a:alpha val="59215"/>
                  </a:srgbClr>
                </a:gs>
                <a:gs pos="83000">
                  <a:srgbClr val="FFFFFF">
                    <a:alpha val="0"/>
                  </a:srgbClr>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55" name="Google Shape;1955;p48"/>
            <p:cNvGrpSpPr/>
            <p:nvPr/>
          </p:nvGrpSpPr>
          <p:grpSpPr>
            <a:xfrm>
              <a:off x="7904707" y="445022"/>
              <a:ext cx="962959" cy="1016406"/>
              <a:chOff x="-3171395" y="736983"/>
              <a:chExt cx="1712232" cy="1807587"/>
            </a:xfrm>
          </p:grpSpPr>
          <p:grpSp>
            <p:nvGrpSpPr>
              <p:cNvPr id="1956" name="Google Shape;1956;p48"/>
              <p:cNvGrpSpPr/>
              <p:nvPr/>
            </p:nvGrpSpPr>
            <p:grpSpPr>
              <a:xfrm>
                <a:off x="-3128356" y="827596"/>
                <a:ext cx="1626149" cy="1626342"/>
                <a:chOff x="-4570025" y="-195475"/>
                <a:chExt cx="1932900" cy="1932900"/>
              </a:xfrm>
            </p:grpSpPr>
            <p:sp>
              <p:nvSpPr>
                <p:cNvPr id="1957" name="Google Shape;1957;p48"/>
                <p:cNvSpPr/>
                <p:nvPr/>
              </p:nvSpPr>
              <p:spPr>
                <a:xfrm>
                  <a:off x="-4260385" y="114186"/>
                  <a:ext cx="1313700" cy="1313700"/>
                </a:xfrm>
                <a:prstGeom prst="mathPlus">
                  <a:avLst>
                    <a:gd fmla="val 5816" name="adj1"/>
                  </a:avLst>
                </a:pr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48"/>
                <p:cNvSpPr/>
                <p:nvPr/>
              </p:nvSpPr>
              <p:spPr>
                <a:xfrm>
                  <a:off x="-4570025" y="-195475"/>
                  <a:ext cx="1932900" cy="1932900"/>
                </a:xfrm>
                <a:prstGeom prst="donut">
                  <a:avLst>
                    <a:gd fmla="val 4017" name="adj"/>
                  </a:avLst>
                </a:pr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59" name="Google Shape;1959;p48"/>
              <p:cNvGrpSpPr/>
              <p:nvPr/>
            </p:nvGrpSpPr>
            <p:grpSpPr>
              <a:xfrm>
                <a:off x="-3171395" y="736983"/>
                <a:ext cx="1712232" cy="1807587"/>
                <a:chOff x="-1141405" y="2245329"/>
                <a:chExt cx="336848" cy="355600"/>
              </a:xfrm>
            </p:grpSpPr>
            <p:sp>
              <p:nvSpPr>
                <p:cNvPr id="1960" name="Google Shape;1960;p48"/>
                <p:cNvSpPr/>
                <p:nvPr/>
              </p:nvSpPr>
              <p:spPr>
                <a:xfrm>
                  <a:off x="-1139686" y="2245329"/>
                  <a:ext cx="44780" cy="45688"/>
                </a:xfrm>
                <a:custGeom>
                  <a:rect b="b" l="l" r="r" t="t"/>
                  <a:pathLst>
                    <a:path extrusionOk="0" h="498" w="860">
                      <a:moveTo>
                        <a:pt x="1" y="1"/>
                      </a:moveTo>
                      <a:lnTo>
                        <a:pt x="172" y="498"/>
                      </a:lnTo>
                      <a:lnTo>
                        <a:pt x="859" y="98"/>
                      </a:lnTo>
                      <a:lnTo>
                        <a:pt x="1" y="1"/>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48"/>
                <p:cNvSpPr/>
                <p:nvPr/>
              </p:nvSpPr>
              <p:spPr>
                <a:xfrm>
                  <a:off x="-849337" y="2553865"/>
                  <a:ext cx="44780" cy="45688"/>
                </a:xfrm>
                <a:custGeom>
                  <a:rect b="b" l="l" r="r" t="t"/>
                  <a:pathLst>
                    <a:path extrusionOk="0" h="498" w="860">
                      <a:moveTo>
                        <a:pt x="688" y="0"/>
                      </a:moveTo>
                      <a:lnTo>
                        <a:pt x="1" y="400"/>
                      </a:lnTo>
                      <a:lnTo>
                        <a:pt x="859" y="497"/>
                      </a:lnTo>
                      <a:lnTo>
                        <a:pt x="688" y="0"/>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48"/>
                <p:cNvSpPr/>
                <p:nvPr/>
              </p:nvSpPr>
              <p:spPr>
                <a:xfrm>
                  <a:off x="-861730" y="2245329"/>
                  <a:ext cx="44676" cy="45688"/>
                </a:xfrm>
                <a:custGeom>
                  <a:rect b="b" l="l" r="r" t="t"/>
                  <a:pathLst>
                    <a:path extrusionOk="0" h="498" w="858">
                      <a:moveTo>
                        <a:pt x="857" y="1"/>
                      </a:moveTo>
                      <a:lnTo>
                        <a:pt x="0" y="98"/>
                      </a:lnTo>
                      <a:lnTo>
                        <a:pt x="693" y="498"/>
                      </a:lnTo>
                      <a:lnTo>
                        <a:pt x="857" y="1"/>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48"/>
                <p:cNvSpPr/>
                <p:nvPr/>
              </p:nvSpPr>
              <p:spPr>
                <a:xfrm>
                  <a:off x="-1141405" y="2555241"/>
                  <a:ext cx="44728" cy="45688"/>
                </a:xfrm>
                <a:custGeom>
                  <a:rect b="b" l="l" r="r" t="t"/>
                  <a:pathLst>
                    <a:path extrusionOk="0" h="498" w="859">
                      <a:moveTo>
                        <a:pt x="166" y="1"/>
                      </a:moveTo>
                      <a:lnTo>
                        <a:pt x="0" y="498"/>
                      </a:lnTo>
                      <a:lnTo>
                        <a:pt x="0" y="498"/>
                      </a:lnTo>
                      <a:lnTo>
                        <a:pt x="858" y="401"/>
                      </a:lnTo>
                      <a:lnTo>
                        <a:pt x="166" y="1"/>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1964" name="Google Shape;1964;p48"/>
          <p:cNvGrpSpPr/>
          <p:nvPr/>
        </p:nvGrpSpPr>
        <p:grpSpPr>
          <a:xfrm>
            <a:off x="8035595" y="180087"/>
            <a:ext cx="736602" cy="777624"/>
            <a:chOff x="-3171395" y="736983"/>
            <a:chExt cx="1712232" cy="1807587"/>
          </a:xfrm>
        </p:grpSpPr>
        <p:grpSp>
          <p:nvGrpSpPr>
            <p:cNvPr id="1965" name="Google Shape;1965;p48"/>
            <p:cNvGrpSpPr/>
            <p:nvPr/>
          </p:nvGrpSpPr>
          <p:grpSpPr>
            <a:xfrm>
              <a:off x="-3128356" y="827596"/>
              <a:ext cx="1626149" cy="1626342"/>
              <a:chOff x="-4570025" y="-195475"/>
              <a:chExt cx="1932900" cy="1932900"/>
            </a:xfrm>
          </p:grpSpPr>
          <p:sp>
            <p:nvSpPr>
              <p:cNvPr id="1966" name="Google Shape;1966;p48"/>
              <p:cNvSpPr/>
              <p:nvPr/>
            </p:nvSpPr>
            <p:spPr>
              <a:xfrm>
                <a:off x="-4260385" y="114186"/>
                <a:ext cx="1313700" cy="1313700"/>
              </a:xfrm>
              <a:prstGeom prst="mathPlus">
                <a:avLst>
                  <a:gd fmla="val 5816" name="adj1"/>
                </a:avLst>
              </a:prstGeom>
              <a:solidFill>
                <a:schemeClr val="dk1"/>
              </a:solidFill>
              <a:ln>
                <a:noFill/>
              </a:ln>
              <a:effectLst>
                <a:outerShdw blurRad="57150" rotWithShape="0" algn="bl" dir="5400000" dist="19050">
                  <a:schemeClr val="dk1">
                    <a:alpha val="58999"/>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4343"/>
                  </a:solidFill>
                </a:endParaRPr>
              </a:p>
            </p:txBody>
          </p:sp>
          <p:sp>
            <p:nvSpPr>
              <p:cNvPr id="1967" name="Google Shape;1967;p48"/>
              <p:cNvSpPr/>
              <p:nvPr/>
            </p:nvSpPr>
            <p:spPr>
              <a:xfrm>
                <a:off x="-4570025" y="-195475"/>
                <a:ext cx="1932900" cy="1932900"/>
              </a:xfrm>
              <a:prstGeom prst="donut">
                <a:avLst>
                  <a:gd fmla="val 4017" name="adj"/>
                </a:avLst>
              </a:prstGeom>
              <a:solidFill>
                <a:schemeClr val="dk1"/>
              </a:solidFill>
              <a:ln>
                <a:noFill/>
              </a:ln>
              <a:effectLst>
                <a:outerShdw blurRad="57150" rotWithShape="0" algn="bl" dir="5400000" dist="19050">
                  <a:schemeClr val="dk1">
                    <a:alpha val="58999"/>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4343"/>
                  </a:solidFill>
                </a:endParaRPr>
              </a:p>
            </p:txBody>
          </p:sp>
        </p:grpSp>
        <p:grpSp>
          <p:nvGrpSpPr>
            <p:cNvPr id="1968" name="Google Shape;1968;p48"/>
            <p:cNvGrpSpPr/>
            <p:nvPr/>
          </p:nvGrpSpPr>
          <p:grpSpPr>
            <a:xfrm>
              <a:off x="-3171395" y="736983"/>
              <a:ext cx="1712232" cy="1807587"/>
              <a:chOff x="-1141405" y="2245329"/>
              <a:chExt cx="336848" cy="355600"/>
            </a:xfrm>
          </p:grpSpPr>
          <p:sp>
            <p:nvSpPr>
              <p:cNvPr id="1969" name="Google Shape;1969;p48"/>
              <p:cNvSpPr/>
              <p:nvPr/>
            </p:nvSpPr>
            <p:spPr>
              <a:xfrm>
                <a:off x="-1139686" y="2245329"/>
                <a:ext cx="44780" cy="45688"/>
              </a:xfrm>
              <a:custGeom>
                <a:rect b="b" l="l" r="r" t="t"/>
                <a:pathLst>
                  <a:path extrusionOk="0" h="498" w="860">
                    <a:moveTo>
                      <a:pt x="1" y="1"/>
                    </a:moveTo>
                    <a:lnTo>
                      <a:pt x="172" y="498"/>
                    </a:lnTo>
                    <a:lnTo>
                      <a:pt x="859" y="98"/>
                    </a:lnTo>
                    <a:lnTo>
                      <a:pt x="1" y="1"/>
                    </a:lnTo>
                    <a:close/>
                  </a:path>
                </a:pathLst>
              </a:custGeom>
              <a:solidFill>
                <a:schemeClr val="dk1"/>
              </a:solidFill>
              <a:ln>
                <a:noFill/>
              </a:ln>
              <a:effectLst>
                <a:outerShdw blurRad="57150" rotWithShape="0" algn="bl" dir="5400000" dist="19050">
                  <a:schemeClr val="dk1">
                    <a:alpha val="58999"/>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4343"/>
                  </a:solidFill>
                </a:endParaRPr>
              </a:p>
            </p:txBody>
          </p:sp>
          <p:sp>
            <p:nvSpPr>
              <p:cNvPr id="1970" name="Google Shape;1970;p48"/>
              <p:cNvSpPr/>
              <p:nvPr/>
            </p:nvSpPr>
            <p:spPr>
              <a:xfrm>
                <a:off x="-849337" y="2553865"/>
                <a:ext cx="44780" cy="45688"/>
              </a:xfrm>
              <a:custGeom>
                <a:rect b="b" l="l" r="r" t="t"/>
                <a:pathLst>
                  <a:path extrusionOk="0" h="498" w="860">
                    <a:moveTo>
                      <a:pt x="688" y="0"/>
                    </a:moveTo>
                    <a:lnTo>
                      <a:pt x="1" y="400"/>
                    </a:lnTo>
                    <a:lnTo>
                      <a:pt x="859" y="497"/>
                    </a:lnTo>
                    <a:lnTo>
                      <a:pt x="688" y="0"/>
                    </a:lnTo>
                    <a:close/>
                  </a:path>
                </a:pathLst>
              </a:custGeom>
              <a:solidFill>
                <a:schemeClr val="dk1"/>
              </a:solidFill>
              <a:ln>
                <a:noFill/>
              </a:ln>
              <a:effectLst>
                <a:outerShdw blurRad="57150" rotWithShape="0" algn="bl" dir="5400000" dist="19050">
                  <a:schemeClr val="dk1">
                    <a:alpha val="58999"/>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4343"/>
                  </a:solidFill>
                </a:endParaRPr>
              </a:p>
            </p:txBody>
          </p:sp>
          <p:sp>
            <p:nvSpPr>
              <p:cNvPr id="1971" name="Google Shape;1971;p48"/>
              <p:cNvSpPr/>
              <p:nvPr/>
            </p:nvSpPr>
            <p:spPr>
              <a:xfrm>
                <a:off x="-861730" y="2245329"/>
                <a:ext cx="44676" cy="45688"/>
              </a:xfrm>
              <a:custGeom>
                <a:rect b="b" l="l" r="r" t="t"/>
                <a:pathLst>
                  <a:path extrusionOk="0" h="498" w="858">
                    <a:moveTo>
                      <a:pt x="857" y="1"/>
                    </a:moveTo>
                    <a:lnTo>
                      <a:pt x="0" y="98"/>
                    </a:lnTo>
                    <a:lnTo>
                      <a:pt x="693" y="498"/>
                    </a:lnTo>
                    <a:lnTo>
                      <a:pt x="857" y="1"/>
                    </a:lnTo>
                    <a:close/>
                  </a:path>
                </a:pathLst>
              </a:custGeom>
              <a:solidFill>
                <a:schemeClr val="dk1"/>
              </a:solidFill>
              <a:ln>
                <a:noFill/>
              </a:ln>
              <a:effectLst>
                <a:outerShdw blurRad="57150" rotWithShape="0" algn="bl" dir="5400000" dist="19050">
                  <a:schemeClr val="dk1">
                    <a:alpha val="58999"/>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4343"/>
                  </a:solidFill>
                </a:endParaRPr>
              </a:p>
            </p:txBody>
          </p:sp>
          <p:sp>
            <p:nvSpPr>
              <p:cNvPr id="1972" name="Google Shape;1972;p48"/>
              <p:cNvSpPr/>
              <p:nvPr/>
            </p:nvSpPr>
            <p:spPr>
              <a:xfrm>
                <a:off x="-1141405" y="2555241"/>
                <a:ext cx="44728" cy="45688"/>
              </a:xfrm>
              <a:custGeom>
                <a:rect b="b" l="l" r="r" t="t"/>
                <a:pathLst>
                  <a:path extrusionOk="0" h="498" w="859">
                    <a:moveTo>
                      <a:pt x="166" y="1"/>
                    </a:moveTo>
                    <a:lnTo>
                      <a:pt x="0" y="498"/>
                    </a:lnTo>
                    <a:lnTo>
                      <a:pt x="0" y="498"/>
                    </a:lnTo>
                    <a:lnTo>
                      <a:pt x="858" y="401"/>
                    </a:lnTo>
                    <a:lnTo>
                      <a:pt x="166" y="1"/>
                    </a:lnTo>
                    <a:close/>
                  </a:path>
                </a:pathLst>
              </a:custGeom>
              <a:solidFill>
                <a:schemeClr val="dk1"/>
              </a:solidFill>
              <a:ln>
                <a:noFill/>
              </a:ln>
              <a:effectLst>
                <a:outerShdw blurRad="57150" rotWithShape="0" algn="bl" dir="5400000" dist="19050">
                  <a:schemeClr val="dk1">
                    <a:alpha val="58999"/>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4343"/>
                  </a:solidFill>
                </a:endParaRPr>
              </a:p>
            </p:txBody>
          </p:sp>
        </p:grpSp>
      </p:grpSp>
      <p:sp>
        <p:nvSpPr>
          <p:cNvPr id="1973" name="Google Shape;1973;p48"/>
          <p:cNvSpPr txBox="1"/>
          <p:nvPr>
            <p:ph type="title"/>
          </p:nvPr>
        </p:nvSpPr>
        <p:spPr>
          <a:xfrm>
            <a:off x="4987200" y="947550"/>
            <a:ext cx="3521100" cy="12633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solidFill>
                  <a:schemeClr val="lt1"/>
                </a:solidFill>
              </a:rPr>
              <a:t>WHAT SHOULD YOU KNOW FIRST</a:t>
            </a:r>
            <a:endParaRPr>
              <a:solidFill>
                <a:schemeClr val="lt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7" name="Shape 1977"/>
        <p:cNvGrpSpPr/>
        <p:nvPr/>
      </p:nvGrpSpPr>
      <p:grpSpPr>
        <a:xfrm>
          <a:off x="0" y="0"/>
          <a:ext cx="0" cy="0"/>
          <a:chOff x="0" y="0"/>
          <a:chExt cx="0" cy="0"/>
        </a:xfrm>
      </p:grpSpPr>
      <p:pic>
        <p:nvPicPr>
          <p:cNvPr id="1978" name="Google Shape;1978;p49"/>
          <p:cNvPicPr preferRelativeResize="0"/>
          <p:nvPr/>
        </p:nvPicPr>
        <p:blipFill rotWithShape="1">
          <a:blip r:embed="rId3">
            <a:alphaModFix/>
          </a:blip>
          <a:srcRect b="7806" l="0" r="0" t="7798"/>
          <a:stretch/>
        </p:blipFill>
        <p:spPr>
          <a:xfrm>
            <a:off x="0" y="0"/>
            <a:ext cx="9144003" cy="5143501"/>
          </a:xfrm>
          <a:prstGeom prst="rect">
            <a:avLst/>
          </a:prstGeom>
          <a:noFill/>
          <a:ln>
            <a:noFill/>
          </a:ln>
        </p:spPr>
      </p:pic>
      <p:sp>
        <p:nvSpPr>
          <p:cNvPr id="1979" name="Google Shape;1979;p49"/>
          <p:cNvSpPr txBox="1"/>
          <p:nvPr>
            <p:ph idx="1" type="subTitle"/>
          </p:nvPr>
        </p:nvSpPr>
        <p:spPr>
          <a:xfrm>
            <a:off x="720000" y="2545625"/>
            <a:ext cx="3648900" cy="17871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1000"/>
              </a:spcAft>
              <a:buNone/>
            </a:pPr>
            <a:r>
              <a:rPr lang="en">
                <a:solidFill>
                  <a:schemeClr val="lt1"/>
                </a:solidFill>
              </a:rPr>
              <a:t>“Verizon has launched a tethered drone outfitted with a cellular node (a flying cell site) that is providing cellular coverage from the air to support search and rescue teams and first responders on the ground. The drone provides coverage for an approximate 5-7 mile radius, and can fly for up to 1,000 hours.” - </a:t>
            </a:r>
            <a:r>
              <a:rPr lang="en">
                <a:solidFill>
                  <a:schemeClr val="lt1"/>
                </a:solidFill>
                <a:uFill>
                  <a:noFill/>
                </a:uFill>
                <a:hlinkClick r:id="rId4">
                  <a:extLst>
                    <a:ext uri="{A12FA001-AC4F-418D-AE19-62706E023703}">
                      <ahyp:hlinkClr val="tx"/>
                    </a:ext>
                  </a:extLst>
                </a:hlinkClick>
              </a:rPr>
              <a:t>Miriam McNabb</a:t>
            </a:r>
            <a:r>
              <a:rPr lang="en">
                <a:solidFill>
                  <a:schemeClr val="lt1"/>
                </a:solidFill>
              </a:rPr>
              <a:t>  </a:t>
            </a:r>
            <a:endParaRPr>
              <a:solidFill>
                <a:schemeClr val="lt1"/>
              </a:solidFill>
            </a:endParaRPr>
          </a:p>
        </p:txBody>
      </p:sp>
      <p:grpSp>
        <p:nvGrpSpPr>
          <p:cNvPr id="1980" name="Google Shape;1980;p49"/>
          <p:cNvGrpSpPr/>
          <p:nvPr/>
        </p:nvGrpSpPr>
        <p:grpSpPr>
          <a:xfrm>
            <a:off x="8323408" y="4030370"/>
            <a:ext cx="1482925" cy="1263291"/>
            <a:chOff x="7705499" y="445022"/>
            <a:chExt cx="1162167" cy="1016406"/>
          </a:xfrm>
        </p:grpSpPr>
        <p:sp>
          <p:nvSpPr>
            <p:cNvPr id="1981" name="Google Shape;1981;p49"/>
            <p:cNvSpPr/>
            <p:nvPr/>
          </p:nvSpPr>
          <p:spPr>
            <a:xfrm rot="5400000">
              <a:off x="7682931" y="656793"/>
              <a:ext cx="486239" cy="441102"/>
            </a:xfrm>
            <a:custGeom>
              <a:rect b="b" l="l" r="r" t="t"/>
              <a:pathLst>
                <a:path extrusionOk="0" h="17973" w="34170">
                  <a:moveTo>
                    <a:pt x="17084" y="1"/>
                  </a:moveTo>
                  <a:cubicBezTo>
                    <a:pt x="13103" y="1"/>
                    <a:pt x="9123" y="878"/>
                    <a:pt x="6081" y="2633"/>
                  </a:cubicBezTo>
                  <a:cubicBezTo>
                    <a:pt x="1" y="6145"/>
                    <a:pt x="1" y="11827"/>
                    <a:pt x="6081" y="15339"/>
                  </a:cubicBezTo>
                  <a:cubicBezTo>
                    <a:pt x="9123" y="17095"/>
                    <a:pt x="13103" y="17973"/>
                    <a:pt x="17084" y="17973"/>
                  </a:cubicBezTo>
                  <a:cubicBezTo>
                    <a:pt x="21065" y="17973"/>
                    <a:pt x="25046" y="17095"/>
                    <a:pt x="28087" y="15339"/>
                  </a:cubicBezTo>
                  <a:cubicBezTo>
                    <a:pt x="34169" y="11827"/>
                    <a:pt x="34169" y="6145"/>
                    <a:pt x="28087" y="2633"/>
                  </a:cubicBezTo>
                  <a:cubicBezTo>
                    <a:pt x="25046" y="878"/>
                    <a:pt x="21065" y="1"/>
                    <a:pt x="17084" y="1"/>
                  </a:cubicBezTo>
                  <a:close/>
                </a:path>
              </a:pathLst>
            </a:custGeom>
            <a:gradFill>
              <a:gsLst>
                <a:gs pos="0">
                  <a:srgbClr val="68BAAC">
                    <a:alpha val="59215"/>
                  </a:srgbClr>
                </a:gs>
                <a:gs pos="83000">
                  <a:srgbClr val="FFFFFF">
                    <a:alpha val="0"/>
                  </a:srgbClr>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82" name="Google Shape;1982;p49"/>
            <p:cNvGrpSpPr/>
            <p:nvPr/>
          </p:nvGrpSpPr>
          <p:grpSpPr>
            <a:xfrm>
              <a:off x="7904707" y="445022"/>
              <a:ext cx="962959" cy="1016406"/>
              <a:chOff x="-3171395" y="736983"/>
              <a:chExt cx="1712232" cy="1807587"/>
            </a:xfrm>
          </p:grpSpPr>
          <p:grpSp>
            <p:nvGrpSpPr>
              <p:cNvPr id="1983" name="Google Shape;1983;p49"/>
              <p:cNvGrpSpPr/>
              <p:nvPr/>
            </p:nvGrpSpPr>
            <p:grpSpPr>
              <a:xfrm>
                <a:off x="-3128356" y="827596"/>
                <a:ext cx="1626149" cy="1626342"/>
                <a:chOff x="-4570025" y="-195475"/>
                <a:chExt cx="1932900" cy="1932900"/>
              </a:xfrm>
            </p:grpSpPr>
            <p:sp>
              <p:nvSpPr>
                <p:cNvPr id="1984" name="Google Shape;1984;p49"/>
                <p:cNvSpPr/>
                <p:nvPr/>
              </p:nvSpPr>
              <p:spPr>
                <a:xfrm>
                  <a:off x="-4260385" y="114186"/>
                  <a:ext cx="1313700" cy="1313700"/>
                </a:xfrm>
                <a:prstGeom prst="mathPlus">
                  <a:avLst>
                    <a:gd fmla="val 5816" name="adj1"/>
                  </a:avLst>
                </a:pr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49"/>
                <p:cNvSpPr/>
                <p:nvPr/>
              </p:nvSpPr>
              <p:spPr>
                <a:xfrm>
                  <a:off x="-4570025" y="-195475"/>
                  <a:ext cx="1932900" cy="1932900"/>
                </a:xfrm>
                <a:prstGeom prst="donut">
                  <a:avLst>
                    <a:gd fmla="val 4017" name="adj"/>
                  </a:avLst>
                </a:pr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6" name="Google Shape;1986;p49"/>
              <p:cNvGrpSpPr/>
              <p:nvPr/>
            </p:nvGrpSpPr>
            <p:grpSpPr>
              <a:xfrm>
                <a:off x="-3171395" y="736983"/>
                <a:ext cx="1712232" cy="1807587"/>
                <a:chOff x="-1141405" y="2245329"/>
                <a:chExt cx="336848" cy="355600"/>
              </a:xfrm>
            </p:grpSpPr>
            <p:sp>
              <p:nvSpPr>
                <p:cNvPr id="1987" name="Google Shape;1987;p49"/>
                <p:cNvSpPr/>
                <p:nvPr/>
              </p:nvSpPr>
              <p:spPr>
                <a:xfrm>
                  <a:off x="-1139686" y="2245329"/>
                  <a:ext cx="44780" cy="45688"/>
                </a:xfrm>
                <a:custGeom>
                  <a:rect b="b" l="l" r="r" t="t"/>
                  <a:pathLst>
                    <a:path extrusionOk="0" h="498" w="860">
                      <a:moveTo>
                        <a:pt x="1" y="1"/>
                      </a:moveTo>
                      <a:lnTo>
                        <a:pt x="172" y="498"/>
                      </a:lnTo>
                      <a:lnTo>
                        <a:pt x="859" y="98"/>
                      </a:lnTo>
                      <a:lnTo>
                        <a:pt x="1" y="1"/>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49"/>
                <p:cNvSpPr/>
                <p:nvPr/>
              </p:nvSpPr>
              <p:spPr>
                <a:xfrm>
                  <a:off x="-849337" y="2553865"/>
                  <a:ext cx="44780" cy="45688"/>
                </a:xfrm>
                <a:custGeom>
                  <a:rect b="b" l="l" r="r" t="t"/>
                  <a:pathLst>
                    <a:path extrusionOk="0" h="498" w="860">
                      <a:moveTo>
                        <a:pt x="688" y="0"/>
                      </a:moveTo>
                      <a:lnTo>
                        <a:pt x="1" y="400"/>
                      </a:lnTo>
                      <a:lnTo>
                        <a:pt x="859" y="497"/>
                      </a:lnTo>
                      <a:lnTo>
                        <a:pt x="688" y="0"/>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49"/>
                <p:cNvSpPr/>
                <p:nvPr/>
              </p:nvSpPr>
              <p:spPr>
                <a:xfrm>
                  <a:off x="-861730" y="2245329"/>
                  <a:ext cx="44676" cy="45688"/>
                </a:xfrm>
                <a:custGeom>
                  <a:rect b="b" l="l" r="r" t="t"/>
                  <a:pathLst>
                    <a:path extrusionOk="0" h="498" w="858">
                      <a:moveTo>
                        <a:pt x="857" y="1"/>
                      </a:moveTo>
                      <a:lnTo>
                        <a:pt x="0" y="98"/>
                      </a:lnTo>
                      <a:lnTo>
                        <a:pt x="693" y="498"/>
                      </a:lnTo>
                      <a:lnTo>
                        <a:pt x="857" y="1"/>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49"/>
                <p:cNvSpPr/>
                <p:nvPr/>
              </p:nvSpPr>
              <p:spPr>
                <a:xfrm>
                  <a:off x="-1141405" y="2555241"/>
                  <a:ext cx="44728" cy="45688"/>
                </a:xfrm>
                <a:custGeom>
                  <a:rect b="b" l="l" r="r" t="t"/>
                  <a:pathLst>
                    <a:path extrusionOk="0" h="498" w="859">
                      <a:moveTo>
                        <a:pt x="166" y="1"/>
                      </a:moveTo>
                      <a:lnTo>
                        <a:pt x="0" y="498"/>
                      </a:lnTo>
                      <a:lnTo>
                        <a:pt x="0" y="498"/>
                      </a:lnTo>
                      <a:lnTo>
                        <a:pt x="858" y="401"/>
                      </a:lnTo>
                      <a:lnTo>
                        <a:pt x="166" y="1"/>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1991" name="Google Shape;1991;p49"/>
          <p:cNvGrpSpPr/>
          <p:nvPr/>
        </p:nvGrpSpPr>
        <p:grpSpPr>
          <a:xfrm>
            <a:off x="349970" y="388587"/>
            <a:ext cx="736602" cy="777624"/>
            <a:chOff x="-3171395" y="736983"/>
            <a:chExt cx="1712232" cy="1807587"/>
          </a:xfrm>
        </p:grpSpPr>
        <p:grpSp>
          <p:nvGrpSpPr>
            <p:cNvPr id="1992" name="Google Shape;1992;p49"/>
            <p:cNvGrpSpPr/>
            <p:nvPr/>
          </p:nvGrpSpPr>
          <p:grpSpPr>
            <a:xfrm>
              <a:off x="-3128356" y="827596"/>
              <a:ext cx="1626149" cy="1626342"/>
              <a:chOff x="-4570025" y="-195475"/>
              <a:chExt cx="1932900" cy="1932900"/>
            </a:xfrm>
          </p:grpSpPr>
          <p:sp>
            <p:nvSpPr>
              <p:cNvPr id="1993" name="Google Shape;1993;p49"/>
              <p:cNvSpPr/>
              <p:nvPr/>
            </p:nvSpPr>
            <p:spPr>
              <a:xfrm>
                <a:off x="-4260385" y="114186"/>
                <a:ext cx="1313700" cy="1313700"/>
              </a:xfrm>
              <a:prstGeom prst="mathPlus">
                <a:avLst>
                  <a:gd fmla="val 5816" name="adj1"/>
                </a:avLst>
              </a:prstGeom>
              <a:solidFill>
                <a:schemeClr val="accent3"/>
              </a:solidFill>
              <a:ln>
                <a:noFill/>
              </a:ln>
              <a:effectLst>
                <a:outerShdw blurRad="57150" rotWithShape="0" algn="bl" dir="5400000" dist="19050">
                  <a:schemeClr val="dk1">
                    <a:alpha val="58999"/>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4343"/>
                  </a:solidFill>
                </a:endParaRPr>
              </a:p>
            </p:txBody>
          </p:sp>
          <p:sp>
            <p:nvSpPr>
              <p:cNvPr id="1994" name="Google Shape;1994;p49"/>
              <p:cNvSpPr/>
              <p:nvPr/>
            </p:nvSpPr>
            <p:spPr>
              <a:xfrm>
                <a:off x="-4570025" y="-195475"/>
                <a:ext cx="1932900" cy="1932900"/>
              </a:xfrm>
              <a:prstGeom prst="donut">
                <a:avLst>
                  <a:gd fmla="val 4017" name="adj"/>
                </a:avLst>
              </a:prstGeom>
              <a:solidFill>
                <a:schemeClr val="accent3"/>
              </a:solidFill>
              <a:ln>
                <a:noFill/>
              </a:ln>
              <a:effectLst>
                <a:outerShdw blurRad="57150" rotWithShape="0" algn="bl" dir="5400000" dist="19050">
                  <a:schemeClr val="dk1">
                    <a:alpha val="58999"/>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4343"/>
                  </a:solidFill>
                </a:endParaRPr>
              </a:p>
            </p:txBody>
          </p:sp>
        </p:grpSp>
        <p:grpSp>
          <p:nvGrpSpPr>
            <p:cNvPr id="1995" name="Google Shape;1995;p49"/>
            <p:cNvGrpSpPr/>
            <p:nvPr/>
          </p:nvGrpSpPr>
          <p:grpSpPr>
            <a:xfrm>
              <a:off x="-3171395" y="736983"/>
              <a:ext cx="1712232" cy="1807587"/>
              <a:chOff x="-1141405" y="2245329"/>
              <a:chExt cx="336848" cy="355600"/>
            </a:xfrm>
          </p:grpSpPr>
          <p:sp>
            <p:nvSpPr>
              <p:cNvPr id="1996" name="Google Shape;1996;p49"/>
              <p:cNvSpPr/>
              <p:nvPr/>
            </p:nvSpPr>
            <p:spPr>
              <a:xfrm>
                <a:off x="-1139686" y="2245329"/>
                <a:ext cx="44780" cy="45688"/>
              </a:xfrm>
              <a:custGeom>
                <a:rect b="b" l="l" r="r" t="t"/>
                <a:pathLst>
                  <a:path extrusionOk="0" h="498" w="860">
                    <a:moveTo>
                      <a:pt x="1" y="1"/>
                    </a:moveTo>
                    <a:lnTo>
                      <a:pt x="172" y="498"/>
                    </a:lnTo>
                    <a:lnTo>
                      <a:pt x="859" y="98"/>
                    </a:lnTo>
                    <a:lnTo>
                      <a:pt x="1" y="1"/>
                    </a:lnTo>
                    <a:close/>
                  </a:path>
                </a:pathLst>
              </a:custGeom>
              <a:solidFill>
                <a:schemeClr val="accent3"/>
              </a:solidFill>
              <a:ln>
                <a:noFill/>
              </a:ln>
              <a:effectLst>
                <a:outerShdw blurRad="57150" rotWithShape="0" algn="bl" dir="5400000" dist="19050">
                  <a:schemeClr val="dk1">
                    <a:alpha val="58999"/>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4343"/>
                  </a:solidFill>
                </a:endParaRPr>
              </a:p>
            </p:txBody>
          </p:sp>
          <p:sp>
            <p:nvSpPr>
              <p:cNvPr id="1997" name="Google Shape;1997;p49"/>
              <p:cNvSpPr/>
              <p:nvPr/>
            </p:nvSpPr>
            <p:spPr>
              <a:xfrm>
                <a:off x="-849337" y="2553865"/>
                <a:ext cx="44780" cy="45688"/>
              </a:xfrm>
              <a:custGeom>
                <a:rect b="b" l="l" r="r" t="t"/>
                <a:pathLst>
                  <a:path extrusionOk="0" h="498" w="860">
                    <a:moveTo>
                      <a:pt x="688" y="0"/>
                    </a:moveTo>
                    <a:lnTo>
                      <a:pt x="1" y="400"/>
                    </a:lnTo>
                    <a:lnTo>
                      <a:pt x="859" y="497"/>
                    </a:lnTo>
                    <a:lnTo>
                      <a:pt x="688" y="0"/>
                    </a:lnTo>
                    <a:close/>
                  </a:path>
                </a:pathLst>
              </a:custGeom>
              <a:solidFill>
                <a:schemeClr val="accent3"/>
              </a:solidFill>
              <a:ln>
                <a:noFill/>
              </a:ln>
              <a:effectLst>
                <a:outerShdw blurRad="57150" rotWithShape="0" algn="bl" dir="5400000" dist="19050">
                  <a:schemeClr val="dk1">
                    <a:alpha val="58999"/>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4343"/>
                  </a:solidFill>
                </a:endParaRPr>
              </a:p>
            </p:txBody>
          </p:sp>
          <p:sp>
            <p:nvSpPr>
              <p:cNvPr id="1998" name="Google Shape;1998;p49"/>
              <p:cNvSpPr/>
              <p:nvPr/>
            </p:nvSpPr>
            <p:spPr>
              <a:xfrm>
                <a:off x="-861730" y="2245329"/>
                <a:ext cx="44676" cy="45688"/>
              </a:xfrm>
              <a:custGeom>
                <a:rect b="b" l="l" r="r" t="t"/>
                <a:pathLst>
                  <a:path extrusionOk="0" h="498" w="858">
                    <a:moveTo>
                      <a:pt x="857" y="1"/>
                    </a:moveTo>
                    <a:lnTo>
                      <a:pt x="0" y="98"/>
                    </a:lnTo>
                    <a:lnTo>
                      <a:pt x="693" y="498"/>
                    </a:lnTo>
                    <a:lnTo>
                      <a:pt x="857" y="1"/>
                    </a:lnTo>
                    <a:close/>
                  </a:path>
                </a:pathLst>
              </a:custGeom>
              <a:solidFill>
                <a:schemeClr val="accent3"/>
              </a:solidFill>
              <a:ln>
                <a:noFill/>
              </a:ln>
              <a:effectLst>
                <a:outerShdw blurRad="57150" rotWithShape="0" algn="bl" dir="5400000" dist="19050">
                  <a:schemeClr val="dk1">
                    <a:alpha val="58999"/>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4343"/>
                  </a:solidFill>
                </a:endParaRPr>
              </a:p>
            </p:txBody>
          </p:sp>
          <p:sp>
            <p:nvSpPr>
              <p:cNvPr id="1999" name="Google Shape;1999;p49"/>
              <p:cNvSpPr/>
              <p:nvPr/>
            </p:nvSpPr>
            <p:spPr>
              <a:xfrm>
                <a:off x="-1141405" y="2555241"/>
                <a:ext cx="44728" cy="45688"/>
              </a:xfrm>
              <a:custGeom>
                <a:rect b="b" l="l" r="r" t="t"/>
                <a:pathLst>
                  <a:path extrusionOk="0" h="498" w="859">
                    <a:moveTo>
                      <a:pt x="166" y="1"/>
                    </a:moveTo>
                    <a:lnTo>
                      <a:pt x="0" y="498"/>
                    </a:lnTo>
                    <a:lnTo>
                      <a:pt x="0" y="498"/>
                    </a:lnTo>
                    <a:lnTo>
                      <a:pt x="858" y="401"/>
                    </a:lnTo>
                    <a:lnTo>
                      <a:pt x="166" y="1"/>
                    </a:lnTo>
                    <a:close/>
                  </a:path>
                </a:pathLst>
              </a:custGeom>
              <a:solidFill>
                <a:schemeClr val="accent3"/>
              </a:solidFill>
              <a:ln>
                <a:noFill/>
              </a:ln>
              <a:effectLst>
                <a:outerShdw blurRad="57150" rotWithShape="0" algn="bl" dir="5400000" dist="19050">
                  <a:schemeClr val="dk1">
                    <a:alpha val="58999"/>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4343"/>
                  </a:solidFill>
                </a:endParaRPr>
              </a:p>
            </p:txBody>
          </p:sp>
        </p:grpSp>
      </p:grpSp>
      <p:sp>
        <p:nvSpPr>
          <p:cNvPr id="2000" name="Google Shape;2000;p49"/>
          <p:cNvSpPr txBox="1"/>
          <p:nvPr>
            <p:ph type="title"/>
          </p:nvPr>
        </p:nvSpPr>
        <p:spPr>
          <a:xfrm>
            <a:off x="720000" y="947550"/>
            <a:ext cx="3521100" cy="1263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chemeClr val="lt1"/>
                </a:solidFill>
              </a:rPr>
              <a:t>WHAT SHOULD YOU KNOW FIRST</a:t>
            </a:r>
            <a:endParaRPr>
              <a:solidFill>
                <a:schemeClr val="lt1"/>
              </a:solidFill>
            </a:endParaRPr>
          </a:p>
        </p:txBody>
      </p:sp>
      <p:pic>
        <p:nvPicPr>
          <p:cNvPr id="2001" name="Google Shape;2001;p49"/>
          <p:cNvPicPr preferRelativeResize="0"/>
          <p:nvPr/>
        </p:nvPicPr>
        <p:blipFill rotWithShape="1">
          <a:blip r:embed="rId5">
            <a:alphaModFix/>
          </a:blip>
          <a:srcRect b="0" l="8410" r="8401" t="0"/>
          <a:stretch/>
        </p:blipFill>
        <p:spPr>
          <a:xfrm>
            <a:off x="5715050" y="2341425"/>
            <a:ext cx="2720775" cy="2147751"/>
          </a:xfrm>
          <a:prstGeom prst="rect">
            <a:avLst/>
          </a:prstGeom>
          <a:noFill/>
          <a:ln>
            <a:noFill/>
          </a:ln>
        </p:spPr>
      </p:pic>
      <p:pic>
        <p:nvPicPr>
          <p:cNvPr id="2002" name="Google Shape;2002;p49"/>
          <p:cNvPicPr preferRelativeResize="0"/>
          <p:nvPr/>
        </p:nvPicPr>
        <p:blipFill rotWithShape="1">
          <a:blip r:embed="rId6">
            <a:alphaModFix/>
          </a:blip>
          <a:srcRect b="0" l="4212" r="4212" t="0"/>
          <a:stretch/>
        </p:blipFill>
        <p:spPr>
          <a:xfrm>
            <a:off x="5202873" y="1107725"/>
            <a:ext cx="1597453" cy="2333501"/>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6" name="Shape 2006"/>
        <p:cNvGrpSpPr/>
        <p:nvPr/>
      </p:nvGrpSpPr>
      <p:grpSpPr>
        <a:xfrm>
          <a:off x="0" y="0"/>
          <a:ext cx="0" cy="0"/>
          <a:chOff x="0" y="0"/>
          <a:chExt cx="0" cy="0"/>
        </a:xfrm>
      </p:grpSpPr>
      <p:pic>
        <p:nvPicPr>
          <p:cNvPr id="2007" name="Google Shape;2007;p50"/>
          <p:cNvPicPr preferRelativeResize="0"/>
          <p:nvPr/>
        </p:nvPicPr>
        <p:blipFill rotWithShape="1">
          <a:blip r:embed="rId3">
            <a:alphaModFix/>
          </a:blip>
          <a:srcRect b="6575" l="0" r="0" t="6566"/>
          <a:stretch/>
        </p:blipFill>
        <p:spPr>
          <a:xfrm>
            <a:off x="0" y="0"/>
            <a:ext cx="9144003" cy="5293702"/>
          </a:xfrm>
          <a:prstGeom prst="rect">
            <a:avLst/>
          </a:prstGeom>
          <a:noFill/>
          <a:ln>
            <a:noFill/>
          </a:ln>
        </p:spPr>
      </p:pic>
      <p:sp>
        <p:nvSpPr>
          <p:cNvPr id="2008" name="Google Shape;2008;p50"/>
          <p:cNvSpPr txBox="1"/>
          <p:nvPr>
            <p:ph idx="1" type="subTitle"/>
          </p:nvPr>
        </p:nvSpPr>
        <p:spPr>
          <a:xfrm>
            <a:off x="4834800" y="3241875"/>
            <a:ext cx="3648900" cy="148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400">
              <a:solidFill>
                <a:schemeClr val="lt1"/>
              </a:solidFill>
            </a:endParaRPr>
          </a:p>
          <a:p>
            <a:pPr indent="0" lvl="0" marL="0" rtl="0" algn="r">
              <a:spcBef>
                <a:spcPts val="0"/>
              </a:spcBef>
              <a:spcAft>
                <a:spcPts val="0"/>
              </a:spcAft>
              <a:buNone/>
            </a:pPr>
            <a:r>
              <a:rPr lang="en">
                <a:solidFill>
                  <a:schemeClr val="lt1"/>
                </a:solidFill>
              </a:rPr>
              <a:t>“Collision avoidance, either by preventing crossing other drone’s path or colliding with another object, is a crucial feature that needs to exist in such a system.”</a:t>
            </a:r>
            <a:endParaRPr>
              <a:solidFill>
                <a:schemeClr val="lt1"/>
              </a:solidFill>
            </a:endParaRPr>
          </a:p>
          <a:p>
            <a:pPr indent="0" lvl="0" marL="0" rtl="0" algn="ctr">
              <a:spcBef>
                <a:spcPts val="0"/>
              </a:spcBef>
              <a:spcAft>
                <a:spcPts val="0"/>
              </a:spcAft>
              <a:buNone/>
            </a:pPr>
            <a:r>
              <a:t/>
            </a:r>
            <a:endParaRPr>
              <a:solidFill>
                <a:schemeClr val="lt1"/>
              </a:solidFill>
            </a:endParaRPr>
          </a:p>
          <a:p>
            <a:pPr indent="0" lvl="0" marL="0" rtl="0" algn="r">
              <a:spcBef>
                <a:spcPts val="0"/>
              </a:spcBef>
              <a:spcAft>
                <a:spcPts val="0"/>
              </a:spcAft>
              <a:buNone/>
            </a:pPr>
            <a:r>
              <a:rPr lang="en">
                <a:solidFill>
                  <a:schemeClr val="lt1"/>
                </a:solidFill>
              </a:rPr>
              <a:t>Ana Margarida Oliveira da Costa e Silva</a:t>
            </a:r>
            <a:endParaRPr>
              <a:solidFill>
                <a:schemeClr val="lt1"/>
              </a:solidFill>
            </a:endParaRPr>
          </a:p>
        </p:txBody>
      </p:sp>
      <p:grpSp>
        <p:nvGrpSpPr>
          <p:cNvPr id="2009" name="Google Shape;2009;p50"/>
          <p:cNvGrpSpPr/>
          <p:nvPr/>
        </p:nvGrpSpPr>
        <p:grpSpPr>
          <a:xfrm rot="7217810">
            <a:off x="-574269" y="4440291"/>
            <a:ext cx="1482887" cy="1263290"/>
            <a:chOff x="7705499" y="445022"/>
            <a:chExt cx="1162167" cy="1016406"/>
          </a:xfrm>
        </p:grpSpPr>
        <p:sp>
          <p:nvSpPr>
            <p:cNvPr id="2010" name="Google Shape;2010;p50"/>
            <p:cNvSpPr/>
            <p:nvPr/>
          </p:nvSpPr>
          <p:spPr>
            <a:xfrm rot="5400000">
              <a:off x="7682931" y="656793"/>
              <a:ext cx="486239" cy="441102"/>
            </a:xfrm>
            <a:custGeom>
              <a:rect b="b" l="l" r="r" t="t"/>
              <a:pathLst>
                <a:path extrusionOk="0" h="17973" w="34170">
                  <a:moveTo>
                    <a:pt x="17084" y="1"/>
                  </a:moveTo>
                  <a:cubicBezTo>
                    <a:pt x="13103" y="1"/>
                    <a:pt x="9123" y="878"/>
                    <a:pt x="6081" y="2633"/>
                  </a:cubicBezTo>
                  <a:cubicBezTo>
                    <a:pt x="1" y="6145"/>
                    <a:pt x="1" y="11827"/>
                    <a:pt x="6081" y="15339"/>
                  </a:cubicBezTo>
                  <a:cubicBezTo>
                    <a:pt x="9123" y="17095"/>
                    <a:pt x="13103" y="17973"/>
                    <a:pt x="17084" y="17973"/>
                  </a:cubicBezTo>
                  <a:cubicBezTo>
                    <a:pt x="21065" y="17973"/>
                    <a:pt x="25046" y="17095"/>
                    <a:pt x="28087" y="15339"/>
                  </a:cubicBezTo>
                  <a:cubicBezTo>
                    <a:pt x="34169" y="11827"/>
                    <a:pt x="34169" y="6145"/>
                    <a:pt x="28087" y="2633"/>
                  </a:cubicBezTo>
                  <a:cubicBezTo>
                    <a:pt x="25046" y="878"/>
                    <a:pt x="21065" y="1"/>
                    <a:pt x="17084" y="1"/>
                  </a:cubicBezTo>
                  <a:close/>
                </a:path>
              </a:pathLst>
            </a:custGeom>
            <a:gradFill>
              <a:gsLst>
                <a:gs pos="0">
                  <a:srgbClr val="68BAAC">
                    <a:alpha val="59215"/>
                  </a:srgbClr>
                </a:gs>
                <a:gs pos="83000">
                  <a:srgbClr val="FFFFFF">
                    <a:alpha val="0"/>
                  </a:srgbClr>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11" name="Google Shape;2011;p50"/>
            <p:cNvGrpSpPr/>
            <p:nvPr/>
          </p:nvGrpSpPr>
          <p:grpSpPr>
            <a:xfrm>
              <a:off x="7904707" y="445022"/>
              <a:ext cx="962959" cy="1016406"/>
              <a:chOff x="-3171395" y="736983"/>
              <a:chExt cx="1712232" cy="1807587"/>
            </a:xfrm>
          </p:grpSpPr>
          <p:grpSp>
            <p:nvGrpSpPr>
              <p:cNvPr id="2012" name="Google Shape;2012;p50"/>
              <p:cNvGrpSpPr/>
              <p:nvPr/>
            </p:nvGrpSpPr>
            <p:grpSpPr>
              <a:xfrm>
                <a:off x="-3128356" y="827596"/>
                <a:ext cx="1626149" cy="1626342"/>
                <a:chOff x="-4570025" y="-195475"/>
                <a:chExt cx="1932900" cy="1932900"/>
              </a:xfrm>
            </p:grpSpPr>
            <p:sp>
              <p:nvSpPr>
                <p:cNvPr id="2013" name="Google Shape;2013;p50"/>
                <p:cNvSpPr/>
                <p:nvPr/>
              </p:nvSpPr>
              <p:spPr>
                <a:xfrm>
                  <a:off x="-4260385" y="114186"/>
                  <a:ext cx="1313700" cy="1313700"/>
                </a:xfrm>
                <a:prstGeom prst="mathPlus">
                  <a:avLst>
                    <a:gd fmla="val 5816" name="adj1"/>
                  </a:avLst>
                </a:pr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50"/>
                <p:cNvSpPr/>
                <p:nvPr/>
              </p:nvSpPr>
              <p:spPr>
                <a:xfrm>
                  <a:off x="-4570025" y="-195475"/>
                  <a:ext cx="1932900" cy="1932900"/>
                </a:xfrm>
                <a:prstGeom prst="donut">
                  <a:avLst>
                    <a:gd fmla="val 4017" name="adj"/>
                  </a:avLst>
                </a:pr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15" name="Google Shape;2015;p50"/>
              <p:cNvGrpSpPr/>
              <p:nvPr/>
            </p:nvGrpSpPr>
            <p:grpSpPr>
              <a:xfrm>
                <a:off x="-3171395" y="736983"/>
                <a:ext cx="1712232" cy="1807587"/>
                <a:chOff x="-1141405" y="2245329"/>
                <a:chExt cx="336848" cy="355600"/>
              </a:xfrm>
            </p:grpSpPr>
            <p:sp>
              <p:nvSpPr>
                <p:cNvPr id="2016" name="Google Shape;2016;p50"/>
                <p:cNvSpPr/>
                <p:nvPr/>
              </p:nvSpPr>
              <p:spPr>
                <a:xfrm>
                  <a:off x="-1139686" y="2245329"/>
                  <a:ext cx="44780" cy="45688"/>
                </a:xfrm>
                <a:custGeom>
                  <a:rect b="b" l="l" r="r" t="t"/>
                  <a:pathLst>
                    <a:path extrusionOk="0" h="498" w="860">
                      <a:moveTo>
                        <a:pt x="1" y="1"/>
                      </a:moveTo>
                      <a:lnTo>
                        <a:pt x="172" y="498"/>
                      </a:lnTo>
                      <a:lnTo>
                        <a:pt x="859" y="98"/>
                      </a:lnTo>
                      <a:lnTo>
                        <a:pt x="1" y="1"/>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50"/>
                <p:cNvSpPr/>
                <p:nvPr/>
              </p:nvSpPr>
              <p:spPr>
                <a:xfrm>
                  <a:off x="-849337" y="2553865"/>
                  <a:ext cx="44780" cy="45688"/>
                </a:xfrm>
                <a:custGeom>
                  <a:rect b="b" l="l" r="r" t="t"/>
                  <a:pathLst>
                    <a:path extrusionOk="0" h="498" w="860">
                      <a:moveTo>
                        <a:pt x="688" y="0"/>
                      </a:moveTo>
                      <a:lnTo>
                        <a:pt x="1" y="400"/>
                      </a:lnTo>
                      <a:lnTo>
                        <a:pt x="859" y="497"/>
                      </a:lnTo>
                      <a:lnTo>
                        <a:pt x="688" y="0"/>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50"/>
                <p:cNvSpPr/>
                <p:nvPr/>
              </p:nvSpPr>
              <p:spPr>
                <a:xfrm>
                  <a:off x="-861730" y="2245329"/>
                  <a:ext cx="44676" cy="45688"/>
                </a:xfrm>
                <a:custGeom>
                  <a:rect b="b" l="l" r="r" t="t"/>
                  <a:pathLst>
                    <a:path extrusionOk="0" h="498" w="858">
                      <a:moveTo>
                        <a:pt x="857" y="1"/>
                      </a:moveTo>
                      <a:lnTo>
                        <a:pt x="0" y="98"/>
                      </a:lnTo>
                      <a:lnTo>
                        <a:pt x="693" y="498"/>
                      </a:lnTo>
                      <a:lnTo>
                        <a:pt x="857" y="1"/>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50"/>
                <p:cNvSpPr/>
                <p:nvPr/>
              </p:nvSpPr>
              <p:spPr>
                <a:xfrm>
                  <a:off x="-1141405" y="2555241"/>
                  <a:ext cx="44728" cy="45688"/>
                </a:xfrm>
                <a:custGeom>
                  <a:rect b="b" l="l" r="r" t="t"/>
                  <a:pathLst>
                    <a:path extrusionOk="0" h="498" w="859">
                      <a:moveTo>
                        <a:pt x="166" y="1"/>
                      </a:moveTo>
                      <a:lnTo>
                        <a:pt x="0" y="498"/>
                      </a:lnTo>
                      <a:lnTo>
                        <a:pt x="0" y="498"/>
                      </a:lnTo>
                      <a:lnTo>
                        <a:pt x="858" y="401"/>
                      </a:lnTo>
                      <a:lnTo>
                        <a:pt x="166" y="1"/>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2020" name="Google Shape;2020;p50"/>
          <p:cNvGrpSpPr/>
          <p:nvPr/>
        </p:nvGrpSpPr>
        <p:grpSpPr>
          <a:xfrm>
            <a:off x="8035595" y="180087"/>
            <a:ext cx="736602" cy="777624"/>
            <a:chOff x="-3171395" y="736983"/>
            <a:chExt cx="1712232" cy="1807587"/>
          </a:xfrm>
        </p:grpSpPr>
        <p:grpSp>
          <p:nvGrpSpPr>
            <p:cNvPr id="2021" name="Google Shape;2021;p50"/>
            <p:cNvGrpSpPr/>
            <p:nvPr/>
          </p:nvGrpSpPr>
          <p:grpSpPr>
            <a:xfrm>
              <a:off x="-3128356" y="827596"/>
              <a:ext cx="1626149" cy="1626342"/>
              <a:chOff x="-4570025" y="-195475"/>
              <a:chExt cx="1932900" cy="1932900"/>
            </a:xfrm>
          </p:grpSpPr>
          <p:sp>
            <p:nvSpPr>
              <p:cNvPr id="2022" name="Google Shape;2022;p50"/>
              <p:cNvSpPr/>
              <p:nvPr/>
            </p:nvSpPr>
            <p:spPr>
              <a:xfrm>
                <a:off x="-4260385" y="114186"/>
                <a:ext cx="1313700" cy="1313700"/>
              </a:xfrm>
              <a:prstGeom prst="mathPlus">
                <a:avLst>
                  <a:gd fmla="val 5816" name="adj1"/>
                </a:avLst>
              </a:prstGeom>
              <a:solidFill>
                <a:schemeClr val="accent2"/>
              </a:solidFill>
              <a:ln>
                <a:noFill/>
              </a:ln>
              <a:effectLst>
                <a:outerShdw blurRad="57150" rotWithShape="0" algn="bl" dir="5400000" dist="19050">
                  <a:schemeClr val="dk1">
                    <a:alpha val="58999"/>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4343"/>
                  </a:solidFill>
                </a:endParaRPr>
              </a:p>
            </p:txBody>
          </p:sp>
          <p:sp>
            <p:nvSpPr>
              <p:cNvPr id="2023" name="Google Shape;2023;p50"/>
              <p:cNvSpPr/>
              <p:nvPr/>
            </p:nvSpPr>
            <p:spPr>
              <a:xfrm>
                <a:off x="-4570025" y="-195475"/>
                <a:ext cx="1932900" cy="1932900"/>
              </a:xfrm>
              <a:prstGeom prst="donut">
                <a:avLst>
                  <a:gd fmla="val 4017" name="adj"/>
                </a:avLst>
              </a:prstGeom>
              <a:solidFill>
                <a:schemeClr val="accent2"/>
              </a:solidFill>
              <a:ln>
                <a:noFill/>
              </a:ln>
              <a:effectLst>
                <a:outerShdw blurRad="57150" rotWithShape="0" algn="bl" dir="5400000" dist="19050">
                  <a:schemeClr val="dk1">
                    <a:alpha val="58999"/>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4343"/>
                  </a:solidFill>
                </a:endParaRPr>
              </a:p>
            </p:txBody>
          </p:sp>
        </p:grpSp>
        <p:grpSp>
          <p:nvGrpSpPr>
            <p:cNvPr id="2024" name="Google Shape;2024;p50"/>
            <p:cNvGrpSpPr/>
            <p:nvPr/>
          </p:nvGrpSpPr>
          <p:grpSpPr>
            <a:xfrm>
              <a:off x="-3171395" y="736983"/>
              <a:ext cx="1712232" cy="1807587"/>
              <a:chOff x="-1141405" y="2245329"/>
              <a:chExt cx="336848" cy="355600"/>
            </a:xfrm>
          </p:grpSpPr>
          <p:sp>
            <p:nvSpPr>
              <p:cNvPr id="2025" name="Google Shape;2025;p50"/>
              <p:cNvSpPr/>
              <p:nvPr/>
            </p:nvSpPr>
            <p:spPr>
              <a:xfrm>
                <a:off x="-1139686" y="2245329"/>
                <a:ext cx="44780" cy="45688"/>
              </a:xfrm>
              <a:custGeom>
                <a:rect b="b" l="l" r="r" t="t"/>
                <a:pathLst>
                  <a:path extrusionOk="0" h="498" w="860">
                    <a:moveTo>
                      <a:pt x="1" y="1"/>
                    </a:moveTo>
                    <a:lnTo>
                      <a:pt x="172" y="498"/>
                    </a:lnTo>
                    <a:lnTo>
                      <a:pt x="859" y="98"/>
                    </a:lnTo>
                    <a:lnTo>
                      <a:pt x="1" y="1"/>
                    </a:lnTo>
                    <a:close/>
                  </a:path>
                </a:pathLst>
              </a:custGeom>
              <a:solidFill>
                <a:schemeClr val="accent2"/>
              </a:solidFill>
              <a:ln>
                <a:noFill/>
              </a:ln>
              <a:effectLst>
                <a:outerShdw blurRad="57150" rotWithShape="0" algn="bl" dir="5400000" dist="19050">
                  <a:schemeClr val="dk1">
                    <a:alpha val="58999"/>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4343"/>
                  </a:solidFill>
                </a:endParaRPr>
              </a:p>
            </p:txBody>
          </p:sp>
          <p:sp>
            <p:nvSpPr>
              <p:cNvPr id="2026" name="Google Shape;2026;p50"/>
              <p:cNvSpPr/>
              <p:nvPr/>
            </p:nvSpPr>
            <p:spPr>
              <a:xfrm>
                <a:off x="-849337" y="2553865"/>
                <a:ext cx="44780" cy="45688"/>
              </a:xfrm>
              <a:custGeom>
                <a:rect b="b" l="l" r="r" t="t"/>
                <a:pathLst>
                  <a:path extrusionOk="0" h="498" w="860">
                    <a:moveTo>
                      <a:pt x="688" y="0"/>
                    </a:moveTo>
                    <a:lnTo>
                      <a:pt x="1" y="400"/>
                    </a:lnTo>
                    <a:lnTo>
                      <a:pt x="859" y="497"/>
                    </a:lnTo>
                    <a:lnTo>
                      <a:pt x="688" y="0"/>
                    </a:lnTo>
                    <a:close/>
                  </a:path>
                </a:pathLst>
              </a:custGeom>
              <a:solidFill>
                <a:schemeClr val="accent2"/>
              </a:solidFill>
              <a:ln>
                <a:noFill/>
              </a:ln>
              <a:effectLst>
                <a:outerShdw blurRad="57150" rotWithShape="0" algn="bl" dir="5400000" dist="19050">
                  <a:schemeClr val="dk1">
                    <a:alpha val="58999"/>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4343"/>
                  </a:solidFill>
                </a:endParaRPr>
              </a:p>
            </p:txBody>
          </p:sp>
          <p:sp>
            <p:nvSpPr>
              <p:cNvPr id="2027" name="Google Shape;2027;p50"/>
              <p:cNvSpPr/>
              <p:nvPr/>
            </p:nvSpPr>
            <p:spPr>
              <a:xfrm>
                <a:off x="-861730" y="2245329"/>
                <a:ext cx="44676" cy="45688"/>
              </a:xfrm>
              <a:custGeom>
                <a:rect b="b" l="l" r="r" t="t"/>
                <a:pathLst>
                  <a:path extrusionOk="0" h="498" w="858">
                    <a:moveTo>
                      <a:pt x="857" y="1"/>
                    </a:moveTo>
                    <a:lnTo>
                      <a:pt x="0" y="98"/>
                    </a:lnTo>
                    <a:lnTo>
                      <a:pt x="693" y="498"/>
                    </a:lnTo>
                    <a:lnTo>
                      <a:pt x="857" y="1"/>
                    </a:lnTo>
                    <a:close/>
                  </a:path>
                </a:pathLst>
              </a:custGeom>
              <a:solidFill>
                <a:schemeClr val="accent2"/>
              </a:solidFill>
              <a:ln>
                <a:noFill/>
              </a:ln>
              <a:effectLst>
                <a:outerShdw blurRad="57150" rotWithShape="0" algn="bl" dir="5400000" dist="19050">
                  <a:schemeClr val="dk1">
                    <a:alpha val="58999"/>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4343"/>
                  </a:solidFill>
                </a:endParaRPr>
              </a:p>
            </p:txBody>
          </p:sp>
          <p:sp>
            <p:nvSpPr>
              <p:cNvPr id="2028" name="Google Shape;2028;p50"/>
              <p:cNvSpPr/>
              <p:nvPr/>
            </p:nvSpPr>
            <p:spPr>
              <a:xfrm>
                <a:off x="-1141405" y="2555241"/>
                <a:ext cx="44728" cy="45688"/>
              </a:xfrm>
              <a:custGeom>
                <a:rect b="b" l="l" r="r" t="t"/>
                <a:pathLst>
                  <a:path extrusionOk="0" h="498" w="859">
                    <a:moveTo>
                      <a:pt x="166" y="1"/>
                    </a:moveTo>
                    <a:lnTo>
                      <a:pt x="0" y="498"/>
                    </a:lnTo>
                    <a:lnTo>
                      <a:pt x="0" y="498"/>
                    </a:lnTo>
                    <a:lnTo>
                      <a:pt x="858" y="401"/>
                    </a:lnTo>
                    <a:lnTo>
                      <a:pt x="166" y="1"/>
                    </a:lnTo>
                    <a:close/>
                  </a:path>
                </a:pathLst>
              </a:custGeom>
              <a:solidFill>
                <a:schemeClr val="accent2"/>
              </a:solidFill>
              <a:ln>
                <a:noFill/>
              </a:ln>
              <a:effectLst>
                <a:outerShdw blurRad="57150" rotWithShape="0" algn="bl" dir="5400000" dist="19050">
                  <a:schemeClr val="dk1">
                    <a:alpha val="58999"/>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4343"/>
                  </a:solidFill>
                </a:endParaRPr>
              </a:p>
            </p:txBody>
          </p:sp>
        </p:grpSp>
      </p:grpSp>
      <p:sp>
        <p:nvSpPr>
          <p:cNvPr id="2029" name="Google Shape;2029;p50"/>
          <p:cNvSpPr txBox="1"/>
          <p:nvPr>
            <p:ph type="title"/>
          </p:nvPr>
        </p:nvSpPr>
        <p:spPr>
          <a:xfrm>
            <a:off x="4987200" y="947550"/>
            <a:ext cx="3521100" cy="12633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solidFill>
                  <a:schemeClr val="lt1"/>
                </a:solidFill>
              </a:rPr>
              <a:t>WHAT SHOULD YOU KNOW FIRST</a:t>
            </a:r>
            <a:endParaRPr>
              <a:solidFill>
                <a:schemeClr val="lt1"/>
              </a:solidFill>
            </a:endParaRPr>
          </a:p>
        </p:txBody>
      </p:sp>
      <p:sp>
        <p:nvSpPr>
          <p:cNvPr id="2030" name="Google Shape;2030;p50"/>
          <p:cNvSpPr txBox="1"/>
          <p:nvPr>
            <p:ph idx="1" type="subTitle"/>
          </p:nvPr>
        </p:nvSpPr>
        <p:spPr>
          <a:xfrm>
            <a:off x="691875" y="520378"/>
            <a:ext cx="3648900" cy="199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a:t>
            </a:r>
            <a:r>
              <a:rPr lang="en">
                <a:solidFill>
                  <a:schemeClr val="lt1"/>
                </a:solidFill>
              </a:rPr>
              <a:t>The framework that was designed and evaluated in this work overcomes those limitations and offers flexible mission planning, with non-linear missions that can change the course of a drone at any time during its sequence of actions while being able to request data from its own sensors and reacting to that data.”</a:t>
            </a:r>
            <a:endParaRPr>
              <a:solidFill>
                <a:schemeClr val="lt1"/>
              </a:solidFill>
            </a:endParaRPr>
          </a:p>
        </p:txBody>
      </p:sp>
      <p:pic>
        <p:nvPicPr>
          <p:cNvPr id="2031" name="Google Shape;2031;p50"/>
          <p:cNvPicPr preferRelativeResize="0"/>
          <p:nvPr/>
        </p:nvPicPr>
        <p:blipFill rotWithShape="1">
          <a:blip r:embed="rId4">
            <a:alphaModFix/>
          </a:blip>
          <a:srcRect b="42434" l="51002" r="6509" t="31832"/>
          <a:stretch/>
        </p:blipFill>
        <p:spPr>
          <a:xfrm>
            <a:off x="796800" y="2655200"/>
            <a:ext cx="2036258" cy="1782558"/>
          </a:xfrm>
          <a:prstGeom prst="rect">
            <a:avLst/>
          </a:prstGeom>
          <a:noFill/>
          <a:ln>
            <a:noFill/>
          </a:ln>
          <a:effectLst>
            <a:outerShdw blurRad="171450" rotWithShape="0" algn="bl" dir="13620000" dist="152400">
              <a:srgbClr val="000000">
                <a:alpha val="50000"/>
              </a:srgbClr>
            </a:outerShdw>
          </a:effectLst>
        </p:spPr>
      </p:pic>
      <p:pic>
        <p:nvPicPr>
          <p:cNvPr id="2032" name="Google Shape;2032;p50"/>
          <p:cNvPicPr preferRelativeResize="0"/>
          <p:nvPr/>
        </p:nvPicPr>
        <p:blipFill rotWithShape="1">
          <a:blip r:embed="rId4">
            <a:alphaModFix/>
          </a:blip>
          <a:srcRect b="10905" l="4796" r="52714" t="62153"/>
          <a:stretch/>
        </p:blipFill>
        <p:spPr>
          <a:xfrm>
            <a:off x="2280119" y="2959942"/>
            <a:ext cx="1843106" cy="1689233"/>
          </a:xfrm>
          <a:prstGeom prst="rect">
            <a:avLst/>
          </a:prstGeom>
          <a:noFill/>
          <a:ln>
            <a:noFill/>
          </a:ln>
          <a:effectLst>
            <a:outerShdw blurRad="300038" rotWithShape="0" algn="bl" dir="13500000" dist="57150">
              <a:srgbClr val="000000">
                <a:alpha val="50000"/>
              </a:srgbClr>
            </a:outerShdw>
          </a:effectLst>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6" name="Shape 2036"/>
        <p:cNvGrpSpPr/>
        <p:nvPr/>
      </p:nvGrpSpPr>
      <p:grpSpPr>
        <a:xfrm>
          <a:off x="0" y="0"/>
          <a:ext cx="0" cy="0"/>
          <a:chOff x="0" y="0"/>
          <a:chExt cx="0" cy="0"/>
        </a:xfrm>
      </p:grpSpPr>
      <p:sp>
        <p:nvSpPr>
          <p:cNvPr id="2037" name="Google Shape;2037;p51"/>
          <p:cNvSpPr txBox="1"/>
          <p:nvPr>
            <p:ph type="title"/>
          </p:nvPr>
        </p:nvSpPr>
        <p:spPr>
          <a:xfrm>
            <a:off x="720000" y="2414400"/>
            <a:ext cx="5404800" cy="84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CALENDAR</a:t>
            </a:r>
            <a:endParaRPr/>
          </a:p>
        </p:txBody>
      </p:sp>
      <p:sp>
        <p:nvSpPr>
          <p:cNvPr id="2038" name="Google Shape;2038;p51"/>
          <p:cNvSpPr txBox="1"/>
          <p:nvPr>
            <p:ph idx="1" type="subTitle"/>
          </p:nvPr>
        </p:nvSpPr>
        <p:spPr>
          <a:xfrm>
            <a:off x="720000" y="3256200"/>
            <a:ext cx="4032600" cy="47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2039" name="Google Shape;2039;p51"/>
          <p:cNvSpPr txBox="1"/>
          <p:nvPr>
            <p:ph idx="2" type="title"/>
          </p:nvPr>
        </p:nvSpPr>
        <p:spPr>
          <a:xfrm>
            <a:off x="720000" y="1489200"/>
            <a:ext cx="17973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05</a:t>
            </a:r>
            <a:endParaRPr/>
          </a:p>
        </p:txBody>
      </p:sp>
      <p:sp>
        <p:nvSpPr>
          <p:cNvPr id="2040" name="Google Shape;2040;p51"/>
          <p:cNvSpPr/>
          <p:nvPr/>
        </p:nvSpPr>
        <p:spPr>
          <a:xfrm>
            <a:off x="796601" y="3731700"/>
            <a:ext cx="3775500" cy="215700"/>
          </a:xfrm>
          <a:prstGeom prst="parallelogram">
            <a:avLst>
              <a:gd fmla="val 25000" name="adj"/>
            </a:avLst>
          </a:prstGeom>
          <a:gradFill>
            <a:gsLst>
              <a:gs pos="0">
                <a:schemeClr val="accent1"/>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41" name="Google Shape;2041;p51"/>
          <p:cNvGrpSpPr/>
          <p:nvPr/>
        </p:nvGrpSpPr>
        <p:grpSpPr>
          <a:xfrm>
            <a:off x="6012763" y="3797743"/>
            <a:ext cx="538155" cy="568125"/>
            <a:chOff x="-3171395" y="736983"/>
            <a:chExt cx="1712232" cy="1807587"/>
          </a:xfrm>
        </p:grpSpPr>
        <p:grpSp>
          <p:nvGrpSpPr>
            <p:cNvPr id="2042" name="Google Shape;2042;p51"/>
            <p:cNvGrpSpPr/>
            <p:nvPr/>
          </p:nvGrpSpPr>
          <p:grpSpPr>
            <a:xfrm>
              <a:off x="-3128356" y="827596"/>
              <a:ext cx="1626149" cy="1626342"/>
              <a:chOff x="-4570025" y="-195475"/>
              <a:chExt cx="1932900" cy="1932900"/>
            </a:xfrm>
          </p:grpSpPr>
          <p:sp>
            <p:nvSpPr>
              <p:cNvPr id="2043" name="Google Shape;2043;p51"/>
              <p:cNvSpPr/>
              <p:nvPr/>
            </p:nvSpPr>
            <p:spPr>
              <a:xfrm>
                <a:off x="-4260385" y="114186"/>
                <a:ext cx="1313700" cy="1313700"/>
              </a:xfrm>
              <a:prstGeom prst="mathPlus">
                <a:avLst>
                  <a:gd fmla="val 5816" name="adj1"/>
                </a:avLst>
              </a:pr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51"/>
              <p:cNvSpPr/>
              <p:nvPr/>
            </p:nvSpPr>
            <p:spPr>
              <a:xfrm>
                <a:off x="-4570025" y="-195475"/>
                <a:ext cx="1932900" cy="1932900"/>
              </a:xfrm>
              <a:prstGeom prst="donut">
                <a:avLst>
                  <a:gd fmla="val 4017" name="adj"/>
                </a:avLst>
              </a:pr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45" name="Google Shape;2045;p51"/>
            <p:cNvGrpSpPr/>
            <p:nvPr/>
          </p:nvGrpSpPr>
          <p:grpSpPr>
            <a:xfrm>
              <a:off x="-3171395" y="736983"/>
              <a:ext cx="1712232" cy="1807587"/>
              <a:chOff x="-1141405" y="2245329"/>
              <a:chExt cx="336848" cy="355600"/>
            </a:xfrm>
          </p:grpSpPr>
          <p:sp>
            <p:nvSpPr>
              <p:cNvPr id="2046" name="Google Shape;2046;p51"/>
              <p:cNvSpPr/>
              <p:nvPr/>
            </p:nvSpPr>
            <p:spPr>
              <a:xfrm>
                <a:off x="-1139686" y="2245329"/>
                <a:ext cx="44780" cy="45688"/>
              </a:xfrm>
              <a:custGeom>
                <a:rect b="b" l="l" r="r" t="t"/>
                <a:pathLst>
                  <a:path extrusionOk="0" h="498" w="860">
                    <a:moveTo>
                      <a:pt x="1" y="1"/>
                    </a:moveTo>
                    <a:lnTo>
                      <a:pt x="172" y="498"/>
                    </a:lnTo>
                    <a:lnTo>
                      <a:pt x="859" y="98"/>
                    </a:lnTo>
                    <a:lnTo>
                      <a:pt x="1" y="1"/>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51"/>
              <p:cNvSpPr/>
              <p:nvPr/>
            </p:nvSpPr>
            <p:spPr>
              <a:xfrm>
                <a:off x="-849337" y="2553865"/>
                <a:ext cx="44780" cy="45688"/>
              </a:xfrm>
              <a:custGeom>
                <a:rect b="b" l="l" r="r" t="t"/>
                <a:pathLst>
                  <a:path extrusionOk="0" h="498" w="860">
                    <a:moveTo>
                      <a:pt x="688" y="0"/>
                    </a:moveTo>
                    <a:lnTo>
                      <a:pt x="1" y="400"/>
                    </a:lnTo>
                    <a:lnTo>
                      <a:pt x="859" y="497"/>
                    </a:lnTo>
                    <a:lnTo>
                      <a:pt x="688" y="0"/>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51"/>
              <p:cNvSpPr/>
              <p:nvPr/>
            </p:nvSpPr>
            <p:spPr>
              <a:xfrm>
                <a:off x="-861730" y="2245329"/>
                <a:ext cx="44676" cy="45688"/>
              </a:xfrm>
              <a:custGeom>
                <a:rect b="b" l="l" r="r" t="t"/>
                <a:pathLst>
                  <a:path extrusionOk="0" h="498" w="858">
                    <a:moveTo>
                      <a:pt x="857" y="1"/>
                    </a:moveTo>
                    <a:lnTo>
                      <a:pt x="0" y="98"/>
                    </a:lnTo>
                    <a:lnTo>
                      <a:pt x="693" y="498"/>
                    </a:lnTo>
                    <a:lnTo>
                      <a:pt x="857" y="1"/>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51"/>
              <p:cNvSpPr/>
              <p:nvPr/>
            </p:nvSpPr>
            <p:spPr>
              <a:xfrm>
                <a:off x="-1141405" y="2555241"/>
                <a:ext cx="44728" cy="45688"/>
              </a:xfrm>
              <a:custGeom>
                <a:rect b="b" l="l" r="r" t="t"/>
                <a:pathLst>
                  <a:path extrusionOk="0" h="498" w="859">
                    <a:moveTo>
                      <a:pt x="166" y="1"/>
                    </a:moveTo>
                    <a:lnTo>
                      <a:pt x="0" y="498"/>
                    </a:lnTo>
                    <a:lnTo>
                      <a:pt x="0" y="498"/>
                    </a:lnTo>
                    <a:lnTo>
                      <a:pt x="858" y="401"/>
                    </a:lnTo>
                    <a:lnTo>
                      <a:pt x="166" y="1"/>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050" name="Google Shape;2050;p51"/>
          <p:cNvGrpSpPr/>
          <p:nvPr/>
        </p:nvGrpSpPr>
        <p:grpSpPr>
          <a:xfrm>
            <a:off x="6268263" y="2960175"/>
            <a:ext cx="757976" cy="672190"/>
            <a:chOff x="7464925" y="-1654250"/>
            <a:chExt cx="757976" cy="672190"/>
          </a:xfrm>
        </p:grpSpPr>
        <p:sp>
          <p:nvSpPr>
            <p:cNvPr id="2051" name="Google Shape;2051;p51"/>
            <p:cNvSpPr/>
            <p:nvPr/>
          </p:nvSpPr>
          <p:spPr>
            <a:xfrm>
              <a:off x="7464925" y="-1654250"/>
              <a:ext cx="757976" cy="672190"/>
            </a:xfrm>
            <a:custGeom>
              <a:rect b="b" l="l" r="r" t="t"/>
              <a:pathLst>
                <a:path extrusionOk="0" h="17973" w="34170">
                  <a:moveTo>
                    <a:pt x="17084" y="1"/>
                  </a:moveTo>
                  <a:cubicBezTo>
                    <a:pt x="13103" y="1"/>
                    <a:pt x="9123" y="878"/>
                    <a:pt x="6081" y="2633"/>
                  </a:cubicBezTo>
                  <a:cubicBezTo>
                    <a:pt x="1" y="6145"/>
                    <a:pt x="1" y="11827"/>
                    <a:pt x="6081" y="15339"/>
                  </a:cubicBezTo>
                  <a:cubicBezTo>
                    <a:pt x="9123" y="17095"/>
                    <a:pt x="13103" y="17973"/>
                    <a:pt x="17084" y="17973"/>
                  </a:cubicBezTo>
                  <a:cubicBezTo>
                    <a:pt x="21065" y="17973"/>
                    <a:pt x="25046" y="17095"/>
                    <a:pt x="28087" y="15339"/>
                  </a:cubicBezTo>
                  <a:cubicBezTo>
                    <a:pt x="34169" y="11827"/>
                    <a:pt x="34169" y="6145"/>
                    <a:pt x="28087" y="2633"/>
                  </a:cubicBezTo>
                  <a:cubicBezTo>
                    <a:pt x="25046" y="878"/>
                    <a:pt x="21065" y="1"/>
                    <a:pt x="17084" y="1"/>
                  </a:cubicBezTo>
                  <a:close/>
                </a:path>
              </a:pathLst>
            </a:custGeom>
            <a:gradFill>
              <a:gsLst>
                <a:gs pos="0">
                  <a:schemeClr val="accent6"/>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51"/>
            <p:cNvSpPr/>
            <p:nvPr/>
          </p:nvSpPr>
          <p:spPr>
            <a:xfrm>
              <a:off x="7498685" y="-1654213"/>
              <a:ext cx="690430" cy="672078"/>
            </a:xfrm>
            <a:custGeom>
              <a:rect b="b" l="l" r="r" t="t"/>
              <a:pathLst>
                <a:path extrusionOk="0" h="17970" w="31125">
                  <a:moveTo>
                    <a:pt x="15604" y="0"/>
                  </a:moveTo>
                  <a:lnTo>
                    <a:pt x="15604" y="8928"/>
                  </a:lnTo>
                  <a:lnTo>
                    <a:pt x="26534" y="2617"/>
                  </a:lnTo>
                  <a:cubicBezTo>
                    <a:pt x="23509" y="879"/>
                    <a:pt x="19559" y="6"/>
                    <a:pt x="15604" y="0"/>
                  </a:cubicBezTo>
                  <a:close/>
                  <a:moveTo>
                    <a:pt x="4532" y="2651"/>
                  </a:moveTo>
                  <a:cubicBezTo>
                    <a:pt x="1522" y="4398"/>
                    <a:pt x="11" y="6678"/>
                    <a:pt x="0" y="8962"/>
                  </a:cubicBezTo>
                  <a:lnTo>
                    <a:pt x="15464" y="8962"/>
                  </a:lnTo>
                  <a:lnTo>
                    <a:pt x="4532" y="2651"/>
                  </a:lnTo>
                  <a:close/>
                  <a:moveTo>
                    <a:pt x="15661" y="9008"/>
                  </a:moveTo>
                  <a:lnTo>
                    <a:pt x="26593" y="15319"/>
                  </a:lnTo>
                  <a:cubicBezTo>
                    <a:pt x="29603" y="13572"/>
                    <a:pt x="31114" y="11292"/>
                    <a:pt x="31124" y="9008"/>
                  </a:cubicBezTo>
                  <a:close/>
                  <a:moveTo>
                    <a:pt x="15521" y="9042"/>
                  </a:moveTo>
                  <a:lnTo>
                    <a:pt x="4590" y="15353"/>
                  </a:lnTo>
                  <a:cubicBezTo>
                    <a:pt x="7616" y="17091"/>
                    <a:pt x="11566" y="17963"/>
                    <a:pt x="15521" y="17970"/>
                  </a:cubicBezTo>
                  <a:lnTo>
                    <a:pt x="15521" y="9042"/>
                  </a:lnTo>
                  <a:close/>
                </a:path>
              </a:pathLst>
            </a:custGeom>
            <a:gradFill>
              <a:gsLst>
                <a:gs pos="0">
                  <a:schemeClr val="accent5"/>
                </a:gs>
                <a:gs pos="100000">
                  <a:schemeClr val="lt1"/>
                </a:gs>
                <a:gs pos="100000">
                  <a:schemeClr val="accent6"/>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53" name="Google Shape;2053;p51"/>
          <p:cNvGrpSpPr/>
          <p:nvPr/>
        </p:nvGrpSpPr>
        <p:grpSpPr>
          <a:xfrm flipH="1">
            <a:off x="5610864" y="552955"/>
            <a:ext cx="2910186" cy="2036582"/>
            <a:chOff x="2540729" y="391407"/>
            <a:chExt cx="2172753" cy="1362718"/>
          </a:xfrm>
        </p:grpSpPr>
        <p:sp>
          <p:nvSpPr>
            <p:cNvPr id="2054" name="Google Shape;2054;p51"/>
            <p:cNvSpPr/>
            <p:nvPr/>
          </p:nvSpPr>
          <p:spPr>
            <a:xfrm>
              <a:off x="3927190" y="948713"/>
              <a:ext cx="786293" cy="324279"/>
            </a:xfrm>
            <a:custGeom>
              <a:rect b="b" l="l" r="r" t="t"/>
              <a:pathLst>
                <a:path extrusionOk="0" h="7421" w="17994">
                  <a:moveTo>
                    <a:pt x="5" y="162"/>
                  </a:moveTo>
                  <a:cubicBezTo>
                    <a:pt x="8" y="205"/>
                    <a:pt x="8" y="247"/>
                    <a:pt x="11" y="291"/>
                  </a:cubicBezTo>
                  <a:cubicBezTo>
                    <a:pt x="13" y="308"/>
                    <a:pt x="16" y="328"/>
                    <a:pt x="18" y="345"/>
                  </a:cubicBezTo>
                  <a:cubicBezTo>
                    <a:pt x="141" y="1571"/>
                    <a:pt x="1002" y="2775"/>
                    <a:pt x="2611" y="3711"/>
                  </a:cubicBezTo>
                  <a:cubicBezTo>
                    <a:pt x="6107" y="5743"/>
                    <a:pt x="11814" y="5741"/>
                    <a:pt x="15332" y="3709"/>
                  </a:cubicBezTo>
                  <a:cubicBezTo>
                    <a:pt x="16990" y="2754"/>
                    <a:pt x="17872" y="1514"/>
                    <a:pt x="17973" y="257"/>
                  </a:cubicBezTo>
                  <a:cubicBezTo>
                    <a:pt x="17976" y="222"/>
                    <a:pt x="17978" y="187"/>
                    <a:pt x="17979" y="150"/>
                  </a:cubicBezTo>
                  <a:cubicBezTo>
                    <a:pt x="17981" y="105"/>
                    <a:pt x="17984" y="59"/>
                    <a:pt x="17984" y="13"/>
                  </a:cubicBezTo>
                  <a:cubicBezTo>
                    <a:pt x="17984" y="10"/>
                    <a:pt x="17985" y="5"/>
                    <a:pt x="17985" y="0"/>
                  </a:cubicBezTo>
                  <a:lnTo>
                    <a:pt x="17990" y="1677"/>
                  </a:lnTo>
                  <a:cubicBezTo>
                    <a:pt x="17993" y="3020"/>
                    <a:pt x="17109" y="4366"/>
                    <a:pt x="15337" y="5387"/>
                  </a:cubicBezTo>
                  <a:cubicBezTo>
                    <a:pt x="11819" y="7419"/>
                    <a:pt x="6112" y="7421"/>
                    <a:pt x="2617" y="5389"/>
                  </a:cubicBezTo>
                  <a:cubicBezTo>
                    <a:pt x="879" y="4378"/>
                    <a:pt x="10" y="3054"/>
                    <a:pt x="5" y="1729"/>
                  </a:cubicBezTo>
                  <a:lnTo>
                    <a:pt x="1" y="53"/>
                  </a:lnTo>
                  <a:cubicBezTo>
                    <a:pt x="1" y="90"/>
                    <a:pt x="5" y="125"/>
                    <a:pt x="5" y="162"/>
                  </a:cubicBezTo>
                  <a:close/>
                </a:path>
              </a:pathLst>
            </a:custGeom>
            <a:gradFill>
              <a:gsLst>
                <a:gs pos="0">
                  <a:schemeClr val="accent1"/>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51"/>
            <p:cNvSpPr/>
            <p:nvPr/>
          </p:nvSpPr>
          <p:spPr>
            <a:xfrm rot="5400000">
              <a:off x="3577039" y="851418"/>
              <a:ext cx="409314" cy="51738"/>
            </a:xfrm>
            <a:custGeom>
              <a:rect b="b" l="l" r="r" t="t"/>
              <a:pathLst>
                <a:path extrusionOk="0" h="1184" w="9367">
                  <a:moveTo>
                    <a:pt x="5" y="1"/>
                  </a:moveTo>
                  <a:cubicBezTo>
                    <a:pt x="5" y="1"/>
                    <a:pt x="5" y="35"/>
                    <a:pt x="4" y="106"/>
                  </a:cubicBezTo>
                  <a:cubicBezTo>
                    <a:pt x="2" y="286"/>
                    <a:pt x="1" y="642"/>
                    <a:pt x="1" y="902"/>
                  </a:cubicBezTo>
                  <a:cubicBezTo>
                    <a:pt x="1" y="1059"/>
                    <a:pt x="1" y="1144"/>
                    <a:pt x="2" y="1144"/>
                  </a:cubicBezTo>
                  <a:lnTo>
                    <a:pt x="9362" y="1184"/>
                  </a:lnTo>
                  <a:cubicBezTo>
                    <a:pt x="9362" y="1184"/>
                    <a:pt x="9362" y="1181"/>
                    <a:pt x="9362" y="1181"/>
                  </a:cubicBezTo>
                  <a:cubicBezTo>
                    <a:pt x="9362" y="1181"/>
                    <a:pt x="9362" y="1181"/>
                    <a:pt x="9362" y="1181"/>
                  </a:cubicBezTo>
                  <a:cubicBezTo>
                    <a:pt x="9362" y="1181"/>
                    <a:pt x="9364" y="1148"/>
                    <a:pt x="9364" y="1079"/>
                  </a:cubicBezTo>
                  <a:cubicBezTo>
                    <a:pt x="9365" y="898"/>
                    <a:pt x="9367" y="545"/>
                    <a:pt x="9367" y="286"/>
                  </a:cubicBezTo>
                  <a:cubicBezTo>
                    <a:pt x="9367" y="127"/>
                    <a:pt x="9367" y="44"/>
                    <a:pt x="9365" y="44"/>
                  </a:cubicBezTo>
                  <a:cubicBezTo>
                    <a:pt x="9365" y="44"/>
                    <a:pt x="9365" y="44"/>
                    <a:pt x="9365" y="44"/>
                  </a:cubicBezTo>
                  <a:lnTo>
                    <a:pt x="9365" y="42"/>
                  </a:lnTo>
                  <a:lnTo>
                    <a:pt x="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51"/>
            <p:cNvSpPr/>
            <p:nvPr/>
          </p:nvSpPr>
          <p:spPr>
            <a:xfrm>
              <a:off x="3391357" y="622911"/>
              <a:ext cx="786293" cy="324279"/>
            </a:xfrm>
            <a:custGeom>
              <a:rect b="b" l="l" r="r" t="t"/>
              <a:pathLst>
                <a:path extrusionOk="0" h="7421" w="17994">
                  <a:moveTo>
                    <a:pt x="5" y="162"/>
                  </a:moveTo>
                  <a:cubicBezTo>
                    <a:pt x="8" y="205"/>
                    <a:pt x="8" y="247"/>
                    <a:pt x="11" y="291"/>
                  </a:cubicBezTo>
                  <a:cubicBezTo>
                    <a:pt x="13" y="308"/>
                    <a:pt x="16" y="328"/>
                    <a:pt x="18" y="345"/>
                  </a:cubicBezTo>
                  <a:cubicBezTo>
                    <a:pt x="141" y="1571"/>
                    <a:pt x="1002" y="2775"/>
                    <a:pt x="2611" y="3711"/>
                  </a:cubicBezTo>
                  <a:cubicBezTo>
                    <a:pt x="6107" y="5743"/>
                    <a:pt x="11814" y="5741"/>
                    <a:pt x="15332" y="3709"/>
                  </a:cubicBezTo>
                  <a:cubicBezTo>
                    <a:pt x="16990" y="2754"/>
                    <a:pt x="17872" y="1514"/>
                    <a:pt x="17973" y="257"/>
                  </a:cubicBezTo>
                  <a:cubicBezTo>
                    <a:pt x="17976" y="222"/>
                    <a:pt x="17978" y="187"/>
                    <a:pt x="17979" y="150"/>
                  </a:cubicBezTo>
                  <a:cubicBezTo>
                    <a:pt x="17981" y="105"/>
                    <a:pt x="17984" y="59"/>
                    <a:pt x="17984" y="13"/>
                  </a:cubicBezTo>
                  <a:cubicBezTo>
                    <a:pt x="17984" y="10"/>
                    <a:pt x="17985" y="5"/>
                    <a:pt x="17985" y="0"/>
                  </a:cubicBezTo>
                  <a:lnTo>
                    <a:pt x="17990" y="1677"/>
                  </a:lnTo>
                  <a:cubicBezTo>
                    <a:pt x="17993" y="3020"/>
                    <a:pt x="17109" y="4366"/>
                    <a:pt x="15337" y="5387"/>
                  </a:cubicBezTo>
                  <a:cubicBezTo>
                    <a:pt x="11819" y="7419"/>
                    <a:pt x="6112" y="7421"/>
                    <a:pt x="2617" y="5389"/>
                  </a:cubicBezTo>
                  <a:cubicBezTo>
                    <a:pt x="879" y="4378"/>
                    <a:pt x="10" y="3054"/>
                    <a:pt x="5" y="1729"/>
                  </a:cubicBezTo>
                  <a:lnTo>
                    <a:pt x="1" y="53"/>
                  </a:lnTo>
                  <a:cubicBezTo>
                    <a:pt x="1" y="90"/>
                    <a:pt x="5" y="125"/>
                    <a:pt x="5" y="162"/>
                  </a:cubicBezTo>
                  <a:close/>
                </a:path>
              </a:pathLst>
            </a:custGeom>
            <a:gradFill>
              <a:gsLst>
                <a:gs pos="0">
                  <a:schemeClr val="accent1"/>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51"/>
            <p:cNvSpPr/>
            <p:nvPr/>
          </p:nvSpPr>
          <p:spPr>
            <a:xfrm>
              <a:off x="3418336" y="643668"/>
              <a:ext cx="732909" cy="18096"/>
            </a:xfrm>
            <a:custGeom>
              <a:rect b="b" l="l" r="r" t="t"/>
              <a:pathLst>
                <a:path extrusionOk="0" h="357" w="7660">
                  <a:moveTo>
                    <a:pt x="142" y="1"/>
                  </a:moveTo>
                  <a:cubicBezTo>
                    <a:pt x="64" y="1"/>
                    <a:pt x="0" y="78"/>
                    <a:pt x="0" y="175"/>
                  </a:cubicBezTo>
                  <a:cubicBezTo>
                    <a:pt x="0" y="270"/>
                    <a:pt x="64" y="348"/>
                    <a:pt x="140" y="348"/>
                  </a:cubicBezTo>
                  <a:lnTo>
                    <a:pt x="7659" y="356"/>
                  </a:lnTo>
                  <a:lnTo>
                    <a:pt x="7659" y="356"/>
                  </a:lnTo>
                  <a:cubicBezTo>
                    <a:pt x="7581" y="356"/>
                    <a:pt x="7518" y="278"/>
                    <a:pt x="7518" y="182"/>
                  </a:cubicBezTo>
                  <a:cubicBezTo>
                    <a:pt x="7518" y="87"/>
                    <a:pt x="7582" y="10"/>
                    <a:pt x="7659" y="10"/>
                  </a:cubicBezTo>
                  <a:lnTo>
                    <a:pt x="142" y="1"/>
                  </a:lnTo>
                  <a:close/>
                  <a:moveTo>
                    <a:pt x="7659" y="356"/>
                  </a:moveTo>
                  <a:lnTo>
                    <a:pt x="7659" y="356"/>
                  </a:lnTo>
                  <a:cubicBezTo>
                    <a:pt x="7659" y="356"/>
                    <a:pt x="7659" y="356"/>
                    <a:pt x="7659" y="356"/>
                  </a:cubicBezTo>
                  <a:lnTo>
                    <a:pt x="7659" y="356"/>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51"/>
            <p:cNvSpPr/>
            <p:nvPr/>
          </p:nvSpPr>
          <p:spPr>
            <a:xfrm>
              <a:off x="3746784" y="644060"/>
              <a:ext cx="12410" cy="15207"/>
            </a:xfrm>
            <a:custGeom>
              <a:rect b="b" l="l" r="r" t="t"/>
              <a:pathLst>
                <a:path extrusionOk="0" h="348" w="284">
                  <a:moveTo>
                    <a:pt x="142" y="1"/>
                  </a:moveTo>
                  <a:cubicBezTo>
                    <a:pt x="65" y="1"/>
                    <a:pt x="2" y="78"/>
                    <a:pt x="1" y="173"/>
                  </a:cubicBezTo>
                  <a:cubicBezTo>
                    <a:pt x="1" y="269"/>
                    <a:pt x="64" y="347"/>
                    <a:pt x="142" y="347"/>
                  </a:cubicBezTo>
                  <a:cubicBezTo>
                    <a:pt x="221" y="347"/>
                    <a:pt x="284" y="270"/>
                    <a:pt x="284" y="175"/>
                  </a:cubicBezTo>
                  <a:cubicBezTo>
                    <a:pt x="284" y="79"/>
                    <a:pt x="221" y="1"/>
                    <a:pt x="142" y="1"/>
                  </a:cubicBezTo>
                  <a:close/>
                </a:path>
              </a:pathLst>
            </a:custGeom>
            <a:solidFill>
              <a:srgbClr val="B8B8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p51"/>
            <p:cNvSpPr/>
            <p:nvPr/>
          </p:nvSpPr>
          <p:spPr>
            <a:xfrm>
              <a:off x="3425920" y="396258"/>
              <a:ext cx="717163" cy="265550"/>
            </a:xfrm>
            <a:custGeom>
              <a:rect b="b" l="l" r="r" t="t"/>
              <a:pathLst>
                <a:path extrusionOk="0" h="6077" w="16412">
                  <a:moveTo>
                    <a:pt x="11" y="4991"/>
                  </a:moveTo>
                  <a:cubicBezTo>
                    <a:pt x="13" y="4980"/>
                    <a:pt x="14" y="4969"/>
                    <a:pt x="16" y="4958"/>
                  </a:cubicBezTo>
                  <a:cubicBezTo>
                    <a:pt x="126" y="3826"/>
                    <a:pt x="926" y="2714"/>
                    <a:pt x="2418" y="1853"/>
                  </a:cubicBezTo>
                  <a:cubicBezTo>
                    <a:pt x="5629" y="1"/>
                    <a:pt x="10834" y="1"/>
                    <a:pt x="14023" y="1853"/>
                  </a:cubicBezTo>
                  <a:cubicBezTo>
                    <a:pt x="15512" y="2719"/>
                    <a:pt x="16302" y="3838"/>
                    <a:pt x="16393" y="4977"/>
                  </a:cubicBezTo>
                  <a:cubicBezTo>
                    <a:pt x="16396" y="5011"/>
                    <a:pt x="16396" y="5043"/>
                    <a:pt x="16398" y="5075"/>
                  </a:cubicBezTo>
                  <a:cubicBezTo>
                    <a:pt x="16411" y="5394"/>
                    <a:pt x="16370" y="5714"/>
                    <a:pt x="16275" y="6029"/>
                  </a:cubicBezTo>
                  <a:cubicBezTo>
                    <a:pt x="15990" y="5112"/>
                    <a:pt x="15242" y="4237"/>
                    <a:pt x="14027" y="3531"/>
                  </a:cubicBezTo>
                  <a:cubicBezTo>
                    <a:pt x="10838" y="1677"/>
                    <a:pt x="5633" y="1677"/>
                    <a:pt x="2423" y="3529"/>
                  </a:cubicBezTo>
                  <a:cubicBezTo>
                    <a:pt x="1179" y="4249"/>
                    <a:pt x="416" y="5144"/>
                    <a:pt x="133" y="6077"/>
                  </a:cubicBezTo>
                  <a:cubicBezTo>
                    <a:pt x="45" y="5795"/>
                    <a:pt x="0" y="5509"/>
                    <a:pt x="2" y="5226"/>
                  </a:cubicBezTo>
                  <a:cubicBezTo>
                    <a:pt x="2" y="5191"/>
                    <a:pt x="5" y="5152"/>
                    <a:pt x="5" y="5115"/>
                  </a:cubicBezTo>
                  <a:cubicBezTo>
                    <a:pt x="6" y="5075"/>
                    <a:pt x="8" y="5032"/>
                    <a:pt x="11" y="499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51"/>
            <p:cNvSpPr/>
            <p:nvPr/>
          </p:nvSpPr>
          <p:spPr>
            <a:xfrm>
              <a:off x="3389259" y="396433"/>
              <a:ext cx="788041" cy="455197"/>
            </a:xfrm>
            <a:custGeom>
              <a:rect b="b" l="l" r="r" t="t"/>
              <a:pathLst>
                <a:path extrusionOk="0" h="10417" w="18034">
                  <a:moveTo>
                    <a:pt x="9066" y="459"/>
                  </a:moveTo>
                  <a:cubicBezTo>
                    <a:pt x="11168" y="459"/>
                    <a:pt x="13267" y="922"/>
                    <a:pt x="14862" y="1849"/>
                  </a:cubicBezTo>
                  <a:cubicBezTo>
                    <a:pt x="16351" y="2715"/>
                    <a:pt x="17141" y="3834"/>
                    <a:pt x="17232" y="4971"/>
                  </a:cubicBezTo>
                  <a:cubicBezTo>
                    <a:pt x="17235" y="5005"/>
                    <a:pt x="17235" y="5039"/>
                    <a:pt x="17237" y="5071"/>
                  </a:cubicBezTo>
                  <a:cubicBezTo>
                    <a:pt x="17250" y="5390"/>
                    <a:pt x="17209" y="5710"/>
                    <a:pt x="17114" y="6025"/>
                  </a:cubicBezTo>
                  <a:cubicBezTo>
                    <a:pt x="16830" y="6955"/>
                    <a:pt x="16068" y="7851"/>
                    <a:pt x="14823" y="8569"/>
                  </a:cubicBezTo>
                  <a:cubicBezTo>
                    <a:pt x="13218" y="9496"/>
                    <a:pt x="11114" y="9959"/>
                    <a:pt x="9012" y="9959"/>
                  </a:cubicBezTo>
                  <a:cubicBezTo>
                    <a:pt x="6911" y="9959"/>
                    <a:pt x="4813" y="9496"/>
                    <a:pt x="3219" y="8571"/>
                  </a:cubicBezTo>
                  <a:cubicBezTo>
                    <a:pt x="2004" y="7863"/>
                    <a:pt x="1256" y="6988"/>
                    <a:pt x="972" y="6071"/>
                  </a:cubicBezTo>
                  <a:cubicBezTo>
                    <a:pt x="884" y="5791"/>
                    <a:pt x="839" y="5505"/>
                    <a:pt x="841" y="5222"/>
                  </a:cubicBezTo>
                  <a:cubicBezTo>
                    <a:pt x="841" y="5185"/>
                    <a:pt x="844" y="5148"/>
                    <a:pt x="844" y="5111"/>
                  </a:cubicBezTo>
                  <a:cubicBezTo>
                    <a:pt x="845" y="5071"/>
                    <a:pt x="847" y="5028"/>
                    <a:pt x="850" y="4987"/>
                  </a:cubicBezTo>
                  <a:cubicBezTo>
                    <a:pt x="852" y="4976"/>
                    <a:pt x="853" y="4965"/>
                    <a:pt x="855" y="4954"/>
                  </a:cubicBezTo>
                  <a:cubicBezTo>
                    <a:pt x="965" y="3822"/>
                    <a:pt x="1765" y="2710"/>
                    <a:pt x="3257" y="1847"/>
                  </a:cubicBezTo>
                  <a:cubicBezTo>
                    <a:pt x="4862" y="922"/>
                    <a:pt x="6965" y="459"/>
                    <a:pt x="9066" y="459"/>
                  </a:cubicBezTo>
                  <a:close/>
                  <a:moveTo>
                    <a:pt x="9070" y="0"/>
                  </a:moveTo>
                  <a:cubicBezTo>
                    <a:pt x="6767" y="0"/>
                    <a:pt x="4460" y="509"/>
                    <a:pt x="2700" y="1526"/>
                  </a:cubicBezTo>
                  <a:cubicBezTo>
                    <a:pt x="882" y="2575"/>
                    <a:pt x="1" y="3965"/>
                    <a:pt x="53" y="5345"/>
                  </a:cubicBezTo>
                  <a:cubicBezTo>
                    <a:pt x="56" y="5388"/>
                    <a:pt x="56" y="5430"/>
                    <a:pt x="59" y="5473"/>
                  </a:cubicBezTo>
                  <a:cubicBezTo>
                    <a:pt x="61" y="5491"/>
                    <a:pt x="64" y="5510"/>
                    <a:pt x="66" y="5528"/>
                  </a:cubicBezTo>
                  <a:cubicBezTo>
                    <a:pt x="189" y="6754"/>
                    <a:pt x="1050" y="7958"/>
                    <a:pt x="2659" y="8894"/>
                  </a:cubicBezTo>
                  <a:cubicBezTo>
                    <a:pt x="4406" y="9909"/>
                    <a:pt x="6706" y="10417"/>
                    <a:pt x="9009" y="10417"/>
                  </a:cubicBezTo>
                  <a:cubicBezTo>
                    <a:pt x="11313" y="10417"/>
                    <a:pt x="13620" y="9908"/>
                    <a:pt x="15380" y="8892"/>
                  </a:cubicBezTo>
                  <a:cubicBezTo>
                    <a:pt x="17038" y="7937"/>
                    <a:pt x="17920" y="6697"/>
                    <a:pt x="18021" y="5440"/>
                  </a:cubicBezTo>
                  <a:cubicBezTo>
                    <a:pt x="18024" y="5405"/>
                    <a:pt x="18026" y="5370"/>
                    <a:pt x="18027" y="5333"/>
                  </a:cubicBezTo>
                  <a:cubicBezTo>
                    <a:pt x="18029" y="5288"/>
                    <a:pt x="18032" y="5242"/>
                    <a:pt x="18032" y="5196"/>
                  </a:cubicBezTo>
                  <a:cubicBezTo>
                    <a:pt x="18033" y="3865"/>
                    <a:pt x="17164" y="2536"/>
                    <a:pt x="15423" y="1526"/>
                  </a:cubicBezTo>
                  <a:cubicBezTo>
                    <a:pt x="13675" y="509"/>
                    <a:pt x="11374" y="0"/>
                    <a:pt x="907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p51"/>
            <p:cNvSpPr/>
            <p:nvPr/>
          </p:nvSpPr>
          <p:spPr>
            <a:xfrm>
              <a:off x="3773613" y="447295"/>
              <a:ext cx="15556" cy="166269"/>
            </a:xfrm>
            <a:custGeom>
              <a:rect b="b" l="l" r="r" t="t"/>
              <a:pathLst>
                <a:path extrusionOk="0" h="3805" w="356">
                  <a:moveTo>
                    <a:pt x="0" y="3802"/>
                  </a:moveTo>
                  <a:cubicBezTo>
                    <a:pt x="0" y="3802"/>
                    <a:pt x="0" y="3802"/>
                    <a:pt x="0" y="3803"/>
                  </a:cubicBezTo>
                  <a:lnTo>
                    <a:pt x="0" y="3802"/>
                  </a:lnTo>
                  <a:close/>
                  <a:moveTo>
                    <a:pt x="183" y="0"/>
                  </a:moveTo>
                  <a:cubicBezTo>
                    <a:pt x="88" y="0"/>
                    <a:pt x="10" y="62"/>
                    <a:pt x="10" y="140"/>
                  </a:cubicBezTo>
                  <a:lnTo>
                    <a:pt x="0" y="3802"/>
                  </a:lnTo>
                  <a:lnTo>
                    <a:pt x="0" y="3802"/>
                  </a:lnTo>
                  <a:cubicBezTo>
                    <a:pt x="1" y="3725"/>
                    <a:pt x="78" y="3663"/>
                    <a:pt x="174" y="3663"/>
                  </a:cubicBezTo>
                  <a:cubicBezTo>
                    <a:pt x="270" y="3663"/>
                    <a:pt x="347" y="3727"/>
                    <a:pt x="347" y="3804"/>
                  </a:cubicBezTo>
                  <a:lnTo>
                    <a:pt x="356" y="140"/>
                  </a:lnTo>
                  <a:cubicBezTo>
                    <a:pt x="356" y="65"/>
                    <a:pt x="279" y="0"/>
                    <a:pt x="18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2" name="Google Shape;2062;p51"/>
            <p:cNvSpPr/>
            <p:nvPr/>
          </p:nvSpPr>
          <p:spPr>
            <a:xfrm>
              <a:off x="3773613" y="607312"/>
              <a:ext cx="15163" cy="12366"/>
            </a:xfrm>
            <a:custGeom>
              <a:rect b="b" l="l" r="r" t="t"/>
              <a:pathLst>
                <a:path extrusionOk="0" h="283" w="347">
                  <a:moveTo>
                    <a:pt x="174" y="1"/>
                  </a:moveTo>
                  <a:cubicBezTo>
                    <a:pt x="79" y="1"/>
                    <a:pt x="0" y="64"/>
                    <a:pt x="0" y="141"/>
                  </a:cubicBezTo>
                  <a:cubicBezTo>
                    <a:pt x="0" y="217"/>
                    <a:pt x="77" y="282"/>
                    <a:pt x="173" y="282"/>
                  </a:cubicBezTo>
                  <a:cubicBezTo>
                    <a:pt x="174" y="282"/>
                    <a:pt x="175" y="282"/>
                    <a:pt x="176" y="282"/>
                  </a:cubicBezTo>
                  <a:cubicBezTo>
                    <a:pt x="271" y="282"/>
                    <a:pt x="345" y="218"/>
                    <a:pt x="345" y="142"/>
                  </a:cubicBezTo>
                  <a:cubicBezTo>
                    <a:pt x="347" y="65"/>
                    <a:pt x="270" y="1"/>
                    <a:pt x="174" y="1"/>
                  </a:cubicBezTo>
                  <a:close/>
                </a:path>
              </a:pathLst>
            </a:custGeom>
            <a:solidFill>
              <a:srgbClr val="B8B8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51"/>
            <p:cNvSpPr/>
            <p:nvPr/>
          </p:nvSpPr>
          <p:spPr>
            <a:xfrm>
              <a:off x="3734942" y="603597"/>
              <a:ext cx="93163" cy="104918"/>
            </a:xfrm>
            <a:custGeom>
              <a:rect b="b" l="l" r="r" t="t"/>
              <a:pathLst>
                <a:path extrusionOk="0" h="2401" w="2132">
                  <a:moveTo>
                    <a:pt x="1" y="6"/>
                  </a:moveTo>
                  <a:cubicBezTo>
                    <a:pt x="1" y="6"/>
                    <a:pt x="1" y="6"/>
                    <a:pt x="1" y="6"/>
                  </a:cubicBezTo>
                  <a:lnTo>
                    <a:pt x="1" y="6"/>
                  </a:lnTo>
                  <a:lnTo>
                    <a:pt x="1" y="6"/>
                  </a:lnTo>
                  <a:close/>
                  <a:moveTo>
                    <a:pt x="2125" y="1"/>
                  </a:moveTo>
                  <a:lnTo>
                    <a:pt x="2125" y="3"/>
                  </a:lnTo>
                  <a:cubicBezTo>
                    <a:pt x="2125" y="13"/>
                    <a:pt x="2122" y="24"/>
                    <a:pt x="2121" y="35"/>
                  </a:cubicBezTo>
                  <a:cubicBezTo>
                    <a:pt x="2121" y="44"/>
                    <a:pt x="2121" y="53"/>
                    <a:pt x="2119" y="63"/>
                  </a:cubicBezTo>
                  <a:cubicBezTo>
                    <a:pt x="2118" y="73"/>
                    <a:pt x="2114" y="84"/>
                    <a:pt x="2111" y="95"/>
                  </a:cubicBezTo>
                  <a:cubicBezTo>
                    <a:pt x="2108" y="102"/>
                    <a:pt x="2107" y="112"/>
                    <a:pt x="2104" y="121"/>
                  </a:cubicBezTo>
                  <a:cubicBezTo>
                    <a:pt x="2101" y="132"/>
                    <a:pt x="2096" y="142"/>
                    <a:pt x="2091" y="153"/>
                  </a:cubicBezTo>
                  <a:cubicBezTo>
                    <a:pt x="2087" y="162"/>
                    <a:pt x="2084" y="170"/>
                    <a:pt x="2081" y="179"/>
                  </a:cubicBezTo>
                  <a:cubicBezTo>
                    <a:pt x="2074" y="189"/>
                    <a:pt x="2067" y="199"/>
                    <a:pt x="2061" y="209"/>
                  </a:cubicBezTo>
                  <a:cubicBezTo>
                    <a:pt x="2056" y="218"/>
                    <a:pt x="2051" y="227"/>
                    <a:pt x="2047" y="236"/>
                  </a:cubicBezTo>
                  <a:cubicBezTo>
                    <a:pt x="2038" y="246"/>
                    <a:pt x="2030" y="256"/>
                    <a:pt x="2021" y="267"/>
                  </a:cubicBezTo>
                  <a:cubicBezTo>
                    <a:pt x="2014" y="273"/>
                    <a:pt x="2010" y="282"/>
                    <a:pt x="2002" y="290"/>
                  </a:cubicBezTo>
                  <a:cubicBezTo>
                    <a:pt x="1991" y="301"/>
                    <a:pt x="1981" y="312"/>
                    <a:pt x="1970" y="321"/>
                  </a:cubicBezTo>
                  <a:cubicBezTo>
                    <a:pt x="1961" y="329"/>
                    <a:pt x="1956" y="336"/>
                    <a:pt x="1947" y="342"/>
                  </a:cubicBezTo>
                  <a:cubicBezTo>
                    <a:pt x="1936" y="353"/>
                    <a:pt x="1921" y="364"/>
                    <a:pt x="1908" y="373"/>
                  </a:cubicBezTo>
                  <a:cubicBezTo>
                    <a:pt x="1901" y="381"/>
                    <a:pt x="1893" y="387"/>
                    <a:pt x="1885" y="392"/>
                  </a:cubicBezTo>
                  <a:cubicBezTo>
                    <a:pt x="1862" y="410"/>
                    <a:pt x="1838" y="426"/>
                    <a:pt x="1811" y="439"/>
                  </a:cubicBezTo>
                  <a:cubicBezTo>
                    <a:pt x="1603" y="560"/>
                    <a:pt x="1332" y="620"/>
                    <a:pt x="1061" y="620"/>
                  </a:cubicBezTo>
                  <a:cubicBezTo>
                    <a:pt x="789" y="620"/>
                    <a:pt x="517" y="560"/>
                    <a:pt x="310" y="439"/>
                  </a:cubicBezTo>
                  <a:cubicBezTo>
                    <a:pt x="284" y="426"/>
                    <a:pt x="259" y="410"/>
                    <a:pt x="238" y="392"/>
                  </a:cubicBezTo>
                  <a:cubicBezTo>
                    <a:pt x="232" y="389"/>
                    <a:pt x="227" y="386"/>
                    <a:pt x="221" y="379"/>
                  </a:cubicBezTo>
                  <a:cubicBezTo>
                    <a:pt x="206" y="367"/>
                    <a:pt x="189" y="356"/>
                    <a:pt x="175" y="342"/>
                  </a:cubicBezTo>
                  <a:cubicBezTo>
                    <a:pt x="169" y="338"/>
                    <a:pt x="162" y="330"/>
                    <a:pt x="156" y="326"/>
                  </a:cubicBezTo>
                  <a:cubicBezTo>
                    <a:pt x="144" y="315"/>
                    <a:pt x="132" y="302"/>
                    <a:pt x="121" y="290"/>
                  </a:cubicBezTo>
                  <a:cubicBezTo>
                    <a:pt x="115" y="284"/>
                    <a:pt x="110" y="278"/>
                    <a:pt x="106" y="272"/>
                  </a:cubicBezTo>
                  <a:cubicBezTo>
                    <a:pt x="96" y="258"/>
                    <a:pt x="87" y="247"/>
                    <a:pt x="78" y="236"/>
                  </a:cubicBezTo>
                  <a:cubicBezTo>
                    <a:pt x="73" y="229"/>
                    <a:pt x="69" y="221"/>
                    <a:pt x="64" y="213"/>
                  </a:cubicBezTo>
                  <a:cubicBezTo>
                    <a:pt x="56" y="201"/>
                    <a:pt x="50" y="190"/>
                    <a:pt x="44" y="179"/>
                  </a:cubicBezTo>
                  <a:cubicBezTo>
                    <a:pt x="39" y="172"/>
                    <a:pt x="36" y="162"/>
                    <a:pt x="33" y="153"/>
                  </a:cubicBezTo>
                  <a:cubicBezTo>
                    <a:pt x="29" y="142"/>
                    <a:pt x="24" y="133"/>
                    <a:pt x="19" y="122"/>
                  </a:cubicBezTo>
                  <a:cubicBezTo>
                    <a:pt x="18" y="115"/>
                    <a:pt x="15" y="106"/>
                    <a:pt x="13" y="96"/>
                  </a:cubicBezTo>
                  <a:cubicBezTo>
                    <a:pt x="10" y="86"/>
                    <a:pt x="7" y="75"/>
                    <a:pt x="6" y="64"/>
                  </a:cubicBezTo>
                  <a:cubicBezTo>
                    <a:pt x="4" y="55"/>
                    <a:pt x="4" y="46"/>
                    <a:pt x="4" y="36"/>
                  </a:cubicBezTo>
                  <a:cubicBezTo>
                    <a:pt x="3" y="27"/>
                    <a:pt x="1" y="17"/>
                    <a:pt x="1" y="6"/>
                  </a:cubicBezTo>
                  <a:lnTo>
                    <a:pt x="1" y="6"/>
                  </a:lnTo>
                  <a:lnTo>
                    <a:pt x="7" y="1788"/>
                  </a:lnTo>
                  <a:cubicBezTo>
                    <a:pt x="9" y="1944"/>
                    <a:pt x="112" y="2101"/>
                    <a:pt x="318" y="2221"/>
                  </a:cubicBezTo>
                  <a:cubicBezTo>
                    <a:pt x="525" y="2341"/>
                    <a:pt x="796" y="2401"/>
                    <a:pt x="1067" y="2401"/>
                  </a:cubicBezTo>
                  <a:cubicBezTo>
                    <a:pt x="1338" y="2401"/>
                    <a:pt x="1610" y="2341"/>
                    <a:pt x="1818" y="2221"/>
                  </a:cubicBezTo>
                  <a:cubicBezTo>
                    <a:pt x="2027" y="2099"/>
                    <a:pt x="2131" y="1942"/>
                    <a:pt x="2131" y="1784"/>
                  </a:cubicBezTo>
                  <a:lnTo>
                    <a:pt x="2125"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 name="Google Shape;2064;p51"/>
            <p:cNvSpPr/>
            <p:nvPr/>
          </p:nvSpPr>
          <p:spPr>
            <a:xfrm>
              <a:off x="3737913" y="580307"/>
              <a:ext cx="86477" cy="47019"/>
            </a:xfrm>
            <a:custGeom>
              <a:rect b="b" l="l" r="r" t="t"/>
              <a:pathLst>
                <a:path extrusionOk="0" h="1076" w="1979">
                  <a:moveTo>
                    <a:pt x="997" y="0"/>
                  </a:moveTo>
                  <a:cubicBezTo>
                    <a:pt x="727" y="0"/>
                    <a:pt x="474" y="60"/>
                    <a:pt x="285" y="169"/>
                  </a:cubicBezTo>
                  <a:lnTo>
                    <a:pt x="285" y="171"/>
                  </a:lnTo>
                  <a:cubicBezTo>
                    <a:pt x="101" y="277"/>
                    <a:pt x="1" y="422"/>
                    <a:pt x="13" y="563"/>
                  </a:cubicBezTo>
                  <a:lnTo>
                    <a:pt x="14" y="576"/>
                  </a:lnTo>
                  <a:lnTo>
                    <a:pt x="14" y="585"/>
                  </a:lnTo>
                  <a:cubicBezTo>
                    <a:pt x="16" y="589"/>
                    <a:pt x="18" y="594"/>
                    <a:pt x="18" y="600"/>
                  </a:cubicBezTo>
                  <a:lnTo>
                    <a:pt x="21" y="609"/>
                  </a:lnTo>
                  <a:lnTo>
                    <a:pt x="24" y="622"/>
                  </a:lnTo>
                  <a:cubicBezTo>
                    <a:pt x="25" y="625"/>
                    <a:pt x="25" y="628"/>
                    <a:pt x="27" y="632"/>
                  </a:cubicBezTo>
                  <a:cubicBezTo>
                    <a:pt x="28" y="635"/>
                    <a:pt x="30" y="642"/>
                    <a:pt x="31" y="646"/>
                  </a:cubicBezTo>
                  <a:lnTo>
                    <a:pt x="38" y="657"/>
                  </a:lnTo>
                  <a:lnTo>
                    <a:pt x="42" y="668"/>
                  </a:lnTo>
                  <a:cubicBezTo>
                    <a:pt x="42" y="672"/>
                    <a:pt x="44" y="675"/>
                    <a:pt x="45" y="677"/>
                  </a:cubicBezTo>
                  <a:cubicBezTo>
                    <a:pt x="48" y="683"/>
                    <a:pt x="53" y="691"/>
                    <a:pt x="56" y="695"/>
                  </a:cubicBezTo>
                  <a:lnTo>
                    <a:pt x="62" y="705"/>
                  </a:lnTo>
                  <a:lnTo>
                    <a:pt x="68" y="715"/>
                  </a:lnTo>
                  <a:cubicBezTo>
                    <a:pt x="70" y="719"/>
                    <a:pt x="71" y="722"/>
                    <a:pt x="74" y="725"/>
                  </a:cubicBezTo>
                  <a:cubicBezTo>
                    <a:pt x="79" y="734"/>
                    <a:pt x="85" y="739"/>
                    <a:pt x="91" y="748"/>
                  </a:cubicBezTo>
                  <a:lnTo>
                    <a:pt x="98" y="754"/>
                  </a:lnTo>
                  <a:lnTo>
                    <a:pt x="107" y="765"/>
                  </a:lnTo>
                  <a:lnTo>
                    <a:pt x="111" y="771"/>
                  </a:lnTo>
                  <a:cubicBezTo>
                    <a:pt x="119" y="780"/>
                    <a:pt x="128" y="788"/>
                    <a:pt x="136" y="797"/>
                  </a:cubicBezTo>
                  <a:lnTo>
                    <a:pt x="142" y="802"/>
                  </a:lnTo>
                  <a:lnTo>
                    <a:pt x="153" y="812"/>
                  </a:lnTo>
                  <a:lnTo>
                    <a:pt x="159" y="817"/>
                  </a:lnTo>
                  <a:cubicBezTo>
                    <a:pt x="171" y="829"/>
                    <a:pt x="185" y="840"/>
                    <a:pt x="201" y="851"/>
                  </a:cubicBezTo>
                  <a:lnTo>
                    <a:pt x="214" y="863"/>
                  </a:lnTo>
                  <a:cubicBezTo>
                    <a:pt x="236" y="879"/>
                    <a:pt x="258" y="892"/>
                    <a:pt x="282" y="905"/>
                  </a:cubicBezTo>
                  <a:cubicBezTo>
                    <a:pt x="470" y="1014"/>
                    <a:pt x="724" y="1075"/>
                    <a:pt x="993" y="1075"/>
                  </a:cubicBezTo>
                  <a:cubicBezTo>
                    <a:pt x="1262" y="1075"/>
                    <a:pt x="1516" y="1015"/>
                    <a:pt x="1705" y="905"/>
                  </a:cubicBezTo>
                  <a:cubicBezTo>
                    <a:pt x="1728" y="891"/>
                    <a:pt x="1751" y="877"/>
                    <a:pt x="1773" y="863"/>
                  </a:cubicBezTo>
                  <a:cubicBezTo>
                    <a:pt x="1776" y="860"/>
                    <a:pt x="1779" y="857"/>
                    <a:pt x="1782" y="854"/>
                  </a:cubicBezTo>
                  <a:lnTo>
                    <a:pt x="1793" y="845"/>
                  </a:lnTo>
                  <a:lnTo>
                    <a:pt x="1802" y="839"/>
                  </a:lnTo>
                  <a:cubicBezTo>
                    <a:pt x="1811" y="832"/>
                    <a:pt x="1820" y="825"/>
                    <a:pt x="1830" y="819"/>
                  </a:cubicBezTo>
                  <a:cubicBezTo>
                    <a:pt x="1833" y="814"/>
                    <a:pt x="1836" y="812"/>
                    <a:pt x="1839" y="808"/>
                  </a:cubicBezTo>
                  <a:lnTo>
                    <a:pt x="1848" y="799"/>
                  </a:lnTo>
                  <a:lnTo>
                    <a:pt x="1857" y="792"/>
                  </a:lnTo>
                  <a:cubicBezTo>
                    <a:pt x="1863" y="785"/>
                    <a:pt x="1870" y="777"/>
                    <a:pt x="1876" y="771"/>
                  </a:cubicBezTo>
                  <a:cubicBezTo>
                    <a:pt x="1880" y="768"/>
                    <a:pt x="1882" y="765"/>
                    <a:pt x="1885" y="760"/>
                  </a:cubicBezTo>
                  <a:lnTo>
                    <a:pt x="1893" y="749"/>
                  </a:lnTo>
                  <a:lnTo>
                    <a:pt x="1900" y="742"/>
                  </a:lnTo>
                  <a:cubicBezTo>
                    <a:pt x="1906" y="734"/>
                    <a:pt x="1911" y="729"/>
                    <a:pt x="1914" y="723"/>
                  </a:cubicBezTo>
                  <a:cubicBezTo>
                    <a:pt x="1917" y="720"/>
                    <a:pt x="1919" y="717"/>
                    <a:pt x="1922" y="712"/>
                  </a:cubicBezTo>
                  <a:lnTo>
                    <a:pt x="1928" y="702"/>
                  </a:lnTo>
                  <a:lnTo>
                    <a:pt x="1934" y="692"/>
                  </a:lnTo>
                  <a:cubicBezTo>
                    <a:pt x="1937" y="688"/>
                    <a:pt x="1940" y="682"/>
                    <a:pt x="1943" y="675"/>
                  </a:cubicBezTo>
                  <a:cubicBezTo>
                    <a:pt x="1946" y="674"/>
                    <a:pt x="1946" y="671"/>
                    <a:pt x="1948" y="666"/>
                  </a:cubicBezTo>
                  <a:lnTo>
                    <a:pt x="1953" y="655"/>
                  </a:lnTo>
                  <a:lnTo>
                    <a:pt x="1957" y="646"/>
                  </a:lnTo>
                  <a:cubicBezTo>
                    <a:pt x="1959" y="640"/>
                    <a:pt x="1962" y="635"/>
                    <a:pt x="1963" y="629"/>
                  </a:cubicBezTo>
                  <a:cubicBezTo>
                    <a:pt x="1965" y="626"/>
                    <a:pt x="1965" y="623"/>
                    <a:pt x="1965" y="619"/>
                  </a:cubicBezTo>
                  <a:lnTo>
                    <a:pt x="1970" y="608"/>
                  </a:lnTo>
                  <a:lnTo>
                    <a:pt x="1971" y="597"/>
                  </a:lnTo>
                  <a:cubicBezTo>
                    <a:pt x="1973" y="592"/>
                    <a:pt x="1974" y="588"/>
                    <a:pt x="1976" y="582"/>
                  </a:cubicBezTo>
                  <a:cubicBezTo>
                    <a:pt x="1976" y="579"/>
                    <a:pt x="1976" y="576"/>
                    <a:pt x="1976" y="572"/>
                  </a:cubicBezTo>
                  <a:lnTo>
                    <a:pt x="1976" y="560"/>
                  </a:lnTo>
                  <a:lnTo>
                    <a:pt x="1977" y="551"/>
                  </a:lnTo>
                  <a:cubicBezTo>
                    <a:pt x="1979" y="546"/>
                    <a:pt x="1979" y="540"/>
                    <a:pt x="1979" y="536"/>
                  </a:cubicBezTo>
                  <a:cubicBezTo>
                    <a:pt x="1979" y="402"/>
                    <a:pt x="1883" y="271"/>
                    <a:pt x="1710" y="169"/>
                  </a:cubicBezTo>
                  <a:cubicBezTo>
                    <a:pt x="1522" y="60"/>
                    <a:pt x="1267" y="0"/>
                    <a:pt x="99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5" name="Google Shape;2065;p51"/>
            <p:cNvSpPr/>
            <p:nvPr/>
          </p:nvSpPr>
          <p:spPr>
            <a:xfrm>
              <a:off x="3734374" y="576855"/>
              <a:ext cx="93469" cy="53835"/>
            </a:xfrm>
            <a:custGeom>
              <a:rect b="b" l="l" r="r" t="t"/>
              <a:pathLst>
                <a:path extrusionOk="0" h="1232" w="2139">
                  <a:moveTo>
                    <a:pt x="1078" y="79"/>
                  </a:moveTo>
                  <a:cubicBezTo>
                    <a:pt x="1348" y="79"/>
                    <a:pt x="1601" y="139"/>
                    <a:pt x="1791" y="248"/>
                  </a:cubicBezTo>
                  <a:cubicBezTo>
                    <a:pt x="1964" y="350"/>
                    <a:pt x="2060" y="481"/>
                    <a:pt x="2060" y="615"/>
                  </a:cubicBezTo>
                  <a:cubicBezTo>
                    <a:pt x="2060" y="619"/>
                    <a:pt x="2060" y="625"/>
                    <a:pt x="2058" y="630"/>
                  </a:cubicBezTo>
                  <a:lnTo>
                    <a:pt x="2057" y="639"/>
                  </a:lnTo>
                  <a:lnTo>
                    <a:pt x="2057" y="651"/>
                  </a:lnTo>
                  <a:cubicBezTo>
                    <a:pt x="2057" y="655"/>
                    <a:pt x="2057" y="658"/>
                    <a:pt x="2055" y="661"/>
                  </a:cubicBezTo>
                  <a:cubicBezTo>
                    <a:pt x="2055" y="667"/>
                    <a:pt x="2054" y="671"/>
                    <a:pt x="2052" y="676"/>
                  </a:cubicBezTo>
                  <a:lnTo>
                    <a:pt x="2051" y="687"/>
                  </a:lnTo>
                  <a:lnTo>
                    <a:pt x="2046" y="698"/>
                  </a:lnTo>
                  <a:cubicBezTo>
                    <a:pt x="2046" y="702"/>
                    <a:pt x="2044" y="705"/>
                    <a:pt x="2044" y="708"/>
                  </a:cubicBezTo>
                  <a:cubicBezTo>
                    <a:pt x="2043" y="714"/>
                    <a:pt x="2040" y="719"/>
                    <a:pt x="2038" y="725"/>
                  </a:cubicBezTo>
                  <a:lnTo>
                    <a:pt x="2034" y="734"/>
                  </a:lnTo>
                  <a:lnTo>
                    <a:pt x="2029" y="745"/>
                  </a:lnTo>
                  <a:cubicBezTo>
                    <a:pt x="2027" y="750"/>
                    <a:pt x="2026" y="753"/>
                    <a:pt x="2024" y="754"/>
                  </a:cubicBezTo>
                  <a:cubicBezTo>
                    <a:pt x="2021" y="761"/>
                    <a:pt x="2018" y="767"/>
                    <a:pt x="2015" y="771"/>
                  </a:cubicBezTo>
                  <a:lnTo>
                    <a:pt x="2007" y="781"/>
                  </a:lnTo>
                  <a:lnTo>
                    <a:pt x="2003" y="791"/>
                  </a:lnTo>
                  <a:cubicBezTo>
                    <a:pt x="2000" y="796"/>
                    <a:pt x="1998" y="799"/>
                    <a:pt x="1995" y="802"/>
                  </a:cubicBezTo>
                  <a:cubicBezTo>
                    <a:pt x="1992" y="808"/>
                    <a:pt x="1987" y="813"/>
                    <a:pt x="1981" y="821"/>
                  </a:cubicBezTo>
                  <a:lnTo>
                    <a:pt x="1974" y="828"/>
                  </a:lnTo>
                  <a:lnTo>
                    <a:pt x="1966" y="839"/>
                  </a:lnTo>
                  <a:cubicBezTo>
                    <a:pt x="1963" y="844"/>
                    <a:pt x="1961" y="847"/>
                    <a:pt x="1957" y="850"/>
                  </a:cubicBezTo>
                  <a:cubicBezTo>
                    <a:pt x="1951" y="856"/>
                    <a:pt x="1944" y="864"/>
                    <a:pt x="1938" y="871"/>
                  </a:cubicBezTo>
                  <a:lnTo>
                    <a:pt x="1929" y="878"/>
                  </a:lnTo>
                  <a:lnTo>
                    <a:pt x="1918" y="887"/>
                  </a:lnTo>
                  <a:cubicBezTo>
                    <a:pt x="1917" y="891"/>
                    <a:pt x="1914" y="893"/>
                    <a:pt x="1911" y="898"/>
                  </a:cubicBezTo>
                  <a:cubicBezTo>
                    <a:pt x="1901" y="904"/>
                    <a:pt x="1892" y="911"/>
                    <a:pt x="1883" y="918"/>
                  </a:cubicBezTo>
                  <a:lnTo>
                    <a:pt x="1874" y="924"/>
                  </a:lnTo>
                  <a:lnTo>
                    <a:pt x="1863" y="933"/>
                  </a:lnTo>
                  <a:cubicBezTo>
                    <a:pt x="1860" y="936"/>
                    <a:pt x="1857" y="939"/>
                    <a:pt x="1854" y="942"/>
                  </a:cubicBezTo>
                  <a:cubicBezTo>
                    <a:pt x="1832" y="956"/>
                    <a:pt x="1809" y="970"/>
                    <a:pt x="1786" y="984"/>
                  </a:cubicBezTo>
                  <a:cubicBezTo>
                    <a:pt x="1595" y="1094"/>
                    <a:pt x="1343" y="1154"/>
                    <a:pt x="1074" y="1154"/>
                  </a:cubicBezTo>
                  <a:cubicBezTo>
                    <a:pt x="803" y="1154"/>
                    <a:pt x="551" y="1093"/>
                    <a:pt x="363" y="984"/>
                  </a:cubicBezTo>
                  <a:cubicBezTo>
                    <a:pt x="339" y="971"/>
                    <a:pt x="317" y="958"/>
                    <a:pt x="295" y="942"/>
                  </a:cubicBezTo>
                  <a:lnTo>
                    <a:pt x="282" y="930"/>
                  </a:lnTo>
                  <a:cubicBezTo>
                    <a:pt x="266" y="919"/>
                    <a:pt x="252" y="908"/>
                    <a:pt x="239" y="896"/>
                  </a:cubicBezTo>
                  <a:lnTo>
                    <a:pt x="232" y="891"/>
                  </a:lnTo>
                  <a:lnTo>
                    <a:pt x="223" y="881"/>
                  </a:lnTo>
                  <a:lnTo>
                    <a:pt x="217" y="876"/>
                  </a:lnTo>
                  <a:cubicBezTo>
                    <a:pt x="208" y="867"/>
                    <a:pt x="200" y="859"/>
                    <a:pt x="192" y="850"/>
                  </a:cubicBezTo>
                  <a:lnTo>
                    <a:pt x="186" y="844"/>
                  </a:lnTo>
                  <a:lnTo>
                    <a:pt x="179" y="833"/>
                  </a:lnTo>
                  <a:lnTo>
                    <a:pt x="172" y="827"/>
                  </a:lnTo>
                  <a:cubicBezTo>
                    <a:pt x="166" y="818"/>
                    <a:pt x="160" y="813"/>
                    <a:pt x="155" y="804"/>
                  </a:cubicBezTo>
                  <a:cubicBezTo>
                    <a:pt x="152" y="801"/>
                    <a:pt x="151" y="798"/>
                    <a:pt x="149" y="794"/>
                  </a:cubicBezTo>
                  <a:lnTo>
                    <a:pt x="143" y="784"/>
                  </a:lnTo>
                  <a:lnTo>
                    <a:pt x="137" y="774"/>
                  </a:lnTo>
                  <a:cubicBezTo>
                    <a:pt x="134" y="770"/>
                    <a:pt x="129" y="762"/>
                    <a:pt x="126" y="756"/>
                  </a:cubicBezTo>
                  <a:cubicBezTo>
                    <a:pt x="125" y="754"/>
                    <a:pt x="123" y="751"/>
                    <a:pt x="123" y="747"/>
                  </a:cubicBezTo>
                  <a:lnTo>
                    <a:pt x="117" y="736"/>
                  </a:lnTo>
                  <a:lnTo>
                    <a:pt x="112" y="725"/>
                  </a:lnTo>
                  <a:cubicBezTo>
                    <a:pt x="111" y="721"/>
                    <a:pt x="109" y="714"/>
                    <a:pt x="106" y="711"/>
                  </a:cubicBezTo>
                  <a:cubicBezTo>
                    <a:pt x="106" y="707"/>
                    <a:pt x="105" y="704"/>
                    <a:pt x="105" y="701"/>
                  </a:cubicBezTo>
                  <a:lnTo>
                    <a:pt x="102" y="688"/>
                  </a:lnTo>
                  <a:lnTo>
                    <a:pt x="99" y="679"/>
                  </a:lnTo>
                  <a:cubicBezTo>
                    <a:pt x="97" y="673"/>
                    <a:pt x="97" y="668"/>
                    <a:pt x="95" y="664"/>
                  </a:cubicBezTo>
                  <a:lnTo>
                    <a:pt x="95" y="655"/>
                  </a:lnTo>
                  <a:lnTo>
                    <a:pt x="94" y="642"/>
                  </a:lnTo>
                  <a:cubicBezTo>
                    <a:pt x="82" y="499"/>
                    <a:pt x="180" y="356"/>
                    <a:pt x="366" y="248"/>
                  </a:cubicBezTo>
                  <a:cubicBezTo>
                    <a:pt x="555" y="139"/>
                    <a:pt x="808" y="79"/>
                    <a:pt x="1078" y="79"/>
                  </a:cubicBezTo>
                  <a:close/>
                  <a:moveTo>
                    <a:pt x="1078" y="1"/>
                  </a:moveTo>
                  <a:cubicBezTo>
                    <a:pt x="806" y="1"/>
                    <a:pt x="534" y="61"/>
                    <a:pt x="326" y="181"/>
                  </a:cubicBezTo>
                  <a:cubicBezTo>
                    <a:pt x="105" y="308"/>
                    <a:pt x="0" y="481"/>
                    <a:pt x="17" y="648"/>
                  </a:cubicBezTo>
                  <a:cubicBezTo>
                    <a:pt x="17" y="658"/>
                    <a:pt x="17" y="667"/>
                    <a:pt x="19" y="676"/>
                  </a:cubicBezTo>
                  <a:cubicBezTo>
                    <a:pt x="20" y="687"/>
                    <a:pt x="23" y="698"/>
                    <a:pt x="26" y="708"/>
                  </a:cubicBezTo>
                  <a:cubicBezTo>
                    <a:pt x="28" y="718"/>
                    <a:pt x="31" y="727"/>
                    <a:pt x="32" y="734"/>
                  </a:cubicBezTo>
                  <a:cubicBezTo>
                    <a:pt x="37" y="745"/>
                    <a:pt x="42" y="754"/>
                    <a:pt x="46" y="765"/>
                  </a:cubicBezTo>
                  <a:cubicBezTo>
                    <a:pt x="49" y="774"/>
                    <a:pt x="52" y="784"/>
                    <a:pt x="57" y="791"/>
                  </a:cubicBezTo>
                  <a:cubicBezTo>
                    <a:pt x="63" y="802"/>
                    <a:pt x="69" y="813"/>
                    <a:pt x="77" y="825"/>
                  </a:cubicBezTo>
                  <a:cubicBezTo>
                    <a:pt x="82" y="833"/>
                    <a:pt x="86" y="841"/>
                    <a:pt x="91" y="848"/>
                  </a:cubicBezTo>
                  <a:cubicBezTo>
                    <a:pt x="100" y="859"/>
                    <a:pt x="109" y="870"/>
                    <a:pt x="119" y="884"/>
                  </a:cubicBezTo>
                  <a:cubicBezTo>
                    <a:pt x="123" y="890"/>
                    <a:pt x="128" y="896"/>
                    <a:pt x="134" y="902"/>
                  </a:cubicBezTo>
                  <a:cubicBezTo>
                    <a:pt x="145" y="914"/>
                    <a:pt x="157" y="927"/>
                    <a:pt x="169" y="938"/>
                  </a:cubicBezTo>
                  <a:cubicBezTo>
                    <a:pt x="175" y="942"/>
                    <a:pt x="182" y="950"/>
                    <a:pt x="188" y="954"/>
                  </a:cubicBezTo>
                  <a:cubicBezTo>
                    <a:pt x="202" y="968"/>
                    <a:pt x="219" y="979"/>
                    <a:pt x="234" y="991"/>
                  </a:cubicBezTo>
                  <a:cubicBezTo>
                    <a:pt x="240" y="998"/>
                    <a:pt x="245" y="1001"/>
                    <a:pt x="251" y="1004"/>
                  </a:cubicBezTo>
                  <a:cubicBezTo>
                    <a:pt x="272" y="1022"/>
                    <a:pt x="297" y="1038"/>
                    <a:pt x="323" y="1051"/>
                  </a:cubicBezTo>
                  <a:cubicBezTo>
                    <a:pt x="529" y="1173"/>
                    <a:pt x="802" y="1231"/>
                    <a:pt x="1074" y="1231"/>
                  </a:cubicBezTo>
                  <a:cubicBezTo>
                    <a:pt x="1344" y="1231"/>
                    <a:pt x="1615" y="1173"/>
                    <a:pt x="1824" y="1051"/>
                  </a:cubicBezTo>
                  <a:cubicBezTo>
                    <a:pt x="1851" y="1038"/>
                    <a:pt x="1875" y="1022"/>
                    <a:pt x="1898" y="1004"/>
                  </a:cubicBezTo>
                  <a:cubicBezTo>
                    <a:pt x="1906" y="999"/>
                    <a:pt x="1914" y="993"/>
                    <a:pt x="1921" y="985"/>
                  </a:cubicBezTo>
                  <a:cubicBezTo>
                    <a:pt x="1935" y="976"/>
                    <a:pt x="1949" y="965"/>
                    <a:pt x="1961" y="954"/>
                  </a:cubicBezTo>
                  <a:cubicBezTo>
                    <a:pt x="1969" y="948"/>
                    <a:pt x="1975" y="941"/>
                    <a:pt x="1983" y="933"/>
                  </a:cubicBezTo>
                  <a:cubicBezTo>
                    <a:pt x="1994" y="924"/>
                    <a:pt x="2006" y="913"/>
                    <a:pt x="2015" y="902"/>
                  </a:cubicBezTo>
                  <a:cubicBezTo>
                    <a:pt x="2023" y="894"/>
                    <a:pt x="2027" y="885"/>
                    <a:pt x="2034" y="879"/>
                  </a:cubicBezTo>
                  <a:cubicBezTo>
                    <a:pt x="2043" y="868"/>
                    <a:pt x="2052" y="858"/>
                    <a:pt x="2060" y="848"/>
                  </a:cubicBezTo>
                  <a:cubicBezTo>
                    <a:pt x="2064" y="839"/>
                    <a:pt x="2069" y="830"/>
                    <a:pt x="2075" y="821"/>
                  </a:cubicBezTo>
                  <a:cubicBezTo>
                    <a:pt x="2080" y="811"/>
                    <a:pt x="2087" y="801"/>
                    <a:pt x="2094" y="791"/>
                  </a:cubicBezTo>
                  <a:cubicBezTo>
                    <a:pt x="2097" y="782"/>
                    <a:pt x="2100" y="774"/>
                    <a:pt x="2104" y="765"/>
                  </a:cubicBezTo>
                  <a:cubicBezTo>
                    <a:pt x="2109" y="754"/>
                    <a:pt x="2114" y="744"/>
                    <a:pt x="2117" y="733"/>
                  </a:cubicBezTo>
                  <a:cubicBezTo>
                    <a:pt x="2121" y="724"/>
                    <a:pt x="2123" y="714"/>
                    <a:pt x="2124" y="707"/>
                  </a:cubicBezTo>
                  <a:cubicBezTo>
                    <a:pt x="2127" y="696"/>
                    <a:pt x="2131" y="685"/>
                    <a:pt x="2134" y="675"/>
                  </a:cubicBezTo>
                  <a:cubicBezTo>
                    <a:pt x="2134" y="665"/>
                    <a:pt x="2134" y="656"/>
                    <a:pt x="2135" y="647"/>
                  </a:cubicBezTo>
                  <a:cubicBezTo>
                    <a:pt x="2135" y="636"/>
                    <a:pt x="2138" y="625"/>
                    <a:pt x="2138" y="615"/>
                  </a:cubicBezTo>
                  <a:cubicBezTo>
                    <a:pt x="2138" y="458"/>
                    <a:pt x="2035" y="301"/>
                    <a:pt x="1829" y="182"/>
                  </a:cubicBezTo>
                  <a:cubicBezTo>
                    <a:pt x="1621" y="62"/>
                    <a:pt x="1351" y="1"/>
                    <a:pt x="107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6" name="Google Shape;2066;p51"/>
            <p:cNvSpPr/>
            <p:nvPr/>
          </p:nvSpPr>
          <p:spPr>
            <a:xfrm>
              <a:off x="3800006" y="452189"/>
              <a:ext cx="141493" cy="79136"/>
            </a:xfrm>
            <a:custGeom>
              <a:rect b="b" l="l" r="r" t="t"/>
              <a:pathLst>
                <a:path extrusionOk="0" h="1811" w="3238">
                  <a:moveTo>
                    <a:pt x="3237" y="0"/>
                  </a:moveTo>
                  <a:lnTo>
                    <a:pt x="3237" y="0"/>
                  </a:lnTo>
                  <a:cubicBezTo>
                    <a:pt x="2305" y="651"/>
                    <a:pt x="1216" y="1217"/>
                    <a:pt x="1" y="1685"/>
                  </a:cubicBezTo>
                  <a:lnTo>
                    <a:pt x="1" y="1811"/>
                  </a:lnTo>
                  <a:cubicBezTo>
                    <a:pt x="1216" y="1345"/>
                    <a:pt x="2305" y="779"/>
                    <a:pt x="3236" y="128"/>
                  </a:cubicBezTo>
                  <a:lnTo>
                    <a:pt x="323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7" name="Google Shape;2067;p51"/>
            <p:cNvSpPr/>
            <p:nvPr/>
          </p:nvSpPr>
          <p:spPr>
            <a:xfrm>
              <a:off x="3788994" y="391407"/>
              <a:ext cx="234568" cy="136293"/>
            </a:xfrm>
            <a:custGeom>
              <a:rect b="b" l="l" r="r" t="t"/>
              <a:pathLst>
                <a:path extrusionOk="0" h="3119" w="5368">
                  <a:moveTo>
                    <a:pt x="5231" y="1"/>
                  </a:moveTo>
                  <a:lnTo>
                    <a:pt x="2972" y="1095"/>
                  </a:lnTo>
                  <a:cubicBezTo>
                    <a:pt x="1854" y="1636"/>
                    <a:pt x="879" y="2270"/>
                    <a:pt x="78" y="2974"/>
                  </a:cubicBezTo>
                  <a:lnTo>
                    <a:pt x="1" y="3040"/>
                  </a:lnTo>
                  <a:lnTo>
                    <a:pt x="138" y="3119"/>
                  </a:lnTo>
                  <a:lnTo>
                    <a:pt x="253" y="3076"/>
                  </a:lnTo>
                  <a:cubicBezTo>
                    <a:pt x="1468" y="2610"/>
                    <a:pt x="2557" y="2042"/>
                    <a:pt x="3489" y="1391"/>
                  </a:cubicBezTo>
                  <a:lnTo>
                    <a:pt x="5367" y="81"/>
                  </a:lnTo>
                  <a:lnTo>
                    <a:pt x="5231" y="1"/>
                  </a:lnTo>
                  <a:close/>
                </a:path>
              </a:pathLst>
            </a:custGeom>
            <a:gradFill>
              <a:gsLst>
                <a:gs pos="0">
                  <a:schemeClr val="accent1"/>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 name="Google Shape;2068;p51"/>
            <p:cNvSpPr/>
            <p:nvPr/>
          </p:nvSpPr>
          <p:spPr>
            <a:xfrm>
              <a:off x="3761509" y="515636"/>
              <a:ext cx="42736" cy="95173"/>
            </a:xfrm>
            <a:custGeom>
              <a:rect b="b" l="l" r="r" t="t"/>
              <a:pathLst>
                <a:path extrusionOk="0" h="2178" w="978">
                  <a:moveTo>
                    <a:pt x="977" y="4"/>
                  </a:moveTo>
                  <a:lnTo>
                    <a:pt x="977" y="4"/>
                  </a:lnTo>
                  <a:lnTo>
                    <a:pt x="977" y="4"/>
                  </a:lnTo>
                  <a:cubicBezTo>
                    <a:pt x="977" y="4"/>
                    <a:pt x="977" y="4"/>
                    <a:pt x="977" y="4"/>
                  </a:cubicBezTo>
                  <a:close/>
                  <a:moveTo>
                    <a:pt x="4" y="0"/>
                  </a:moveTo>
                  <a:lnTo>
                    <a:pt x="1" y="1894"/>
                  </a:lnTo>
                  <a:cubicBezTo>
                    <a:pt x="1" y="1966"/>
                    <a:pt x="48" y="2039"/>
                    <a:pt x="144" y="2094"/>
                  </a:cubicBezTo>
                  <a:cubicBezTo>
                    <a:pt x="240" y="2149"/>
                    <a:pt x="365" y="2177"/>
                    <a:pt x="489" y="2177"/>
                  </a:cubicBezTo>
                  <a:cubicBezTo>
                    <a:pt x="614" y="2177"/>
                    <a:pt x="738" y="2149"/>
                    <a:pt x="833" y="2094"/>
                  </a:cubicBezTo>
                  <a:cubicBezTo>
                    <a:pt x="927" y="2040"/>
                    <a:pt x="973" y="1969"/>
                    <a:pt x="973" y="1897"/>
                  </a:cubicBezTo>
                  <a:lnTo>
                    <a:pt x="977" y="4"/>
                  </a:lnTo>
                  <a:lnTo>
                    <a:pt x="977" y="4"/>
                  </a:lnTo>
                  <a:cubicBezTo>
                    <a:pt x="977" y="8"/>
                    <a:pt x="976" y="13"/>
                    <a:pt x="976" y="17"/>
                  </a:cubicBezTo>
                  <a:cubicBezTo>
                    <a:pt x="974" y="22"/>
                    <a:pt x="974" y="25"/>
                    <a:pt x="974" y="30"/>
                  </a:cubicBezTo>
                  <a:cubicBezTo>
                    <a:pt x="974" y="34"/>
                    <a:pt x="973" y="39"/>
                    <a:pt x="971" y="45"/>
                  </a:cubicBezTo>
                  <a:cubicBezTo>
                    <a:pt x="970" y="48"/>
                    <a:pt x="970" y="53"/>
                    <a:pt x="968" y="56"/>
                  </a:cubicBezTo>
                  <a:cubicBezTo>
                    <a:pt x="967" y="60"/>
                    <a:pt x="963" y="65"/>
                    <a:pt x="962" y="70"/>
                  </a:cubicBezTo>
                  <a:cubicBezTo>
                    <a:pt x="960" y="74"/>
                    <a:pt x="960" y="79"/>
                    <a:pt x="957" y="82"/>
                  </a:cubicBezTo>
                  <a:cubicBezTo>
                    <a:pt x="956" y="87"/>
                    <a:pt x="951" y="93"/>
                    <a:pt x="948" y="97"/>
                  </a:cubicBezTo>
                  <a:cubicBezTo>
                    <a:pt x="947" y="100"/>
                    <a:pt x="945" y="104"/>
                    <a:pt x="942" y="108"/>
                  </a:cubicBezTo>
                  <a:cubicBezTo>
                    <a:pt x="939" y="113"/>
                    <a:pt x="933" y="119"/>
                    <a:pt x="928" y="124"/>
                  </a:cubicBezTo>
                  <a:cubicBezTo>
                    <a:pt x="927" y="127"/>
                    <a:pt x="925" y="130"/>
                    <a:pt x="922" y="133"/>
                  </a:cubicBezTo>
                  <a:cubicBezTo>
                    <a:pt x="917" y="137"/>
                    <a:pt x="911" y="144"/>
                    <a:pt x="907" y="150"/>
                  </a:cubicBezTo>
                  <a:cubicBezTo>
                    <a:pt x="902" y="153"/>
                    <a:pt x="900" y="154"/>
                    <a:pt x="897" y="157"/>
                  </a:cubicBezTo>
                  <a:cubicBezTo>
                    <a:pt x="890" y="164"/>
                    <a:pt x="883" y="168"/>
                    <a:pt x="877" y="174"/>
                  </a:cubicBezTo>
                  <a:cubicBezTo>
                    <a:pt x="874" y="176"/>
                    <a:pt x="871" y="179"/>
                    <a:pt x="868" y="180"/>
                  </a:cubicBezTo>
                  <a:cubicBezTo>
                    <a:pt x="859" y="188"/>
                    <a:pt x="847" y="196"/>
                    <a:pt x="834" y="200"/>
                  </a:cubicBezTo>
                  <a:cubicBezTo>
                    <a:pt x="739" y="255"/>
                    <a:pt x="615" y="283"/>
                    <a:pt x="490" y="283"/>
                  </a:cubicBezTo>
                  <a:cubicBezTo>
                    <a:pt x="366" y="283"/>
                    <a:pt x="242" y="256"/>
                    <a:pt x="148" y="200"/>
                  </a:cubicBezTo>
                  <a:cubicBezTo>
                    <a:pt x="136" y="196"/>
                    <a:pt x="125" y="188"/>
                    <a:pt x="114" y="180"/>
                  </a:cubicBezTo>
                  <a:cubicBezTo>
                    <a:pt x="110" y="177"/>
                    <a:pt x="107" y="174"/>
                    <a:pt x="104" y="171"/>
                  </a:cubicBezTo>
                  <a:cubicBezTo>
                    <a:pt x="97" y="167"/>
                    <a:pt x="91" y="162"/>
                    <a:pt x="85" y="157"/>
                  </a:cubicBezTo>
                  <a:cubicBezTo>
                    <a:pt x="81" y="153"/>
                    <a:pt x="79" y="151"/>
                    <a:pt x="76" y="148"/>
                  </a:cubicBezTo>
                  <a:cubicBezTo>
                    <a:pt x="70" y="142"/>
                    <a:pt x="65" y="137"/>
                    <a:pt x="61" y="133"/>
                  </a:cubicBezTo>
                  <a:cubicBezTo>
                    <a:pt x="57" y="130"/>
                    <a:pt x="54" y="125"/>
                    <a:pt x="51" y="124"/>
                  </a:cubicBezTo>
                  <a:cubicBezTo>
                    <a:pt x="48" y="117"/>
                    <a:pt x="44" y="113"/>
                    <a:pt x="41" y="108"/>
                  </a:cubicBezTo>
                  <a:cubicBezTo>
                    <a:pt x="37" y="104"/>
                    <a:pt x="36" y="99"/>
                    <a:pt x="33" y="96"/>
                  </a:cubicBezTo>
                  <a:cubicBezTo>
                    <a:pt x="31" y="91"/>
                    <a:pt x="27" y="87"/>
                    <a:pt x="25" y="82"/>
                  </a:cubicBezTo>
                  <a:cubicBezTo>
                    <a:pt x="22" y="79"/>
                    <a:pt x="22" y="73"/>
                    <a:pt x="19" y="70"/>
                  </a:cubicBezTo>
                  <a:cubicBezTo>
                    <a:pt x="17" y="65"/>
                    <a:pt x="14" y="60"/>
                    <a:pt x="14" y="54"/>
                  </a:cubicBezTo>
                  <a:cubicBezTo>
                    <a:pt x="13" y="51"/>
                    <a:pt x="11" y="48"/>
                    <a:pt x="10" y="42"/>
                  </a:cubicBezTo>
                  <a:cubicBezTo>
                    <a:pt x="10" y="39"/>
                    <a:pt x="8" y="34"/>
                    <a:pt x="7" y="28"/>
                  </a:cubicBezTo>
                  <a:cubicBezTo>
                    <a:pt x="5" y="24"/>
                    <a:pt x="5" y="20"/>
                    <a:pt x="5" y="17"/>
                  </a:cubicBezTo>
                  <a:cubicBezTo>
                    <a:pt x="5" y="11"/>
                    <a:pt x="4" y="7"/>
                    <a:pt x="4" y="2"/>
                  </a:cubicBezTo>
                  <a:lnTo>
                    <a:pt x="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 name="Google Shape;2069;p51"/>
            <p:cNvSpPr/>
            <p:nvPr/>
          </p:nvSpPr>
          <p:spPr>
            <a:xfrm>
              <a:off x="3761640" y="503401"/>
              <a:ext cx="42867" cy="24602"/>
            </a:xfrm>
            <a:custGeom>
              <a:rect b="b" l="l" r="r" t="t"/>
              <a:pathLst>
                <a:path extrusionOk="0" h="563" w="981">
                  <a:moveTo>
                    <a:pt x="487" y="0"/>
                  </a:moveTo>
                  <a:cubicBezTo>
                    <a:pt x="362" y="0"/>
                    <a:pt x="237" y="27"/>
                    <a:pt x="142" y="82"/>
                  </a:cubicBezTo>
                  <a:cubicBezTo>
                    <a:pt x="48" y="137"/>
                    <a:pt x="1" y="210"/>
                    <a:pt x="1" y="282"/>
                  </a:cubicBezTo>
                  <a:cubicBezTo>
                    <a:pt x="1" y="287"/>
                    <a:pt x="2" y="291"/>
                    <a:pt x="2" y="297"/>
                  </a:cubicBezTo>
                  <a:cubicBezTo>
                    <a:pt x="2" y="300"/>
                    <a:pt x="2" y="304"/>
                    <a:pt x="4" y="308"/>
                  </a:cubicBezTo>
                  <a:cubicBezTo>
                    <a:pt x="5" y="314"/>
                    <a:pt x="5" y="319"/>
                    <a:pt x="7" y="322"/>
                  </a:cubicBezTo>
                  <a:cubicBezTo>
                    <a:pt x="8" y="328"/>
                    <a:pt x="10" y="331"/>
                    <a:pt x="11" y="334"/>
                  </a:cubicBezTo>
                  <a:cubicBezTo>
                    <a:pt x="11" y="340"/>
                    <a:pt x="14" y="345"/>
                    <a:pt x="16" y="350"/>
                  </a:cubicBezTo>
                  <a:cubicBezTo>
                    <a:pt x="19" y="354"/>
                    <a:pt x="19" y="359"/>
                    <a:pt x="22" y="362"/>
                  </a:cubicBezTo>
                  <a:cubicBezTo>
                    <a:pt x="24" y="367"/>
                    <a:pt x="28" y="371"/>
                    <a:pt x="30" y="376"/>
                  </a:cubicBezTo>
                  <a:cubicBezTo>
                    <a:pt x="33" y="379"/>
                    <a:pt x="34" y="384"/>
                    <a:pt x="38" y="388"/>
                  </a:cubicBezTo>
                  <a:cubicBezTo>
                    <a:pt x="41" y="393"/>
                    <a:pt x="45" y="397"/>
                    <a:pt x="48" y="402"/>
                  </a:cubicBezTo>
                  <a:cubicBezTo>
                    <a:pt x="51" y="404"/>
                    <a:pt x="54" y="410"/>
                    <a:pt x="58" y="413"/>
                  </a:cubicBezTo>
                  <a:cubicBezTo>
                    <a:pt x="62" y="417"/>
                    <a:pt x="67" y="422"/>
                    <a:pt x="73" y="427"/>
                  </a:cubicBezTo>
                  <a:cubicBezTo>
                    <a:pt x="76" y="431"/>
                    <a:pt x="78" y="433"/>
                    <a:pt x="82" y="437"/>
                  </a:cubicBezTo>
                  <a:cubicBezTo>
                    <a:pt x="88" y="442"/>
                    <a:pt x="94" y="447"/>
                    <a:pt x="101" y="451"/>
                  </a:cubicBezTo>
                  <a:cubicBezTo>
                    <a:pt x="104" y="454"/>
                    <a:pt x="107" y="457"/>
                    <a:pt x="111" y="460"/>
                  </a:cubicBezTo>
                  <a:cubicBezTo>
                    <a:pt x="122" y="468"/>
                    <a:pt x="133" y="474"/>
                    <a:pt x="145" y="480"/>
                  </a:cubicBezTo>
                  <a:cubicBezTo>
                    <a:pt x="239" y="536"/>
                    <a:pt x="363" y="563"/>
                    <a:pt x="487" y="563"/>
                  </a:cubicBezTo>
                  <a:cubicBezTo>
                    <a:pt x="612" y="563"/>
                    <a:pt x="736" y="535"/>
                    <a:pt x="831" y="480"/>
                  </a:cubicBezTo>
                  <a:cubicBezTo>
                    <a:pt x="844" y="474"/>
                    <a:pt x="856" y="468"/>
                    <a:pt x="865" y="460"/>
                  </a:cubicBezTo>
                  <a:cubicBezTo>
                    <a:pt x="868" y="459"/>
                    <a:pt x="871" y="456"/>
                    <a:pt x="874" y="454"/>
                  </a:cubicBezTo>
                  <a:cubicBezTo>
                    <a:pt x="880" y="448"/>
                    <a:pt x="887" y="444"/>
                    <a:pt x="894" y="437"/>
                  </a:cubicBezTo>
                  <a:cubicBezTo>
                    <a:pt x="897" y="434"/>
                    <a:pt x="899" y="433"/>
                    <a:pt x="904" y="430"/>
                  </a:cubicBezTo>
                  <a:cubicBezTo>
                    <a:pt x="908" y="424"/>
                    <a:pt x="914" y="417"/>
                    <a:pt x="919" y="413"/>
                  </a:cubicBezTo>
                  <a:cubicBezTo>
                    <a:pt x="922" y="410"/>
                    <a:pt x="924" y="407"/>
                    <a:pt x="925" y="404"/>
                  </a:cubicBezTo>
                  <a:cubicBezTo>
                    <a:pt x="930" y="399"/>
                    <a:pt x="936" y="393"/>
                    <a:pt x="939" y="388"/>
                  </a:cubicBezTo>
                  <a:cubicBezTo>
                    <a:pt x="940" y="384"/>
                    <a:pt x="944" y="380"/>
                    <a:pt x="945" y="377"/>
                  </a:cubicBezTo>
                  <a:cubicBezTo>
                    <a:pt x="948" y="373"/>
                    <a:pt x="953" y="367"/>
                    <a:pt x="954" y="362"/>
                  </a:cubicBezTo>
                  <a:cubicBezTo>
                    <a:pt x="957" y="359"/>
                    <a:pt x="957" y="354"/>
                    <a:pt x="959" y="350"/>
                  </a:cubicBezTo>
                  <a:cubicBezTo>
                    <a:pt x="960" y="345"/>
                    <a:pt x="964" y="340"/>
                    <a:pt x="965" y="336"/>
                  </a:cubicBezTo>
                  <a:cubicBezTo>
                    <a:pt x="967" y="333"/>
                    <a:pt x="967" y="328"/>
                    <a:pt x="968" y="324"/>
                  </a:cubicBezTo>
                  <a:cubicBezTo>
                    <a:pt x="970" y="319"/>
                    <a:pt x="971" y="314"/>
                    <a:pt x="971" y="310"/>
                  </a:cubicBezTo>
                  <a:cubicBezTo>
                    <a:pt x="973" y="305"/>
                    <a:pt x="973" y="300"/>
                    <a:pt x="973" y="297"/>
                  </a:cubicBezTo>
                  <a:cubicBezTo>
                    <a:pt x="980" y="219"/>
                    <a:pt x="933" y="142"/>
                    <a:pt x="831" y="82"/>
                  </a:cubicBezTo>
                  <a:cubicBezTo>
                    <a:pt x="736" y="27"/>
                    <a:pt x="611" y="0"/>
                    <a:pt x="48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p51"/>
            <p:cNvSpPr/>
            <p:nvPr/>
          </p:nvSpPr>
          <p:spPr>
            <a:xfrm>
              <a:off x="3764000" y="505411"/>
              <a:ext cx="38104" cy="20669"/>
            </a:xfrm>
            <a:custGeom>
              <a:rect b="b" l="l" r="r" t="t"/>
              <a:pathLst>
                <a:path extrusionOk="0" h="473" w="872">
                  <a:moveTo>
                    <a:pt x="432" y="1"/>
                  </a:moveTo>
                  <a:cubicBezTo>
                    <a:pt x="321" y="1"/>
                    <a:pt x="210" y="24"/>
                    <a:pt x="125" y="70"/>
                  </a:cubicBezTo>
                  <a:cubicBezTo>
                    <a:pt x="40" y="116"/>
                    <a:pt x="0" y="176"/>
                    <a:pt x="0" y="236"/>
                  </a:cubicBezTo>
                  <a:cubicBezTo>
                    <a:pt x="0" y="241"/>
                    <a:pt x="0" y="244"/>
                    <a:pt x="0" y="248"/>
                  </a:cubicBezTo>
                  <a:cubicBezTo>
                    <a:pt x="2" y="251"/>
                    <a:pt x="2" y="256"/>
                    <a:pt x="2" y="258"/>
                  </a:cubicBezTo>
                  <a:cubicBezTo>
                    <a:pt x="4" y="262"/>
                    <a:pt x="4" y="267"/>
                    <a:pt x="5" y="271"/>
                  </a:cubicBezTo>
                  <a:cubicBezTo>
                    <a:pt x="7" y="273"/>
                    <a:pt x="7" y="279"/>
                    <a:pt x="8" y="281"/>
                  </a:cubicBezTo>
                  <a:cubicBezTo>
                    <a:pt x="10" y="285"/>
                    <a:pt x="11" y="288"/>
                    <a:pt x="14" y="293"/>
                  </a:cubicBezTo>
                  <a:cubicBezTo>
                    <a:pt x="14" y="298"/>
                    <a:pt x="16" y="299"/>
                    <a:pt x="19" y="304"/>
                  </a:cubicBezTo>
                  <a:cubicBezTo>
                    <a:pt x="20" y="307"/>
                    <a:pt x="24" y="311"/>
                    <a:pt x="25" y="314"/>
                  </a:cubicBezTo>
                  <a:cubicBezTo>
                    <a:pt x="28" y="319"/>
                    <a:pt x="30" y="321"/>
                    <a:pt x="31" y="324"/>
                  </a:cubicBezTo>
                  <a:cubicBezTo>
                    <a:pt x="36" y="328"/>
                    <a:pt x="39" y="333"/>
                    <a:pt x="42" y="336"/>
                  </a:cubicBezTo>
                  <a:cubicBezTo>
                    <a:pt x="45" y="339"/>
                    <a:pt x="47" y="342"/>
                    <a:pt x="50" y="345"/>
                  </a:cubicBezTo>
                  <a:cubicBezTo>
                    <a:pt x="54" y="348"/>
                    <a:pt x="59" y="353"/>
                    <a:pt x="64" y="358"/>
                  </a:cubicBezTo>
                  <a:cubicBezTo>
                    <a:pt x="67" y="361"/>
                    <a:pt x="70" y="364"/>
                    <a:pt x="73" y="365"/>
                  </a:cubicBezTo>
                  <a:cubicBezTo>
                    <a:pt x="76" y="371"/>
                    <a:pt x="82" y="373"/>
                    <a:pt x="88" y="378"/>
                  </a:cubicBezTo>
                  <a:cubicBezTo>
                    <a:pt x="91" y="381"/>
                    <a:pt x="94" y="382"/>
                    <a:pt x="97" y="385"/>
                  </a:cubicBezTo>
                  <a:cubicBezTo>
                    <a:pt x="108" y="391"/>
                    <a:pt x="117" y="398"/>
                    <a:pt x="128" y="404"/>
                  </a:cubicBezTo>
                  <a:cubicBezTo>
                    <a:pt x="213" y="450"/>
                    <a:pt x="323" y="473"/>
                    <a:pt x="434" y="473"/>
                  </a:cubicBezTo>
                  <a:cubicBezTo>
                    <a:pt x="545" y="473"/>
                    <a:pt x="656" y="450"/>
                    <a:pt x="740" y="404"/>
                  </a:cubicBezTo>
                  <a:cubicBezTo>
                    <a:pt x="751" y="398"/>
                    <a:pt x="760" y="391"/>
                    <a:pt x="771" y="385"/>
                  </a:cubicBezTo>
                  <a:cubicBezTo>
                    <a:pt x="773" y="384"/>
                    <a:pt x="774" y="382"/>
                    <a:pt x="777" y="381"/>
                  </a:cubicBezTo>
                  <a:cubicBezTo>
                    <a:pt x="783" y="376"/>
                    <a:pt x="790" y="371"/>
                    <a:pt x="796" y="365"/>
                  </a:cubicBezTo>
                  <a:cubicBezTo>
                    <a:pt x="799" y="364"/>
                    <a:pt x="800" y="361"/>
                    <a:pt x="803" y="359"/>
                  </a:cubicBezTo>
                  <a:cubicBezTo>
                    <a:pt x="808" y="356"/>
                    <a:pt x="813" y="350"/>
                    <a:pt x="817" y="345"/>
                  </a:cubicBezTo>
                  <a:cubicBezTo>
                    <a:pt x="820" y="344"/>
                    <a:pt x="822" y="341"/>
                    <a:pt x="823" y="339"/>
                  </a:cubicBezTo>
                  <a:cubicBezTo>
                    <a:pt x="828" y="334"/>
                    <a:pt x="833" y="330"/>
                    <a:pt x="836" y="325"/>
                  </a:cubicBezTo>
                  <a:cubicBezTo>
                    <a:pt x="837" y="322"/>
                    <a:pt x="839" y="319"/>
                    <a:pt x="842" y="316"/>
                  </a:cubicBezTo>
                  <a:cubicBezTo>
                    <a:pt x="843" y="313"/>
                    <a:pt x="846" y="308"/>
                    <a:pt x="848" y="302"/>
                  </a:cubicBezTo>
                  <a:cubicBezTo>
                    <a:pt x="851" y="299"/>
                    <a:pt x="853" y="298"/>
                    <a:pt x="854" y="293"/>
                  </a:cubicBezTo>
                  <a:cubicBezTo>
                    <a:pt x="856" y="288"/>
                    <a:pt x="857" y="285"/>
                    <a:pt x="859" y="282"/>
                  </a:cubicBezTo>
                  <a:cubicBezTo>
                    <a:pt x="860" y="278"/>
                    <a:pt x="860" y="274"/>
                    <a:pt x="862" y="271"/>
                  </a:cubicBezTo>
                  <a:cubicBezTo>
                    <a:pt x="863" y="268"/>
                    <a:pt x="865" y="264"/>
                    <a:pt x="865" y="259"/>
                  </a:cubicBezTo>
                  <a:cubicBezTo>
                    <a:pt x="865" y="256"/>
                    <a:pt x="865" y="253"/>
                    <a:pt x="865" y="248"/>
                  </a:cubicBezTo>
                  <a:cubicBezTo>
                    <a:pt x="871" y="184"/>
                    <a:pt x="830" y="119"/>
                    <a:pt x="739" y="70"/>
                  </a:cubicBezTo>
                  <a:cubicBezTo>
                    <a:pt x="654" y="24"/>
                    <a:pt x="543" y="1"/>
                    <a:pt x="43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p51"/>
            <p:cNvSpPr/>
            <p:nvPr/>
          </p:nvSpPr>
          <p:spPr>
            <a:xfrm>
              <a:off x="3756921" y="543733"/>
              <a:ext cx="39852" cy="46232"/>
            </a:xfrm>
            <a:custGeom>
              <a:rect b="b" l="l" r="r" t="t"/>
              <a:pathLst>
                <a:path extrusionOk="0" h="1058" w="912">
                  <a:moveTo>
                    <a:pt x="912" y="0"/>
                  </a:moveTo>
                  <a:lnTo>
                    <a:pt x="1" y="931"/>
                  </a:lnTo>
                  <a:lnTo>
                    <a:pt x="1" y="1057"/>
                  </a:lnTo>
                  <a:lnTo>
                    <a:pt x="912" y="127"/>
                  </a:lnTo>
                  <a:lnTo>
                    <a:pt x="91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51"/>
            <p:cNvSpPr/>
            <p:nvPr/>
          </p:nvSpPr>
          <p:spPr>
            <a:xfrm>
              <a:off x="3726159" y="584415"/>
              <a:ext cx="30807" cy="24340"/>
            </a:xfrm>
            <a:custGeom>
              <a:rect b="b" l="l" r="r" t="t"/>
              <a:pathLst>
                <a:path extrusionOk="0" h="557" w="705">
                  <a:moveTo>
                    <a:pt x="705" y="0"/>
                  </a:moveTo>
                  <a:cubicBezTo>
                    <a:pt x="516" y="166"/>
                    <a:pt x="279" y="312"/>
                    <a:pt x="2" y="431"/>
                  </a:cubicBezTo>
                  <a:lnTo>
                    <a:pt x="0" y="557"/>
                  </a:lnTo>
                  <a:cubicBezTo>
                    <a:pt x="279" y="438"/>
                    <a:pt x="516" y="291"/>
                    <a:pt x="705" y="126"/>
                  </a:cubicBezTo>
                  <a:lnTo>
                    <a:pt x="70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 name="Google Shape;2073;p51"/>
            <p:cNvSpPr/>
            <p:nvPr/>
          </p:nvSpPr>
          <p:spPr>
            <a:xfrm>
              <a:off x="3562428" y="603204"/>
              <a:ext cx="163822" cy="75684"/>
            </a:xfrm>
            <a:custGeom>
              <a:rect b="b" l="l" r="r" t="t"/>
              <a:pathLst>
                <a:path extrusionOk="0" h="1732" w="3749">
                  <a:moveTo>
                    <a:pt x="3749" y="1"/>
                  </a:moveTo>
                  <a:lnTo>
                    <a:pt x="0" y="1602"/>
                  </a:lnTo>
                  <a:lnTo>
                    <a:pt x="0" y="1731"/>
                  </a:lnTo>
                  <a:lnTo>
                    <a:pt x="3747" y="127"/>
                  </a:lnTo>
                  <a:lnTo>
                    <a:pt x="374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4" name="Google Shape;2074;p51"/>
            <p:cNvSpPr/>
            <p:nvPr/>
          </p:nvSpPr>
          <p:spPr>
            <a:xfrm>
              <a:off x="3540711" y="660665"/>
              <a:ext cx="21761" cy="18222"/>
            </a:xfrm>
            <a:custGeom>
              <a:rect b="b" l="l" r="r" t="t"/>
              <a:pathLst>
                <a:path extrusionOk="0" h="417" w="498">
                  <a:moveTo>
                    <a:pt x="2" y="1"/>
                  </a:moveTo>
                  <a:lnTo>
                    <a:pt x="1" y="129"/>
                  </a:lnTo>
                  <a:lnTo>
                    <a:pt x="497" y="416"/>
                  </a:lnTo>
                  <a:lnTo>
                    <a:pt x="497" y="287"/>
                  </a:lnTo>
                  <a:lnTo>
                    <a:pt x="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5" name="Google Shape;2075;p51"/>
            <p:cNvSpPr/>
            <p:nvPr/>
          </p:nvSpPr>
          <p:spPr>
            <a:xfrm>
              <a:off x="3540798" y="523546"/>
              <a:ext cx="255980" cy="149708"/>
            </a:xfrm>
            <a:custGeom>
              <a:rect b="b" l="l" r="r" t="t"/>
              <a:pathLst>
                <a:path extrusionOk="0" h="3426" w="5858">
                  <a:moveTo>
                    <a:pt x="5056" y="1"/>
                  </a:moveTo>
                  <a:lnTo>
                    <a:pt x="3496" y="555"/>
                  </a:lnTo>
                  <a:cubicBezTo>
                    <a:pt x="3210" y="665"/>
                    <a:pt x="2960" y="802"/>
                    <a:pt x="2755" y="964"/>
                  </a:cubicBezTo>
                  <a:lnTo>
                    <a:pt x="0" y="3139"/>
                  </a:lnTo>
                  <a:lnTo>
                    <a:pt x="495" y="3425"/>
                  </a:lnTo>
                  <a:lnTo>
                    <a:pt x="4244" y="1824"/>
                  </a:lnTo>
                  <a:cubicBezTo>
                    <a:pt x="4521" y="1705"/>
                    <a:pt x="4758" y="1559"/>
                    <a:pt x="4947" y="1393"/>
                  </a:cubicBezTo>
                  <a:lnTo>
                    <a:pt x="5858" y="462"/>
                  </a:lnTo>
                  <a:lnTo>
                    <a:pt x="5853" y="459"/>
                  </a:lnTo>
                  <a:cubicBezTo>
                    <a:pt x="5763" y="502"/>
                    <a:pt x="5651" y="524"/>
                    <a:pt x="5540" y="524"/>
                  </a:cubicBezTo>
                  <a:cubicBezTo>
                    <a:pt x="5417" y="524"/>
                    <a:pt x="5294" y="497"/>
                    <a:pt x="5199" y="444"/>
                  </a:cubicBezTo>
                  <a:lnTo>
                    <a:pt x="5201" y="444"/>
                  </a:lnTo>
                  <a:cubicBezTo>
                    <a:pt x="5104" y="387"/>
                    <a:pt x="5056" y="315"/>
                    <a:pt x="5056" y="242"/>
                  </a:cubicBezTo>
                  <a:lnTo>
                    <a:pt x="5058" y="1"/>
                  </a:lnTo>
                  <a:close/>
                </a:path>
              </a:pathLst>
            </a:custGeom>
            <a:gradFill>
              <a:gsLst>
                <a:gs pos="0">
                  <a:schemeClr val="accent1"/>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6" name="Google Shape;2076;p51"/>
            <p:cNvSpPr/>
            <p:nvPr/>
          </p:nvSpPr>
          <p:spPr>
            <a:xfrm>
              <a:off x="3106572" y="1450603"/>
              <a:ext cx="732890" cy="15602"/>
            </a:xfrm>
            <a:custGeom>
              <a:rect b="b" l="l" r="r" t="t"/>
              <a:pathLst>
                <a:path extrusionOk="0" h="357" w="7660">
                  <a:moveTo>
                    <a:pt x="142" y="1"/>
                  </a:moveTo>
                  <a:cubicBezTo>
                    <a:pt x="64" y="1"/>
                    <a:pt x="0" y="78"/>
                    <a:pt x="0" y="175"/>
                  </a:cubicBezTo>
                  <a:cubicBezTo>
                    <a:pt x="0" y="270"/>
                    <a:pt x="64" y="348"/>
                    <a:pt x="140" y="348"/>
                  </a:cubicBezTo>
                  <a:lnTo>
                    <a:pt x="7659" y="356"/>
                  </a:lnTo>
                  <a:lnTo>
                    <a:pt x="7659" y="356"/>
                  </a:lnTo>
                  <a:cubicBezTo>
                    <a:pt x="7581" y="356"/>
                    <a:pt x="7518" y="278"/>
                    <a:pt x="7518" y="182"/>
                  </a:cubicBezTo>
                  <a:cubicBezTo>
                    <a:pt x="7518" y="87"/>
                    <a:pt x="7582" y="10"/>
                    <a:pt x="7659" y="10"/>
                  </a:cubicBezTo>
                  <a:lnTo>
                    <a:pt x="142" y="1"/>
                  </a:lnTo>
                  <a:close/>
                  <a:moveTo>
                    <a:pt x="7659" y="356"/>
                  </a:moveTo>
                  <a:lnTo>
                    <a:pt x="7659" y="356"/>
                  </a:lnTo>
                  <a:cubicBezTo>
                    <a:pt x="7659" y="356"/>
                    <a:pt x="7659" y="356"/>
                    <a:pt x="7659" y="356"/>
                  </a:cubicBezTo>
                  <a:lnTo>
                    <a:pt x="7659" y="356"/>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7" name="Google Shape;2077;p51"/>
            <p:cNvSpPr/>
            <p:nvPr/>
          </p:nvSpPr>
          <p:spPr>
            <a:xfrm>
              <a:off x="2962182" y="1113887"/>
              <a:ext cx="409314" cy="51738"/>
            </a:xfrm>
            <a:custGeom>
              <a:rect b="b" l="l" r="r" t="t"/>
              <a:pathLst>
                <a:path extrusionOk="0" h="1184" w="9367">
                  <a:moveTo>
                    <a:pt x="5" y="1"/>
                  </a:moveTo>
                  <a:cubicBezTo>
                    <a:pt x="5" y="1"/>
                    <a:pt x="5" y="35"/>
                    <a:pt x="4" y="106"/>
                  </a:cubicBezTo>
                  <a:cubicBezTo>
                    <a:pt x="2" y="286"/>
                    <a:pt x="1" y="642"/>
                    <a:pt x="1" y="902"/>
                  </a:cubicBezTo>
                  <a:cubicBezTo>
                    <a:pt x="1" y="1059"/>
                    <a:pt x="1" y="1144"/>
                    <a:pt x="2" y="1144"/>
                  </a:cubicBezTo>
                  <a:lnTo>
                    <a:pt x="9362" y="1184"/>
                  </a:lnTo>
                  <a:cubicBezTo>
                    <a:pt x="9362" y="1184"/>
                    <a:pt x="9362" y="1181"/>
                    <a:pt x="9362" y="1181"/>
                  </a:cubicBezTo>
                  <a:cubicBezTo>
                    <a:pt x="9362" y="1181"/>
                    <a:pt x="9362" y="1181"/>
                    <a:pt x="9362" y="1181"/>
                  </a:cubicBezTo>
                  <a:cubicBezTo>
                    <a:pt x="9362" y="1181"/>
                    <a:pt x="9364" y="1148"/>
                    <a:pt x="9364" y="1079"/>
                  </a:cubicBezTo>
                  <a:cubicBezTo>
                    <a:pt x="9365" y="898"/>
                    <a:pt x="9367" y="545"/>
                    <a:pt x="9367" y="286"/>
                  </a:cubicBezTo>
                  <a:cubicBezTo>
                    <a:pt x="9367" y="127"/>
                    <a:pt x="9367" y="44"/>
                    <a:pt x="9365" y="44"/>
                  </a:cubicBezTo>
                  <a:cubicBezTo>
                    <a:pt x="9365" y="44"/>
                    <a:pt x="9365" y="44"/>
                    <a:pt x="9365" y="44"/>
                  </a:cubicBezTo>
                  <a:lnTo>
                    <a:pt x="9365" y="42"/>
                  </a:lnTo>
                  <a:lnTo>
                    <a:pt x="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 name="Google Shape;2078;p51"/>
            <p:cNvSpPr/>
            <p:nvPr/>
          </p:nvSpPr>
          <p:spPr>
            <a:xfrm>
              <a:off x="2542827" y="1111221"/>
              <a:ext cx="786293" cy="324279"/>
            </a:xfrm>
            <a:custGeom>
              <a:rect b="b" l="l" r="r" t="t"/>
              <a:pathLst>
                <a:path extrusionOk="0" h="7421" w="17994">
                  <a:moveTo>
                    <a:pt x="5" y="162"/>
                  </a:moveTo>
                  <a:cubicBezTo>
                    <a:pt x="8" y="205"/>
                    <a:pt x="8" y="247"/>
                    <a:pt x="11" y="291"/>
                  </a:cubicBezTo>
                  <a:cubicBezTo>
                    <a:pt x="13" y="308"/>
                    <a:pt x="16" y="328"/>
                    <a:pt x="18" y="345"/>
                  </a:cubicBezTo>
                  <a:cubicBezTo>
                    <a:pt x="141" y="1571"/>
                    <a:pt x="1002" y="2775"/>
                    <a:pt x="2611" y="3711"/>
                  </a:cubicBezTo>
                  <a:cubicBezTo>
                    <a:pt x="6107" y="5743"/>
                    <a:pt x="11814" y="5741"/>
                    <a:pt x="15332" y="3709"/>
                  </a:cubicBezTo>
                  <a:cubicBezTo>
                    <a:pt x="16990" y="2754"/>
                    <a:pt x="17872" y="1514"/>
                    <a:pt x="17973" y="257"/>
                  </a:cubicBezTo>
                  <a:cubicBezTo>
                    <a:pt x="17976" y="222"/>
                    <a:pt x="17978" y="187"/>
                    <a:pt x="17979" y="150"/>
                  </a:cubicBezTo>
                  <a:cubicBezTo>
                    <a:pt x="17981" y="105"/>
                    <a:pt x="17984" y="59"/>
                    <a:pt x="17984" y="13"/>
                  </a:cubicBezTo>
                  <a:cubicBezTo>
                    <a:pt x="17984" y="10"/>
                    <a:pt x="17985" y="5"/>
                    <a:pt x="17985" y="0"/>
                  </a:cubicBezTo>
                  <a:lnTo>
                    <a:pt x="17990" y="1677"/>
                  </a:lnTo>
                  <a:cubicBezTo>
                    <a:pt x="17993" y="3020"/>
                    <a:pt x="17109" y="4366"/>
                    <a:pt x="15337" y="5387"/>
                  </a:cubicBezTo>
                  <a:cubicBezTo>
                    <a:pt x="11819" y="7419"/>
                    <a:pt x="6112" y="7421"/>
                    <a:pt x="2617" y="5389"/>
                  </a:cubicBezTo>
                  <a:cubicBezTo>
                    <a:pt x="879" y="4378"/>
                    <a:pt x="10" y="3054"/>
                    <a:pt x="5" y="1729"/>
                  </a:cubicBezTo>
                  <a:lnTo>
                    <a:pt x="1" y="53"/>
                  </a:lnTo>
                  <a:cubicBezTo>
                    <a:pt x="1" y="90"/>
                    <a:pt x="5" y="125"/>
                    <a:pt x="5" y="162"/>
                  </a:cubicBezTo>
                  <a:close/>
                </a:path>
              </a:pathLst>
            </a:custGeom>
            <a:gradFill>
              <a:gsLst>
                <a:gs pos="0">
                  <a:schemeClr val="accent1"/>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9" name="Google Shape;2079;p51"/>
            <p:cNvSpPr/>
            <p:nvPr/>
          </p:nvSpPr>
          <p:spPr>
            <a:xfrm>
              <a:off x="3748368" y="922890"/>
              <a:ext cx="50077" cy="40726"/>
            </a:xfrm>
            <a:custGeom>
              <a:rect b="b" l="l" r="r" t="t"/>
              <a:pathLst>
                <a:path extrusionOk="0" h="932" w="1146">
                  <a:moveTo>
                    <a:pt x="571" y="0"/>
                  </a:moveTo>
                  <a:cubicBezTo>
                    <a:pt x="257" y="0"/>
                    <a:pt x="2" y="207"/>
                    <a:pt x="1" y="465"/>
                  </a:cubicBezTo>
                  <a:cubicBezTo>
                    <a:pt x="1" y="722"/>
                    <a:pt x="256" y="931"/>
                    <a:pt x="572" y="931"/>
                  </a:cubicBezTo>
                  <a:cubicBezTo>
                    <a:pt x="573" y="931"/>
                    <a:pt x="574" y="931"/>
                    <a:pt x="575" y="931"/>
                  </a:cubicBezTo>
                  <a:cubicBezTo>
                    <a:pt x="889" y="931"/>
                    <a:pt x="1144" y="724"/>
                    <a:pt x="1145" y="470"/>
                  </a:cubicBezTo>
                  <a:cubicBezTo>
                    <a:pt x="1145" y="211"/>
                    <a:pt x="890" y="2"/>
                    <a:pt x="575" y="0"/>
                  </a:cubicBezTo>
                  <a:cubicBezTo>
                    <a:pt x="574" y="0"/>
                    <a:pt x="572" y="0"/>
                    <a:pt x="571" y="0"/>
                  </a:cubicBezTo>
                  <a:close/>
                </a:path>
              </a:pathLst>
            </a:custGeom>
            <a:solidFill>
              <a:srgbClr val="F6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0" name="Google Shape;2080;p51"/>
            <p:cNvSpPr/>
            <p:nvPr/>
          </p:nvSpPr>
          <p:spPr>
            <a:xfrm>
              <a:off x="3934952" y="789484"/>
              <a:ext cx="111647" cy="232340"/>
            </a:xfrm>
            <a:custGeom>
              <a:rect b="b" l="l" r="r" t="t"/>
              <a:pathLst>
                <a:path extrusionOk="0" h="5317" w="2555">
                  <a:moveTo>
                    <a:pt x="2547" y="0"/>
                  </a:moveTo>
                  <a:cubicBezTo>
                    <a:pt x="2424" y="71"/>
                    <a:pt x="2307" y="145"/>
                    <a:pt x="2191" y="220"/>
                  </a:cubicBezTo>
                  <a:cubicBezTo>
                    <a:pt x="2156" y="242"/>
                    <a:pt x="2122" y="266"/>
                    <a:pt x="2088" y="288"/>
                  </a:cubicBezTo>
                  <a:cubicBezTo>
                    <a:pt x="2010" y="342"/>
                    <a:pt x="1931" y="397"/>
                    <a:pt x="1858" y="451"/>
                  </a:cubicBezTo>
                  <a:cubicBezTo>
                    <a:pt x="1822" y="477"/>
                    <a:pt x="1787" y="502"/>
                    <a:pt x="1753" y="529"/>
                  </a:cubicBezTo>
                  <a:cubicBezTo>
                    <a:pt x="1676" y="588"/>
                    <a:pt x="1601" y="648"/>
                    <a:pt x="1528" y="709"/>
                  </a:cubicBezTo>
                  <a:cubicBezTo>
                    <a:pt x="1505" y="729"/>
                    <a:pt x="1481" y="748"/>
                    <a:pt x="1458" y="768"/>
                  </a:cubicBezTo>
                  <a:cubicBezTo>
                    <a:pt x="1364" y="849"/>
                    <a:pt x="1276" y="931"/>
                    <a:pt x="1192" y="1014"/>
                  </a:cubicBezTo>
                  <a:cubicBezTo>
                    <a:pt x="1173" y="1032"/>
                    <a:pt x="1156" y="1051"/>
                    <a:pt x="1138" y="1069"/>
                  </a:cubicBezTo>
                  <a:cubicBezTo>
                    <a:pt x="1073" y="1134"/>
                    <a:pt x="1012" y="1201"/>
                    <a:pt x="953" y="1268"/>
                  </a:cubicBezTo>
                  <a:cubicBezTo>
                    <a:pt x="929" y="1295"/>
                    <a:pt x="904" y="1324"/>
                    <a:pt x="879" y="1352"/>
                  </a:cubicBezTo>
                  <a:cubicBezTo>
                    <a:pt x="829" y="1414"/>
                    <a:pt x="781" y="1474"/>
                    <a:pt x="735" y="1535"/>
                  </a:cubicBezTo>
                  <a:cubicBezTo>
                    <a:pt x="713" y="1563"/>
                    <a:pt x="692" y="1591"/>
                    <a:pt x="672" y="1618"/>
                  </a:cubicBezTo>
                  <a:cubicBezTo>
                    <a:pt x="615" y="1697"/>
                    <a:pt x="561" y="1778"/>
                    <a:pt x="510" y="1860"/>
                  </a:cubicBezTo>
                  <a:cubicBezTo>
                    <a:pt x="506" y="1867"/>
                    <a:pt x="499" y="1874"/>
                    <a:pt x="495" y="1883"/>
                  </a:cubicBezTo>
                  <a:cubicBezTo>
                    <a:pt x="442" y="1972"/>
                    <a:pt x="393" y="2063"/>
                    <a:pt x="349" y="2152"/>
                  </a:cubicBezTo>
                  <a:cubicBezTo>
                    <a:pt x="335" y="2178"/>
                    <a:pt x="322" y="2206"/>
                    <a:pt x="310" y="2234"/>
                  </a:cubicBezTo>
                  <a:cubicBezTo>
                    <a:pt x="281" y="2300"/>
                    <a:pt x="252" y="2364"/>
                    <a:pt x="226" y="2429"/>
                  </a:cubicBezTo>
                  <a:cubicBezTo>
                    <a:pt x="215" y="2461"/>
                    <a:pt x="204" y="2490"/>
                    <a:pt x="192" y="2523"/>
                  </a:cubicBezTo>
                  <a:cubicBezTo>
                    <a:pt x="167" y="2590"/>
                    <a:pt x="146" y="2658"/>
                    <a:pt x="127" y="2727"/>
                  </a:cubicBezTo>
                  <a:cubicBezTo>
                    <a:pt x="119" y="2752"/>
                    <a:pt x="110" y="2775"/>
                    <a:pt x="104" y="2801"/>
                  </a:cubicBezTo>
                  <a:cubicBezTo>
                    <a:pt x="81" y="2893"/>
                    <a:pt x="63" y="2986"/>
                    <a:pt x="47" y="3078"/>
                  </a:cubicBezTo>
                  <a:cubicBezTo>
                    <a:pt x="44" y="3096"/>
                    <a:pt x="43" y="3113"/>
                    <a:pt x="41" y="3132"/>
                  </a:cubicBezTo>
                  <a:cubicBezTo>
                    <a:pt x="30" y="3207"/>
                    <a:pt x="21" y="3283"/>
                    <a:pt x="16" y="3359"/>
                  </a:cubicBezTo>
                  <a:cubicBezTo>
                    <a:pt x="15" y="3390"/>
                    <a:pt x="15" y="3421"/>
                    <a:pt x="13" y="3452"/>
                  </a:cubicBezTo>
                  <a:cubicBezTo>
                    <a:pt x="1" y="3842"/>
                    <a:pt x="67" y="4235"/>
                    <a:pt x="213" y="4621"/>
                  </a:cubicBezTo>
                  <a:lnTo>
                    <a:pt x="216" y="5316"/>
                  </a:lnTo>
                  <a:cubicBezTo>
                    <a:pt x="556" y="4407"/>
                    <a:pt x="1333" y="2544"/>
                    <a:pt x="2554" y="1838"/>
                  </a:cubicBezTo>
                  <a:lnTo>
                    <a:pt x="2547" y="0"/>
                  </a:lnTo>
                  <a:close/>
                </a:path>
              </a:pathLst>
            </a:custGeom>
            <a:solidFill>
              <a:srgbClr val="F6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1" name="Google Shape;2081;p51"/>
            <p:cNvSpPr/>
            <p:nvPr/>
          </p:nvSpPr>
          <p:spPr>
            <a:xfrm>
              <a:off x="3159908" y="841833"/>
              <a:ext cx="224037" cy="265331"/>
            </a:xfrm>
            <a:custGeom>
              <a:rect b="b" l="l" r="r" t="t"/>
              <a:pathLst>
                <a:path extrusionOk="0" h="6072" w="5127">
                  <a:moveTo>
                    <a:pt x="1" y="0"/>
                  </a:moveTo>
                  <a:lnTo>
                    <a:pt x="10" y="2840"/>
                  </a:lnTo>
                  <a:lnTo>
                    <a:pt x="1801" y="4576"/>
                  </a:lnTo>
                  <a:cubicBezTo>
                    <a:pt x="2273" y="5036"/>
                    <a:pt x="2993" y="5595"/>
                    <a:pt x="3643" y="6072"/>
                  </a:cubicBezTo>
                  <a:lnTo>
                    <a:pt x="3640" y="5138"/>
                  </a:lnTo>
                  <a:lnTo>
                    <a:pt x="5126" y="4281"/>
                  </a:lnTo>
                  <a:cubicBezTo>
                    <a:pt x="5011" y="4204"/>
                    <a:pt x="2820" y="2737"/>
                    <a:pt x="1791" y="1738"/>
                  </a:cubicBez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2" name="Google Shape;2082;p51"/>
            <p:cNvSpPr/>
            <p:nvPr/>
          </p:nvSpPr>
          <p:spPr>
            <a:xfrm>
              <a:off x="3325867" y="1091470"/>
              <a:ext cx="787" cy="4938"/>
            </a:xfrm>
            <a:custGeom>
              <a:rect b="b" l="l" r="r" t="t"/>
              <a:pathLst>
                <a:path extrusionOk="0" h="113" w="18">
                  <a:moveTo>
                    <a:pt x="1" y="0"/>
                  </a:moveTo>
                  <a:cubicBezTo>
                    <a:pt x="7" y="37"/>
                    <a:pt x="13" y="76"/>
                    <a:pt x="18" y="112"/>
                  </a:cubicBezTo>
                  <a:cubicBezTo>
                    <a:pt x="13" y="76"/>
                    <a:pt x="7" y="37"/>
                    <a:pt x="1" y="0"/>
                  </a:cubicBezTo>
                  <a:close/>
                </a:path>
              </a:pathLst>
            </a:custGeom>
            <a:solidFill>
              <a:srgbClr val="F6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3" name="Google Shape;2083;p51"/>
            <p:cNvSpPr/>
            <p:nvPr/>
          </p:nvSpPr>
          <p:spPr>
            <a:xfrm>
              <a:off x="3327440" y="1104230"/>
              <a:ext cx="350" cy="5156"/>
            </a:xfrm>
            <a:custGeom>
              <a:rect b="b" l="l" r="r" t="t"/>
              <a:pathLst>
                <a:path extrusionOk="0" h="118" w="8">
                  <a:moveTo>
                    <a:pt x="0" y="0"/>
                  </a:moveTo>
                  <a:cubicBezTo>
                    <a:pt x="3" y="39"/>
                    <a:pt x="6" y="77"/>
                    <a:pt x="8" y="117"/>
                  </a:cubicBezTo>
                  <a:cubicBezTo>
                    <a:pt x="6" y="77"/>
                    <a:pt x="5" y="39"/>
                    <a:pt x="0" y="0"/>
                  </a:cubicBezTo>
                  <a:close/>
                </a:path>
              </a:pathLst>
            </a:custGeom>
            <a:solidFill>
              <a:srgbClr val="F6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4" name="Google Shape;2084;p51"/>
            <p:cNvSpPr/>
            <p:nvPr/>
          </p:nvSpPr>
          <p:spPr>
            <a:xfrm>
              <a:off x="3323071" y="1078842"/>
              <a:ext cx="1049" cy="4195"/>
            </a:xfrm>
            <a:custGeom>
              <a:rect b="b" l="l" r="r" t="t"/>
              <a:pathLst>
                <a:path extrusionOk="0" h="96" w="24">
                  <a:moveTo>
                    <a:pt x="0" y="0"/>
                  </a:moveTo>
                  <a:cubicBezTo>
                    <a:pt x="9" y="32"/>
                    <a:pt x="16" y="65"/>
                    <a:pt x="23" y="95"/>
                  </a:cubicBezTo>
                  <a:cubicBezTo>
                    <a:pt x="16" y="65"/>
                    <a:pt x="9" y="32"/>
                    <a:pt x="0" y="0"/>
                  </a:cubicBezTo>
                  <a:close/>
                </a:path>
              </a:pathLst>
            </a:custGeom>
            <a:solidFill>
              <a:srgbClr val="F6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51"/>
            <p:cNvSpPr/>
            <p:nvPr/>
          </p:nvSpPr>
          <p:spPr>
            <a:xfrm>
              <a:off x="4066915" y="1212990"/>
              <a:ext cx="32249" cy="42780"/>
            </a:xfrm>
            <a:custGeom>
              <a:rect b="b" l="l" r="r" t="t"/>
              <a:pathLst>
                <a:path extrusionOk="0" h="979" w="738">
                  <a:moveTo>
                    <a:pt x="728" y="0"/>
                  </a:moveTo>
                  <a:lnTo>
                    <a:pt x="1" y="420"/>
                  </a:lnTo>
                  <a:lnTo>
                    <a:pt x="8" y="979"/>
                  </a:lnTo>
                  <a:lnTo>
                    <a:pt x="737" y="557"/>
                  </a:lnTo>
                  <a:lnTo>
                    <a:pt x="7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 name="Google Shape;2086;p51"/>
            <p:cNvSpPr/>
            <p:nvPr/>
          </p:nvSpPr>
          <p:spPr>
            <a:xfrm>
              <a:off x="3732638" y="1087887"/>
              <a:ext cx="334679" cy="184272"/>
            </a:xfrm>
            <a:custGeom>
              <a:rect b="b" l="l" r="r" t="t"/>
              <a:pathLst>
                <a:path extrusionOk="0" h="4217" w="7659">
                  <a:moveTo>
                    <a:pt x="4230" y="1"/>
                  </a:moveTo>
                  <a:lnTo>
                    <a:pt x="7651" y="3283"/>
                  </a:lnTo>
                  <a:lnTo>
                    <a:pt x="7658" y="3840"/>
                  </a:lnTo>
                  <a:lnTo>
                    <a:pt x="5560" y="3226"/>
                  </a:lnTo>
                  <a:cubicBezTo>
                    <a:pt x="4716" y="2979"/>
                    <a:pt x="3807" y="3088"/>
                    <a:pt x="3044" y="3528"/>
                  </a:cubicBezTo>
                  <a:lnTo>
                    <a:pt x="1850" y="4217"/>
                  </a:lnTo>
                  <a:lnTo>
                    <a:pt x="1" y="2442"/>
                  </a:lnTo>
                  <a:lnTo>
                    <a:pt x="423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 name="Google Shape;2087;p51"/>
            <p:cNvSpPr/>
            <p:nvPr/>
          </p:nvSpPr>
          <p:spPr>
            <a:xfrm>
              <a:off x="3565979" y="1172309"/>
              <a:ext cx="65240" cy="124145"/>
            </a:xfrm>
            <a:custGeom>
              <a:rect b="b" l="l" r="r" t="t"/>
              <a:pathLst>
                <a:path extrusionOk="0" h="2841" w="1493">
                  <a:moveTo>
                    <a:pt x="1485" y="1"/>
                  </a:moveTo>
                  <a:lnTo>
                    <a:pt x="0" y="859"/>
                  </a:lnTo>
                  <a:lnTo>
                    <a:pt x="6" y="2654"/>
                  </a:lnTo>
                  <a:lnTo>
                    <a:pt x="1492" y="2840"/>
                  </a:lnTo>
                  <a:lnTo>
                    <a:pt x="148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51"/>
            <p:cNvSpPr/>
            <p:nvPr/>
          </p:nvSpPr>
          <p:spPr>
            <a:xfrm>
              <a:off x="3630825" y="1172309"/>
              <a:ext cx="70353" cy="164740"/>
            </a:xfrm>
            <a:custGeom>
              <a:rect b="b" l="l" r="r" t="t"/>
              <a:pathLst>
                <a:path extrusionOk="0" h="3770" w="1610">
                  <a:moveTo>
                    <a:pt x="1" y="1"/>
                  </a:moveTo>
                  <a:lnTo>
                    <a:pt x="8" y="2840"/>
                  </a:lnTo>
                  <a:lnTo>
                    <a:pt x="1610" y="3769"/>
                  </a:lnTo>
                  <a:lnTo>
                    <a:pt x="1600" y="931"/>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51"/>
            <p:cNvSpPr/>
            <p:nvPr/>
          </p:nvSpPr>
          <p:spPr>
            <a:xfrm>
              <a:off x="3217063" y="1204513"/>
              <a:ext cx="349230" cy="142061"/>
            </a:xfrm>
            <a:custGeom>
              <a:rect b="b" l="l" r="r" t="t"/>
              <a:pathLst>
                <a:path extrusionOk="0" h="3251" w="7992">
                  <a:moveTo>
                    <a:pt x="6088" y="0"/>
                  </a:moveTo>
                  <a:cubicBezTo>
                    <a:pt x="3887" y="0"/>
                    <a:pt x="1685" y="485"/>
                    <a:pt x="0" y="1457"/>
                  </a:cubicBezTo>
                  <a:lnTo>
                    <a:pt x="8" y="3251"/>
                  </a:lnTo>
                  <a:cubicBezTo>
                    <a:pt x="1691" y="2279"/>
                    <a:pt x="3892" y="1794"/>
                    <a:pt x="6090" y="1794"/>
                  </a:cubicBezTo>
                  <a:cubicBezTo>
                    <a:pt x="6728" y="1794"/>
                    <a:pt x="7366" y="1835"/>
                    <a:pt x="7991" y="1917"/>
                  </a:cubicBezTo>
                  <a:lnTo>
                    <a:pt x="7985" y="122"/>
                  </a:lnTo>
                  <a:cubicBezTo>
                    <a:pt x="7361" y="41"/>
                    <a:pt x="6725" y="0"/>
                    <a:pt x="60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51"/>
            <p:cNvSpPr/>
            <p:nvPr/>
          </p:nvSpPr>
          <p:spPr>
            <a:xfrm>
              <a:off x="3850225" y="1338050"/>
              <a:ext cx="32249" cy="42824"/>
            </a:xfrm>
            <a:custGeom>
              <a:rect b="b" l="l" r="r" t="t"/>
              <a:pathLst>
                <a:path extrusionOk="0" h="980" w="738">
                  <a:moveTo>
                    <a:pt x="729" y="1"/>
                  </a:moveTo>
                  <a:lnTo>
                    <a:pt x="0" y="422"/>
                  </a:lnTo>
                  <a:lnTo>
                    <a:pt x="8" y="979"/>
                  </a:lnTo>
                  <a:lnTo>
                    <a:pt x="737" y="558"/>
                  </a:lnTo>
                  <a:lnTo>
                    <a:pt x="72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p51"/>
            <p:cNvSpPr/>
            <p:nvPr/>
          </p:nvSpPr>
          <p:spPr>
            <a:xfrm>
              <a:off x="3700739" y="1212990"/>
              <a:ext cx="149839" cy="167886"/>
            </a:xfrm>
            <a:custGeom>
              <a:rect b="b" l="l" r="r" t="t"/>
              <a:pathLst>
                <a:path extrusionOk="0" h="3842" w="3429">
                  <a:moveTo>
                    <a:pt x="0" y="0"/>
                  </a:moveTo>
                  <a:lnTo>
                    <a:pt x="10" y="2838"/>
                  </a:lnTo>
                  <a:lnTo>
                    <a:pt x="3429" y="3841"/>
                  </a:lnTo>
                  <a:lnTo>
                    <a:pt x="3429" y="3841"/>
                  </a:lnTo>
                  <a:lnTo>
                    <a:pt x="3421" y="3284"/>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51"/>
            <p:cNvSpPr/>
            <p:nvPr/>
          </p:nvSpPr>
          <p:spPr>
            <a:xfrm>
              <a:off x="3159908" y="755051"/>
              <a:ext cx="472588" cy="273896"/>
            </a:xfrm>
            <a:custGeom>
              <a:rect b="b" l="l" r="r" t="t"/>
              <a:pathLst>
                <a:path extrusionOk="0" h="6268" w="10815">
                  <a:moveTo>
                    <a:pt x="3443" y="0"/>
                  </a:moveTo>
                  <a:lnTo>
                    <a:pt x="1" y="1986"/>
                  </a:lnTo>
                  <a:lnTo>
                    <a:pt x="1791" y="3724"/>
                  </a:lnTo>
                  <a:cubicBezTo>
                    <a:pt x="2820" y="4723"/>
                    <a:pt x="5011" y="6190"/>
                    <a:pt x="5126" y="6267"/>
                  </a:cubicBezTo>
                  <a:lnTo>
                    <a:pt x="10815" y="2982"/>
                  </a:lnTo>
                  <a:cubicBezTo>
                    <a:pt x="10681" y="2915"/>
                    <a:pt x="8158" y="1642"/>
                    <a:pt x="6437" y="1042"/>
                  </a:cubicBezTo>
                  <a:lnTo>
                    <a:pt x="3443" y="0"/>
                  </a:lnTo>
                  <a:close/>
                </a:path>
              </a:pathLst>
            </a:custGeom>
            <a:gradFill>
              <a:gsLst>
                <a:gs pos="0">
                  <a:schemeClr val="accent6"/>
                </a:gs>
                <a:gs pos="100000">
                  <a:schemeClr val="accent5"/>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51"/>
            <p:cNvSpPr/>
            <p:nvPr/>
          </p:nvSpPr>
          <p:spPr>
            <a:xfrm>
              <a:off x="3217063" y="789484"/>
              <a:ext cx="881728" cy="567062"/>
            </a:xfrm>
            <a:custGeom>
              <a:rect b="b" l="l" r="r" t="t"/>
              <a:pathLst>
                <a:path extrusionOk="0" h="12977" w="20178">
                  <a:moveTo>
                    <a:pt x="18976" y="0"/>
                  </a:moveTo>
                  <a:lnTo>
                    <a:pt x="18976" y="0"/>
                  </a:lnTo>
                  <a:cubicBezTo>
                    <a:pt x="18972" y="2"/>
                    <a:pt x="18969" y="4"/>
                    <a:pt x="18966" y="6"/>
                  </a:cubicBezTo>
                  <a:lnTo>
                    <a:pt x="18966" y="6"/>
                  </a:lnTo>
                  <a:cubicBezTo>
                    <a:pt x="18969" y="4"/>
                    <a:pt x="18972" y="2"/>
                    <a:pt x="18976" y="0"/>
                  </a:cubicBezTo>
                  <a:close/>
                  <a:moveTo>
                    <a:pt x="18966" y="6"/>
                  </a:moveTo>
                  <a:lnTo>
                    <a:pt x="18966" y="6"/>
                  </a:lnTo>
                  <a:cubicBezTo>
                    <a:pt x="17282" y="975"/>
                    <a:pt x="15083" y="1458"/>
                    <a:pt x="12886" y="1458"/>
                  </a:cubicBezTo>
                  <a:cubicBezTo>
                    <a:pt x="12250" y="1458"/>
                    <a:pt x="11614" y="1418"/>
                    <a:pt x="10991" y="1337"/>
                  </a:cubicBezTo>
                  <a:lnTo>
                    <a:pt x="9507" y="2194"/>
                  </a:lnTo>
                  <a:lnTo>
                    <a:pt x="3818" y="5479"/>
                  </a:lnTo>
                  <a:lnTo>
                    <a:pt x="2332" y="6336"/>
                  </a:lnTo>
                  <a:cubicBezTo>
                    <a:pt x="2369" y="6431"/>
                    <a:pt x="2400" y="6527"/>
                    <a:pt x="2426" y="6622"/>
                  </a:cubicBezTo>
                  <a:cubicBezTo>
                    <a:pt x="2435" y="6654"/>
                    <a:pt x="2442" y="6687"/>
                    <a:pt x="2449" y="6717"/>
                  </a:cubicBezTo>
                  <a:cubicBezTo>
                    <a:pt x="2465" y="6782"/>
                    <a:pt x="2480" y="6847"/>
                    <a:pt x="2491" y="6911"/>
                  </a:cubicBezTo>
                  <a:cubicBezTo>
                    <a:pt x="2497" y="6948"/>
                    <a:pt x="2503" y="6987"/>
                    <a:pt x="2508" y="7023"/>
                  </a:cubicBezTo>
                  <a:cubicBezTo>
                    <a:pt x="2515" y="7083"/>
                    <a:pt x="2523" y="7143"/>
                    <a:pt x="2526" y="7203"/>
                  </a:cubicBezTo>
                  <a:cubicBezTo>
                    <a:pt x="2529" y="7242"/>
                    <a:pt x="2532" y="7280"/>
                    <a:pt x="2534" y="7320"/>
                  </a:cubicBezTo>
                  <a:cubicBezTo>
                    <a:pt x="2546" y="7713"/>
                    <a:pt x="2483" y="8102"/>
                    <a:pt x="2338" y="8485"/>
                  </a:cubicBezTo>
                  <a:cubicBezTo>
                    <a:pt x="1999" y="9391"/>
                    <a:pt x="1219" y="10251"/>
                    <a:pt x="0" y="10955"/>
                  </a:cubicBezTo>
                  <a:cubicBezTo>
                    <a:pt x="1684" y="9984"/>
                    <a:pt x="3888" y="9498"/>
                    <a:pt x="6089" y="9498"/>
                  </a:cubicBezTo>
                  <a:cubicBezTo>
                    <a:pt x="6725" y="9498"/>
                    <a:pt x="7361" y="9539"/>
                    <a:pt x="7984" y="9620"/>
                  </a:cubicBezTo>
                  <a:lnTo>
                    <a:pt x="9470" y="8762"/>
                  </a:lnTo>
                  <a:lnTo>
                    <a:pt x="11069" y="9692"/>
                  </a:lnTo>
                  <a:lnTo>
                    <a:pt x="14490" y="12976"/>
                  </a:lnTo>
                  <a:lnTo>
                    <a:pt x="15219" y="12555"/>
                  </a:lnTo>
                  <a:lnTo>
                    <a:pt x="13649" y="11046"/>
                  </a:lnTo>
                  <a:lnTo>
                    <a:pt x="12901" y="10329"/>
                  </a:lnTo>
                  <a:cubicBezTo>
                    <a:pt x="12349" y="9798"/>
                    <a:pt x="12460" y="8889"/>
                    <a:pt x="13121" y="8506"/>
                  </a:cubicBezTo>
                  <a:lnTo>
                    <a:pt x="14576" y="7668"/>
                  </a:lnTo>
                  <a:cubicBezTo>
                    <a:pt x="14925" y="7467"/>
                    <a:pt x="15310" y="7368"/>
                    <a:pt x="15692" y="7368"/>
                  </a:cubicBezTo>
                  <a:cubicBezTo>
                    <a:pt x="16254" y="7368"/>
                    <a:pt x="16810" y="7580"/>
                    <a:pt x="17236" y="7989"/>
                  </a:cubicBezTo>
                  <a:lnTo>
                    <a:pt x="19450" y="10112"/>
                  </a:lnTo>
                  <a:lnTo>
                    <a:pt x="20177" y="9692"/>
                  </a:lnTo>
                  <a:lnTo>
                    <a:pt x="16756" y="6408"/>
                  </a:lnTo>
                  <a:lnTo>
                    <a:pt x="16648" y="6345"/>
                  </a:lnTo>
                  <a:lnTo>
                    <a:pt x="15156" y="5479"/>
                  </a:lnTo>
                  <a:lnTo>
                    <a:pt x="16642" y="4621"/>
                  </a:lnTo>
                  <a:cubicBezTo>
                    <a:pt x="16496" y="4236"/>
                    <a:pt x="16430" y="3842"/>
                    <a:pt x="16442" y="3452"/>
                  </a:cubicBezTo>
                  <a:cubicBezTo>
                    <a:pt x="16442" y="3421"/>
                    <a:pt x="16444" y="3390"/>
                    <a:pt x="16445" y="3359"/>
                  </a:cubicBezTo>
                  <a:cubicBezTo>
                    <a:pt x="16450" y="3283"/>
                    <a:pt x="16458" y="3207"/>
                    <a:pt x="16468" y="3132"/>
                  </a:cubicBezTo>
                  <a:cubicBezTo>
                    <a:pt x="16472" y="3115"/>
                    <a:pt x="16473" y="3096"/>
                    <a:pt x="16476" y="3080"/>
                  </a:cubicBezTo>
                  <a:cubicBezTo>
                    <a:pt x="16490" y="2986"/>
                    <a:pt x="16510" y="2893"/>
                    <a:pt x="16533" y="2801"/>
                  </a:cubicBezTo>
                  <a:cubicBezTo>
                    <a:pt x="16539" y="2775"/>
                    <a:pt x="16548" y="2752"/>
                    <a:pt x="16555" y="2727"/>
                  </a:cubicBezTo>
                  <a:cubicBezTo>
                    <a:pt x="16575" y="2660"/>
                    <a:pt x="16596" y="2590"/>
                    <a:pt x="16621" y="2523"/>
                  </a:cubicBezTo>
                  <a:cubicBezTo>
                    <a:pt x="16632" y="2492"/>
                    <a:pt x="16642" y="2461"/>
                    <a:pt x="16655" y="2430"/>
                  </a:cubicBezTo>
                  <a:cubicBezTo>
                    <a:pt x="16681" y="2364"/>
                    <a:pt x="16710" y="2300"/>
                    <a:pt x="16739" y="2234"/>
                  </a:cubicBezTo>
                  <a:cubicBezTo>
                    <a:pt x="16751" y="2206"/>
                    <a:pt x="16764" y="2178"/>
                    <a:pt x="16778" y="2152"/>
                  </a:cubicBezTo>
                  <a:cubicBezTo>
                    <a:pt x="16822" y="2063"/>
                    <a:pt x="16870" y="1972"/>
                    <a:pt x="16924" y="1883"/>
                  </a:cubicBezTo>
                  <a:cubicBezTo>
                    <a:pt x="16928" y="1875"/>
                    <a:pt x="16935" y="1867"/>
                    <a:pt x="16939" y="1860"/>
                  </a:cubicBezTo>
                  <a:cubicBezTo>
                    <a:pt x="16990" y="1778"/>
                    <a:pt x="17044" y="1698"/>
                    <a:pt x="17101" y="1618"/>
                  </a:cubicBezTo>
                  <a:cubicBezTo>
                    <a:pt x="17121" y="1591"/>
                    <a:pt x="17142" y="1563"/>
                    <a:pt x="17162" y="1537"/>
                  </a:cubicBezTo>
                  <a:cubicBezTo>
                    <a:pt x="17210" y="1474"/>
                    <a:pt x="17258" y="1414"/>
                    <a:pt x="17308" y="1354"/>
                  </a:cubicBezTo>
                  <a:cubicBezTo>
                    <a:pt x="17333" y="1324"/>
                    <a:pt x="17358" y="1297"/>
                    <a:pt x="17382" y="1268"/>
                  </a:cubicBezTo>
                  <a:cubicBezTo>
                    <a:pt x="17441" y="1201"/>
                    <a:pt x="17502" y="1134"/>
                    <a:pt x="17567" y="1069"/>
                  </a:cubicBezTo>
                  <a:cubicBezTo>
                    <a:pt x="17585" y="1051"/>
                    <a:pt x="17602" y="1032"/>
                    <a:pt x="17621" y="1014"/>
                  </a:cubicBezTo>
                  <a:cubicBezTo>
                    <a:pt x="17704" y="931"/>
                    <a:pt x="17793" y="849"/>
                    <a:pt x="17885" y="769"/>
                  </a:cubicBezTo>
                  <a:cubicBezTo>
                    <a:pt x="17910" y="749"/>
                    <a:pt x="17934" y="729"/>
                    <a:pt x="17957" y="709"/>
                  </a:cubicBezTo>
                  <a:cubicBezTo>
                    <a:pt x="18030" y="649"/>
                    <a:pt x="18104" y="588"/>
                    <a:pt x="18182" y="529"/>
                  </a:cubicBezTo>
                  <a:cubicBezTo>
                    <a:pt x="18216" y="502"/>
                    <a:pt x="18250" y="477"/>
                    <a:pt x="18287" y="451"/>
                  </a:cubicBezTo>
                  <a:cubicBezTo>
                    <a:pt x="18360" y="397"/>
                    <a:pt x="18437" y="342"/>
                    <a:pt x="18517" y="289"/>
                  </a:cubicBezTo>
                  <a:cubicBezTo>
                    <a:pt x="18551" y="266"/>
                    <a:pt x="18585" y="242"/>
                    <a:pt x="18620" y="220"/>
                  </a:cubicBezTo>
                  <a:cubicBezTo>
                    <a:pt x="18731" y="147"/>
                    <a:pt x="18846" y="75"/>
                    <a:pt x="18966" y="6"/>
                  </a:cubicBezTo>
                  <a:close/>
                </a:path>
              </a:pathLst>
            </a:custGeom>
            <a:gradFill>
              <a:gsLst>
                <a:gs pos="0">
                  <a:schemeClr val="accent6"/>
                </a:gs>
                <a:gs pos="100000">
                  <a:schemeClr val="accent5"/>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51"/>
            <p:cNvSpPr/>
            <p:nvPr/>
          </p:nvSpPr>
          <p:spPr>
            <a:xfrm>
              <a:off x="3879370" y="991362"/>
              <a:ext cx="65197" cy="75422"/>
            </a:xfrm>
            <a:custGeom>
              <a:rect b="b" l="l" r="r" t="t"/>
              <a:pathLst>
                <a:path extrusionOk="0" h="1726" w="1492">
                  <a:moveTo>
                    <a:pt x="1485" y="1"/>
                  </a:moveTo>
                  <a:lnTo>
                    <a:pt x="1" y="859"/>
                  </a:lnTo>
                  <a:lnTo>
                    <a:pt x="1491" y="1725"/>
                  </a:lnTo>
                  <a:lnTo>
                    <a:pt x="1488" y="696"/>
                  </a:lnTo>
                  <a:lnTo>
                    <a:pt x="148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 name="Google Shape;2095;p51"/>
            <p:cNvSpPr/>
            <p:nvPr/>
          </p:nvSpPr>
          <p:spPr>
            <a:xfrm>
              <a:off x="3381012" y="1028897"/>
              <a:ext cx="249862" cy="145687"/>
            </a:xfrm>
            <a:custGeom>
              <a:rect b="b" l="l" r="r" t="t"/>
              <a:pathLst>
                <a:path extrusionOk="0" h="3334" w="5718">
                  <a:moveTo>
                    <a:pt x="66" y="0"/>
                  </a:moveTo>
                  <a:lnTo>
                    <a:pt x="0" y="40"/>
                  </a:lnTo>
                  <a:lnTo>
                    <a:pt x="5662" y="3333"/>
                  </a:lnTo>
                  <a:lnTo>
                    <a:pt x="5718" y="3283"/>
                  </a:lnTo>
                  <a:lnTo>
                    <a:pt x="6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6" name="Google Shape;2096;p51"/>
            <p:cNvSpPr/>
            <p:nvPr/>
          </p:nvSpPr>
          <p:spPr>
            <a:xfrm>
              <a:off x="3632442" y="883563"/>
              <a:ext cx="250780" cy="145556"/>
            </a:xfrm>
            <a:custGeom>
              <a:rect b="b" l="l" r="r" t="t"/>
              <a:pathLst>
                <a:path extrusionOk="0" h="3331" w="5739">
                  <a:moveTo>
                    <a:pt x="70" y="1"/>
                  </a:moveTo>
                  <a:lnTo>
                    <a:pt x="1" y="41"/>
                  </a:lnTo>
                  <a:lnTo>
                    <a:pt x="5658" y="3331"/>
                  </a:lnTo>
                  <a:lnTo>
                    <a:pt x="5738" y="3295"/>
                  </a:lnTo>
                  <a:lnTo>
                    <a:pt x="7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51"/>
            <p:cNvSpPr/>
            <p:nvPr/>
          </p:nvSpPr>
          <p:spPr>
            <a:xfrm>
              <a:off x="2569788" y="1131977"/>
              <a:ext cx="334723" cy="15600"/>
            </a:xfrm>
            <a:custGeom>
              <a:rect b="b" l="l" r="r" t="t"/>
              <a:pathLst>
                <a:path extrusionOk="0" h="357" w="7660">
                  <a:moveTo>
                    <a:pt x="142" y="1"/>
                  </a:moveTo>
                  <a:cubicBezTo>
                    <a:pt x="64" y="1"/>
                    <a:pt x="0" y="78"/>
                    <a:pt x="0" y="175"/>
                  </a:cubicBezTo>
                  <a:cubicBezTo>
                    <a:pt x="0" y="270"/>
                    <a:pt x="64" y="348"/>
                    <a:pt x="140" y="348"/>
                  </a:cubicBezTo>
                  <a:lnTo>
                    <a:pt x="7659" y="356"/>
                  </a:lnTo>
                  <a:lnTo>
                    <a:pt x="7659" y="356"/>
                  </a:lnTo>
                  <a:cubicBezTo>
                    <a:pt x="7581" y="356"/>
                    <a:pt x="7518" y="278"/>
                    <a:pt x="7518" y="182"/>
                  </a:cubicBezTo>
                  <a:cubicBezTo>
                    <a:pt x="7518" y="87"/>
                    <a:pt x="7582" y="10"/>
                    <a:pt x="7659" y="10"/>
                  </a:cubicBezTo>
                  <a:lnTo>
                    <a:pt x="142" y="1"/>
                  </a:lnTo>
                  <a:close/>
                  <a:moveTo>
                    <a:pt x="7659" y="356"/>
                  </a:moveTo>
                  <a:lnTo>
                    <a:pt x="7659" y="356"/>
                  </a:lnTo>
                  <a:cubicBezTo>
                    <a:pt x="7659" y="356"/>
                    <a:pt x="7659" y="356"/>
                    <a:pt x="7659" y="356"/>
                  </a:cubicBezTo>
                  <a:lnTo>
                    <a:pt x="7659" y="356"/>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 name="Google Shape;2098;p51"/>
            <p:cNvSpPr/>
            <p:nvPr/>
          </p:nvSpPr>
          <p:spPr>
            <a:xfrm>
              <a:off x="2898254" y="1132370"/>
              <a:ext cx="12410" cy="15207"/>
            </a:xfrm>
            <a:custGeom>
              <a:rect b="b" l="l" r="r" t="t"/>
              <a:pathLst>
                <a:path extrusionOk="0" h="348" w="284">
                  <a:moveTo>
                    <a:pt x="142" y="1"/>
                  </a:moveTo>
                  <a:cubicBezTo>
                    <a:pt x="65" y="1"/>
                    <a:pt x="2" y="78"/>
                    <a:pt x="1" y="173"/>
                  </a:cubicBezTo>
                  <a:cubicBezTo>
                    <a:pt x="1" y="269"/>
                    <a:pt x="64" y="347"/>
                    <a:pt x="142" y="347"/>
                  </a:cubicBezTo>
                  <a:cubicBezTo>
                    <a:pt x="221" y="347"/>
                    <a:pt x="284" y="270"/>
                    <a:pt x="284" y="175"/>
                  </a:cubicBezTo>
                  <a:cubicBezTo>
                    <a:pt x="284" y="79"/>
                    <a:pt x="221" y="1"/>
                    <a:pt x="142" y="1"/>
                  </a:cubicBezTo>
                  <a:close/>
                </a:path>
              </a:pathLst>
            </a:custGeom>
            <a:solidFill>
              <a:srgbClr val="B8B8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 name="Google Shape;2099;p51"/>
            <p:cNvSpPr/>
            <p:nvPr/>
          </p:nvSpPr>
          <p:spPr>
            <a:xfrm>
              <a:off x="2577391" y="884568"/>
              <a:ext cx="717163" cy="265550"/>
            </a:xfrm>
            <a:custGeom>
              <a:rect b="b" l="l" r="r" t="t"/>
              <a:pathLst>
                <a:path extrusionOk="0" h="6077" w="16412">
                  <a:moveTo>
                    <a:pt x="11" y="4991"/>
                  </a:moveTo>
                  <a:cubicBezTo>
                    <a:pt x="13" y="4980"/>
                    <a:pt x="14" y="4969"/>
                    <a:pt x="16" y="4958"/>
                  </a:cubicBezTo>
                  <a:cubicBezTo>
                    <a:pt x="126" y="3826"/>
                    <a:pt x="926" y="2714"/>
                    <a:pt x="2418" y="1853"/>
                  </a:cubicBezTo>
                  <a:cubicBezTo>
                    <a:pt x="5629" y="1"/>
                    <a:pt x="10834" y="1"/>
                    <a:pt x="14023" y="1853"/>
                  </a:cubicBezTo>
                  <a:cubicBezTo>
                    <a:pt x="15512" y="2719"/>
                    <a:pt x="16302" y="3838"/>
                    <a:pt x="16393" y="4977"/>
                  </a:cubicBezTo>
                  <a:cubicBezTo>
                    <a:pt x="16396" y="5011"/>
                    <a:pt x="16396" y="5043"/>
                    <a:pt x="16398" y="5075"/>
                  </a:cubicBezTo>
                  <a:cubicBezTo>
                    <a:pt x="16411" y="5394"/>
                    <a:pt x="16370" y="5714"/>
                    <a:pt x="16275" y="6029"/>
                  </a:cubicBezTo>
                  <a:cubicBezTo>
                    <a:pt x="15990" y="5112"/>
                    <a:pt x="15242" y="4237"/>
                    <a:pt x="14027" y="3531"/>
                  </a:cubicBezTo>
                  <a:cubicBezTo>
                    <a:pt x="10838" y="1677"/>
                    <a:pt x="5633" y="1677"/>
                    <a:pt x="2423" y="3529"/>
                  </a:cubicBezTo>
                  <a:cubicBezTo>
                    <a:pt x="1179" y="4249"/>
                    <a:pt x="416" y="5144"/>
                    <a:pt x="133" y="6077"/>
                  </a:cubicBezTo>
                  <a:cubicBezTo>
                    <a:pt x="45" y="5795"/>
                    <a:pt x="0" y="5509"/>
                    <a:pt x="2" y="5226"/>
                  </a:cubicBezTo>
                  <a:cubicBezTo>
                    <a:pt x="2" y="5191"/>
                    <a:pt x="5" y="5152"/>
                    <a:pt x="5" y="5115"/>
                  </a:cubicBezTo>
                  <a:cubicBezTo>
                    <a:pt x="6" y="5075"/>
                    <a:pt x="8" y="5032"/>
                    <a:pt x="11" y="499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51"/>
            <p:cNvSpPr/>
            <p:nvPr/>
          </p:nvSpPr>
          <p:spPr>
            <a:xfrm>
              <a:off x="2540729" y="884743"/>
              <a:ext cx="788041" cy="455197"/>
            </a:xfrm>
            <a:custGeom>
              <a:rect b="b" l="l" r="r" t="t"/>
              <a:pathLst>
                <a:path extrusionOk="0" h="10417" w="18034">
                  <a:moveTo>
                    <a:pt x="9066" y="459"/>
                  </a:moveTo>
                  <a:cubicBezTo>
                    <a:pt x="11168" y="459"/>
                    <a:pt x="13267" y="922"/>
                    <a:pt x="14862" y="1849"/>
                  </a:cubicBezTo>
                  <a:cubicBezTo>
                    <a:pt x="16351" y="2715"/>
                    <a:pt x="17141" y="3834"/>
                    <a:pt x="17232" y="4971"/>
                  </a:cubicBezTo>
                  <a:cubicBezTo>
                    <a:pt x="17235" y="5005"/>
                    <a:pt x="17235" y="5039"/>
                    <a:pt x="17237" y="5071"/>
                  </a:cubicBezTo>
                  <a:cubicBezTo>
                    <a:pt x="17250" y="5390"/>
                    <a:pt x="17209" y="5710"/>
                    <a:pt x="17114" y="6025"/>
                  </a:cubicBezTo>
                  <a:cubicBezTo>
                    <a:pt x="16830" y="6955"/>
                    <a:pt x="16068" y="7851"/>
                    <a:pt x="14823" y="8569"/>
                  </a:cubicBezTo>
                  <a:cubicBezTo>
                    <a:pt x="13218" y="9496"/>
                    <a:pt x="11114" y="9959"/>
                    <a:pt x="9012" y="9959"/>
                  </a:cubicBezTo>
                  <a:cubicBezTo>
                    <a:pt x="6911" y="9959"/>
                    <a:pt x="4813" y="9496"/>
                    <a:pt x="3219" y="8571"/>
                  </a:cubicBezTo>
                  <a:cubicBezTo>
                    <a:pt x="2004" y="7863"/>
                    <a:pt x="1256" y="6988"/>
                    <a:pt x="972" y="6071"/>
                  </a:cubicBezTo>
                  <a:cubicBezTo>
                    <a:pt x="884" y="5791"/>
                    <a:pt x="839" y="5505"/>
                    <a:pt x="841" y="5222"/>
                  </a:cubicBezTo>
                  <a:cubicBezTo>
                    <a:pt x="841" y="5185"/>
                    <a:pt x="844" y="5148"/>
                    <a:pt x="844" y="5111"/>
                  </a:cubicBezTo>
                  <a:cubicBezTo>
                    <a:pt x="845" y="5071"/>
                    <a:pt x="847" y="5028"/>
                    <a:pt x="850" y="4987"/>
                  </a:cubicBezTo>
                  <a:cubicBezTo>
                    <a:pt x="852" y="4976"/>
                    <a:pt x="853" y="4965"/>
                    <a:pt x="855" y="4954"/>
                  </a:cubicBezTo>
                  <a:cubicBezTo>
                    <a:pt x="965" y="3822"/>
                    <a:pt x="1765" y="2710"/>
                    <a:pt x="3257" y="1847"/>
                  </a:cubicBezTo>
                  <a:cubicBezTo>
                    <a:pt x="4862" y="922"/>
                    <a:pt x="6965" y="459"/>
                    <a:pt x="9066" y="459"/>
                  </a:cubicBezTo>
                  <a:close/>
                  <a:moveTo>
                    <a:pt x="9070" y="0"/>
                  </a:moveTo>
                  <a:cubicBezTo>
                    <a:pt x="6767" y="0"/>
                    <a:pt x="4460" y="509"/>
                    <a:pt x="2700" y="1526"/>
                  </a:cubicBezTo>
                  <a:cubicBezTo>
                    <a:pt x="882" y="2575"/>
                    <a:pt x="1" y="3965"/>
                    <a:pt x="53" y="5345"/>
                  </a:cubicBezTo>
                  <a:cubicBezTo>
                    <a:pt x="56" y="5388"/>
                    <a:pt x="56" y="5430"/>
                    <a:pt x="59" y="5473"/>
                  </a:cubicBezTo>
                  <a:cubicBezTo>
                    <a:pt x="61" y="5491"/>
                    <a:pt x="64" y="5510"/>
                    <a:pt x="66" y="5528"/>
                  </a:cubicBezTo>
                  <a:cubicBezTo>
                    <a:pt x="189" y="6754"/>
                    <a:pt x="1050" y="7958"/>
                    <a:pt x="2659" y="8894"/>
                  </a:cubicBezTo>
                  <a:cubicBezTo>
                    <a:pt x="4406" y="9909"/>
                    <a:pt x="6706" y="10417"/>
                    <a:pt x="9009" y="10417"/>
                  </a:cubicBezTo>
                  <a:cubicBezTo>
                    <a:pt x="11313" y="10417"/>
                    <a:pt x="13620" y="9908"/>
                    <a:pt x="15380" y="8892"/>
                  </a:cubicBezTo>
                  <a:cubicBezTo>
                    <a:pt x="17038" y="7937"/>
                    <a:pt x="17920" y="6697"/>
                    <a:pt x="18021" y="5440"/>
                  </a:cubicBezTo>
                  <a:cubicBezTo>
                    <a:pt x="18024" y="5405"/>
                    <a:pt x="18026" y="5370"/>
                    <a:pt x="18027" y="5333"/>
                  </a:cubicBezTo>
                  <a:cubicBezTo>
                    <a:pt x="18029" y="5288"/>
                    <a:pt x="18032" y="5242"/>
                    <a:pt x="18032" y="5196"/>
                  </a:cubicBezTo>
                  <a:cubicBezTo>
                    <a:pt x="18033" y="3865"/>
                    <a:pt x="17164" y="2536"/>
                    <a:pt x="15423" y="1526"/>
                  </a:cubicBezTo>
                  <a:cubicBezTo>
                    <a:pt x="13675" y="509"/>
                    <a:pt x="11374" y="0"/>
                    <a:pt x="907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51"/>
            <p:cNvSpPr/>
            <p:nvPr/>
          </p:nvSpPr>
          <p:spPr>
            <a:xfrm>
              <a:off x="2925083" y="935605"/>
              <a:ext cx="15556" cy="166269"/>
            </a:xfrm>
            <a:custGeom>
              <a:rect b="b" l="l" r="r" t="t"/>
              <a:pathLst>
                <a:path extrusionOk="0" h="3805" w="356">
                  <a:moveTo>
                    <a:pt x="0" y="3802"/>
                  </a:moveTo>
                  <a:cubicBezTo>
                    <a:pt x="0" y="3802"/>
                    <a:pt x="0" y="3802"/>
                    <a:pt x="0" y="3803"/>
                  </a:cubicBezTo>
                  <a:lnTo>
                    <a:pt x="0" y="3802"/>
                  </a:lnTo>
                  <a:close/>
                  <a:moveTo>
                    <a:pt x="183" y="0"/>
                  </a:moveTo>
                  <a:cubicBezTo>
                    <a:pt x="88" y="0"/>
                    <a:pt x="10" y="62"/>
                    <a:pt x="10" y="140"/>
                  </a:cubicBezTo>
                  <a:lnTo>
                    <a:pt x="0" y="3802"/>
                  </a:lnTo>
                  <a:lnTo>
                    <a:pt x="0" y="3802"/>
                  </a:lnTo>
                  <a:cubicBezTo>
                    <a:pt x="1" y="3725"/>
                    <a:pt x="78" y="3663"/>
                    <a:pt x="174" y="3663"/>
                  </a:cubicBezTo>
                  <a:cubicBezTo>
                    <a:pt x="270" y="3663"/>
                    <a:pt x="347" y="3727"/>
                    <a:pt x="347" y="3804"/>
                  </a:cubicBezTo>
                  <a:lnTo>
                    <a:pt x="356" y="140"/>
                  </a:lnTo>
                  <a:cubicBezTo>
                    <a:pt x="356" y="65"/>
                    <a:pt x="279" y="0"/>
                    <a:pt x="18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51"/>
            <p:cNvSpPr/>
            <p:nvPr/>
          </p:nvSpPr>
          <p:spPr>
            <a:xfrm>
              <a:off x="2925083" y="1095622"/>
              <a:ext cx="15163" cy="12366"/>
            </a:xfrm>
            <a:custGeom>
              <a:rect b="b" l="l" r="r" t="t"/>
              <a:pathLst>
                <a:path extrusionOk="0" h="283" w="347">
                  <a:moveTo>
                    <a:pt x="174" y="1"/>
                  </a:moveTo>
                  <a:cubicBezTo>
                    <a:pt x="79" y="1"/>
                    <a:pt x="0" y="64"/>
                    <a:pt x="0" y="141"/>
                  </a:cubicBezTo>
                  <a:cubicBezTo>
                    <a:pt x="0" y="217"/>
                    <a:pt x="77" y="282"/>
                    <a:pt x="173" y="282"/>
                  </a:cubicBezTo>
                  <a:cubicBezTo>
                    <a:pt x="174" y="282"/>
                    <a:pt x="175" y="282"/>
                    <a:pt x="176" y="282"/>
                  </a:cubicBezTo>
                  <a:cubicBezTo>
                    <a:pt x="271" y="282"/>
                    <a:pt x="345" y="218"/>
                    <a:pt x="345" y="142"/>
                  </a:cubicBezTo>
                  <a:cubicBezTo>
                    <a:pt x="347" y="65"/>
                    <a:pt x="270" y="1"/>
                    <a:pt x="174" y="1"/>
                  </a:cubicBezTo>
                  <a:close/>
                </a:path>
              </a:pathLst>
            </a:custGeom>
            <a:solidFill>
              <a:srgbClr val="B8B8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51"/>
            <p:cNvSpPr/>
            <p:nvPr/>
          </p:nvSpPr>
          <p:spPr>
            <a:xfrm>
              <a:off x="2886412" y="1091907"/>
              <a:ext cx="93163" cy="104918"/>
            </a:xfrm>
            <a:custGeom>
              <a:rect b="b" l="l" r="r" t="t"/>
              <a:pathLst>
                <a:path extrusionOk="0" h="2401" w="2132">
                  <a:moveTo>
                    <a:pt x="1" y="6"/>
                  </a:moveTo>
                  <a:cubicBezTo>
                    <a:pt x="1" y="6"/>
                    <a:pt x="1" y="6"/>
                    <a:pt x="1" y="6"/>
                  </a:cubicBezTo>
                  <a:lnTo>
                    <a:pt x="1" y="6"/>
                  </a:lnTo>
                  <a:lnTo>
                    <a:pt x="1" y="6"/>
                  </a:lnTo>
                  <a:close/>
                  <a:moveTo>
                    <a:pt x="2125" y="1"/>
                  </a:moveTo>
                  <a:lnTo>
                    <a:pt x="2125" y="3"/>
                  </a:lnTo>
                  <a:cubicBezTo>
                    <a:pt x="2125" y="13"/>
                    <a:pt x="2122" y="24"/>
                    <a:pt x="2121" y="35"/>
                  </a:cubicBezTo>
                  <a:cubicBezTo>
                    <a:pt x="2121" y="44"/>
                    <a:pt x="2121" y="53"/>
                    <a:pt x="2119" y="63"/>
                  </a:cubicBezTo>
                  <a:cubicBezTo>
                    <a:pt x="2118" y="73"/>
                    <a:pt x="2114" y="84"/>
                    <a:pt x="2111" y="95"/>
                  </a:cubicBezTo>
                  <a:cubicBezTo>
                    <a:pt x="2108" y="102"/>
                    <a:pt x="2107" y="112"/>
                    <a:pt x="2104" y="121"/>
                  </a:cubicBezTo>
                  <a:cubicBezTo>
                    <a:pt x="2101" y="132"/>
                    <a:pt x="2096" y="142"/>
                    <a:pt x="2091" y="153"/>
                  </a:cubicBezTo>
                  <a:cubicBezTo>
                    <a:pt x="2087" y="162"/>
                    <a:pt x="2084" y="170"/>
                    <a:pt x="2081" y="179"/>
                  </a:cubicBezTo>
                  <a:cubicBezTo>
                    <a:pt x="2074" y="189"/>
                    <a:pt x="2067" y="199"/>
                    <a:pt x="2061" y="209"/>
                  </a:cubicBezTo>
                  <a:cubicBezTo>
                    <a:pt x="2056" y="218"/>
                    <a:pt x="2051" y="227"/>
                    <a:pt x="2047" y="236"/>
                  </a:cubicBezTo>
                  <a:cubicBezTo>
                    <a:pt x="2038" y="246"/>
                    <a:pt x="2030" y="256"/>
                    <a:pt x="2021" y="267"/>
                  </a:cubicBezTo>
                  <a:cubicBezTo>
                    <a:pt x="2014" y="273"/>
                    <a:pt x="2010" y="282"/>
                    <a:pt x="2002" y="290"/>
                  </a:cubicBezTo>
                  <a:cubicBezTo>
                    <a:pt x="1991" y="301"/>
                    <a:pt x="1981" y="312"/>
                    <a:pt x="1970" y="321"/>
                  </a:cubicBezTo>
                  <a:cubicBezTo>
                    <a:pt x="1961" y="329"/>
                    <a:pt x="1956" y="336"/>
                    <a:pt x="1947" y="342"/>
                  </a:cubicBezTo>
                  <a:cubicBezTo>
                    <a:pt x="1936" y="353"/>
                    <a:pt x="1921" y="364"/>
                    <a:pt x="1908" y="373"/>
                  </a:cubicBezTo>
                  <a:cubicBezTo>
                    <a:pt x="1901" y="381"/>
                    <a:pt x="1893" y="387"/>
                    <a:pt x="1885" y="392"/>
                  </a:cubicBezTo>
                  <a:cubicBezTo>
                    <a:pt x="1862" y="410"/>
                    <a:pt x="1838" y="426"/>
                    <a:pt x="1811" y="439"/>
                  </a:cubicBezTo>
                  <a:cubicBezTo>
                    <a:pt x="1603" y="560"/>
                    <a:pt x="1332" y="620"/>
                    <a:pt x="1061" y="620"/>
                  </a:cubicBezTo>
                  <a:cubicBezTo>
                    <a:pt x="789" y="620"/>
                    <a:pt x="517" y="560"/>
                    <a:pt x="310" y="439"/>
                  </a:cubicBezTo>
                  <a:cubicBezTo>
                    <a:pt x="284" y="426"/>
                    <a:pt x="259" y="410"/>
                    <a:pt x="238" y="392"/>
                  </a:cubicBezTo>
                  <a:cubicBezTo>
                    <a:pt x="232" y="389"/>
                    <a:pt x="227" y="386"/>
                    <a:pt x="221" y="379"/>
                  </a:cubicBezTo>
                  <a:cubicBezTo>
                    <a:pt x="206" y="367"/>
                    <a:pt x="189" y="356"/>
                    <a:pt x="175" y="342"/>
                  </a:cubicBezTo>
                  <a:cubicBezTo>
                    <a:pt x="169" y="338"/>
                    <a:pt x="162" y="330"/>
                    <a:pt x="156" y="326"/>
                  </a:cubicBezTo>
                  <a:cubicBezTo>
                    <a:pt x="144" y="315"/>
                    <a:pt x="132" y="302"/>
                    <a:pt x="121" y="290"/>
                  </a:cubicBezTo>
                  <a:cubicBezTo>
                    <a:pt x="115" y="284"/>
                    <a:pt x="110" y="278"/>
                    <a:pt x="106" y="272"/>
                  </a:cubicBezTo>
                  <a:cubicBezTo>
                    <a:pt x="96" y="258"/>
                    <a:pt x="87" y="247"/>
                    <a:pt x="78" y="236"/>
                  </a:cubicBezTo>
                  <a:cubicBezTo>
                    <a:pt x="73" y="229"/>
                    <a:pt x="69" y="221"/>
                    <a:pt x="64" y="213"/>
                  </a:cubicBezTo>
                  <a:cubicBezTo>
                    <a:pt x="56" y="201"/>
                    <a:pt x="50" y="190"/>
                    <a:pt x="44" y="179"/>
                  </a:cubicBezTo>
                  <a:cubicBezTo>
                    <a:pt x="39" y="172"/>
                    <a:pt x="36" y="162"/>
                    <a:pt x="33" y="153"/>
                  </a:cubicBezTo>
                  <a:cubicBezTo>
                    <a:pt x="29" y="142"/>
                    <a:pt x="24" y="133"/>
                    <a:pt x="19" y="122"/>
                  </a:cubicBezTo>
                  <a:cubicBezTo>
                    <a:pt x="18" y="115"/>
                    <a:pt x="15" y="106"/>
                    <a:pt x="13" y="96"/>
                  </a:cubicBezTo>
                  <a:cubicBezTo>
                    <a:pt x="10" y="86"/>
                    <a:pt x="7" y="75"/>
                    <a:pt x="6" y="64"/>
                  </a:cubicBezTo>
                  <a:cubicBezTo>
                    <a:pt x="4" y="55"/>
                    <a:pt x="4" y="46"/>
                    <a:pt x="4" y="36"/>
                  </a:cubicBezTo>
                  <a:cubicBezTo>
                    <a:pt x="3" y="27"/>
                    <a:pt x="1" y="17"/>
                    <a:pt x="1" y="6"/>
                  </a:cubicBezTo>
                  <a:lnTo>
                    <a:pt x="1" y="6"/>
                  </a:lnTo>
                  <a:lnTo>
                    <a:pt x="7" y="1788"/>
                  </a:lnTo>
                  <a:cubicBezTo>
                    <a:pt x="9" y="1944"/>
                    <a:pt x="112" y="2101"/>
                    <a:pt x="318" y="2221"/>
                  </a:cubicBezTo>
                  <a:cubicBezTo>
                    <a:pt x="525" y="2341"/>
                    <a:pt x="796" y="2401"/>
                    <a:pt x="1067" y="2401"/>
                  </a:cubicBezTo>
                  <a:cubicBezTo>
                    <a:pt x="1338" y="2401"/>
                    <a:pt x="1610" y="2341"/>
                    <a:pt x="1818" y="2221"/>
                  </a:cubicBezTo>
                  <a:cubicBezTo>
                    <a:pt x="2027" y="2099"/>
                    <a:pt x="2131" y="1942"/>
                    <a:pt x="2131" y="1784"/>
                  </a:cubicBezTo>
                  <a:lnTo>
                    <a:pt x="2125"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p51"/>
            <p:cNvSpPr/>
            <p:nvPr/>
          </p:nvSpPr>
          <p:spPr>
            <a:xfrm>
              <a:off x="2889383" y="1068617"/>
              <a:ext cx="86477" cy="47019"/>
            </a:xfrm>
            <a:custGeom>
              <a:rect b="b" l="l" r="r" t="t"/>
              <a:pathLst>
                <a:path extrusionOk="0" h="1076" w="1979">
                  <a:moveTo>
                    <a:pt x="997" y="0"/>
                  </a:moveTo>
                  <a:cubicBezTo>
                    <a:pt x="727" y="0"/>
                    <a:pt x="474" y="60"/>
                    <a:pt x="285" y="169"/>
                  </a:cubicBezTo>
                  <a:lnTo>
                    <a:pt x="285" y="171"/>
                  </a:lnTo>
                  <a:cubicBezTo>
                    <a:pt x="101" y="277"/>
                    <a:pt x="1" y="422"/>
                    <a:pt x="13" y="563"/>
                  </a:cubicBezTo>
                  <a:lnTo>
                    <a:pt x="14" y="576"/>
                  </a:lnTo>
                  <a:lnTo>
                    <a:pt x="14" y="585"/>
                  </a:lnTo>
                  <a:cubicBezTo>
                    <a:pt x="16" y="589"/>
                    <a:pt x="18" y="594"/>
                    <a:pt x="18" y="600"/>
                  </a:cubicBezTo>
                  <a:lnTo>
                    <a:pt x="21" y="609"/>
                  </a:lnTo>
                  <a:lnTo>
                    <a:pt x="24" y="622"/>
                  </a:lnTo>
                  <a:cubicBezTo>
                    <a:pt x="25" y="625"/>
                    <a:pt x="25" y="628"/>
                    <a:pt x="27" y="632"/>
                  </a:cubicBezTo>
                  <a:cubicBezTo>
                    <a:pt x="28" y="635"/>
                    <a:pt x="30" y="642"/>
                    <a:pt x="31" y="646"/>
                  </a:cubicBezTo>
                  <a:lnTo>
                    <a:pt x="38" y="657"/>
                  </a:lnTo>
                  <a:lnTo>
                    <a:pt x="42" y="668"/>
                  </a:lnTo>
                  <a:cubicBezTo>
                    <a:pt x="42" y="672"/>
                    <a:pt x="44" y="675"/>
                    <a:pt x="45" y="677"/>
                  </a:cubicBezTo>
                  <a:cubicBezTo>
                    <a:pt x="48" y="683"/>
                    <a:pt x="53" y="691"/>
                    <a:pt x="56" y="695"/>
                  </a:cubicBezTo>
                  <a:lnTo>
                    <a:pt x="62" y="705"/>
                  </a:lnTo>
                  <a:lnTo>
                    <a:pt x="68" y="715"/>
                  </a:lnTo>
                  <a:cubicBezTo>
                    <a:pt x="70" y="719"/>
                    <a:pt x="71" y="722"/>
                    <a:pt x="74" y="725"/>
                  </a:cubicBezTo>
                  <a:cubicBezTo>
                    <a:pt x="79" y="734"/>
                    <a:pt x="85" y="739"/>
                    <a:pt x="91" y="748"/>
                  </a:cubicBezTo>
                  <a:lnTo>
                    <a:pt x="98" y="754"/>
                  </a:lnTo>
                  <a:lnTo>
                    <a:pt x="107" y="765"/>
                  </a:lnTo>
                  <a:lnTo>
                    <a:pt x="111" y="771"/>
                  </a:lnTo>
                  <a:cubicBezTo>
                    <a:pt x="119" y="780"/>
                    <a:pt x="128" y="788"/>
                    <a:pt x="136" y="797"/>
                  </a:cubicBezTo>
                  <a:lnTo>
                    <a:pt x="142" y="802"/>
                  </a:lnTo>
                  <a:lnTo>
                    <a:pt x="153" y="812"/>
                  </a:lnTo>
                  <a:lnTo>
                    <a:pt x="159" y="817"/>
                  </a:lnTo>
                  <a:cubicBezTo>
                    <a:pt x="171" y="829"/>
                    <a:pt x="185" y="840"/>
                    <a:pt x="201" y="851"/>
                  </a:cubicBezTo>
                  <a:lnTo>
                    <a:pt x="214" y="863"/>
                  </a:lnTo>
                  <a:cubicBezTo>
                    <a:pt x="236" y="879"/>
                    <a:pt x="258" y="892"/>
                    <a:pt x="282" y="905"/>
                  </a:cubicBezTo>
                  <a:cubicBezTo>
                    <a:pt x="470" y="1014"/>
                    <a:pt x="724" y="1075"/>
                    <a:pt x="993" y="1075"/>
                  </a:cubicBezTo>
                  <a:cubicBezTo>
                    <a:pt x="1262" y="1075"/>
                    <a:pt x="1516" y="1015"/>
                    <a:pt x="1705" y="905"/>
                  </a:cubicBezTo>
                  <a:cubicBezTo>
                    <a:pt x="1728" y="891"/>
                    <a:pt x="1751" y="877"/>
                    <a:pt x="1773" y="863"/>
                  </a:cubicBezTo>
                  <a:cubicBezTo>
                    <a:pt x="1776" y="860"/>
                    <a:pt x="1779" y="857"/>
                    <a:pt x="1782" y="854"/>
                  </a:cubicBezTo>
                  <a:lnTo>
                    <a:pt x="1793" y="845"/>
                  </a:lnTo>
                  <a:lnTo>
                    <a:pt x="1802" y="839"/>
                  </a:lnTo>
                  <a:cubicBezTo>
                    <a:pt x="1811" y="832"/>
                    <a:pt x="1820" y="825"/>
                    <a:pt x="1830" y="819"/>
                  </a:cubicBezTo>
                  <a:cubicBezTo>
                    <a:pt x="1833" y="814"/>
                    <a:pt x="1836" y="812"/>
                    <a:pt x="1839" y="808"/>
                  </a:cubicBezTo>
                  <a:lnTo>
                    <a:pt x="1848" y="799"/>
                  </a:lnTo>
                  <a:lnTo>
                    <a:pt x="1857" y="792"/>
                  </a:lnTo>
                  <a:cubicBezTo>
                    <a:pt x="1863" y="785"/>
                    <a:pt x="1870" y="777"/>
                    <a:pt x="1876" y="771"/>
                  </a:cubicBezTo>
                  <a:cubicBezTo>
                    <a:pt x="1880" y="768"/>
                    <a:pt x="1882" y="765"/>
                    <a:pt x="1885" y="760"/>
                  </a:cubicBezTo>
                  <a:lnTo>
                    <a:pt x="1893" y="749"/>
                  </a:lnTo>
                  <a:lnTo>
                    <a:pt x="1900" y="742"/>
                  </a:lnTo>
                  <a:cubicBezTo>
                    <a:pt x="1906" y="734"/>
                    <a:pt x="1911" y="729"/>
                    <a:pt x="1914" y="723"/>
                  </a:cubicBezTo>
                  <a:cubicBezTo>
                    <a:pt x="1917" y="720"/>
                    <a:pt x="1919" y="717"/>
                    <a:pt x="1922" y="712"/>
                  </a:cubicBezTo>
                  <a:lnTo>
                    <a:pt x="1928" y="702"/>
                  </a:lnTo>
                  <a:lnTo>
                    <a:pt x="1934" y="692"/>
                  </a:lnTo>
                  <a:cubicBezTo>
                    <a:pt x="1937" y="688"/>
                    <a:pt x="1940" y="682"/>
                    <a:pt x="1943" y="675"/>
                  </a:cubicBezTo>
                  <a:cubicBezTo>
                    <a:pt x="1946" y="674"/>
                    <a:pt x="1946" y="671"/>
                    <a:pt x="1948" y="666"/>
                  </a:cubicBezTo>
                  <a:lnTo>
                    <a:pt x="1953" y="655"/>
                  </a:lnTo>
                  <a:lnTo>
                    <a:pt x="1957" y="646"/>
                  </a:lnTo>
                  <a:cubicBezTo>
                    <a:pt x="1959" y="640"/>
                    <a:pt x="1962" y="635"/>
                    <a:pt x="1963" y="629"/>
                  </a:cubicBezTo>
                  <a:cubicBezTo>
                    <a:pt x="1965" y="626"/>
                    <a:pt x="1965" y="623"/>
                    <a:pt x="1965" y="619"/>
                  </a:cubicBezTo>
                  <a:lnTo>
                    <a:pt x="1970" y="608"/>
                  </a:lnTo>
                  <a:lnTo>
                    <a:pt x="1971" y="597"/>
                  </a:lnTo>
                  <a:cubicBezTo>
                    <a:pt x="1973" y="592"/>
                    <a:pt x="1974" y="588"/>
                    <a:pt x="1976" y="582"/>
                  </a:cubicBezTo>
                  <a:cubicBezTo>
                    <a:pt x="1976" y="579"/>
                    <a:pt x="1976" y="576"/>
                    <a:pt x="1976" y="572"/>
                  </a:cubicBezTo>
                  <a:lnTo>
                    <a:pt x="1976" y="560"/>
                  </a:lnTo>
                  <a:lnTo>
                    <a:pt x="1977" y="551"/>
                  </a:lnTo>
                  <a:cubicBezTo>
                    <a:pt x="1979" y="546"/>
                    <a:pt x="1979" y="540"/>
                    <a:pt x="1979" y="536"/>
                  </a:cubicBezTo>
                  <a:cubicBezTo>
                    <a:pt x="1979" y="402"/>
                    <a:pt x="1883" y="271"/>
                    <a:pt x="1710" y="169"/>
                  </a:cubicBezTo>
                  <a:cubicBezTo>
                    <a:pt x="1522" y="60"/>
                    <a:pt x="1267" y="0"/>
                    <a:pt x="99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 name="Google Shape;2105;p51"/>
            <p:cNvSpPr/>
            <p:nvPr/>
          </p:nvSpPr>
          <p:spPr>
            <a:xfrm>
              <a:off x="2885844" y="1065165"/>
              <a:ext cx="93469" cy="53835"/>
            </a:xfrm>
            <a:custGeom>
              <a:rect b="b" l="l" r="r" t="t"/>
              <a:pathLst>
                <a:path extrusionOk="0" h="1232" w="2139">
                  <a:moveTo>
                    <a:pt x="1078" y="79"/>
                  </a:moveTo>
                  <a:cubicBezTo>
                    <a:pt x="1348" y="79"/>
                    <a:pt x="1601" y="139"/>
                    <a:pt x="1791" y="248"/>
                  </a:cubicBezTo>
                  <a:cubicBezTo>
                    <a:pt x="1964" y="350"/>
                    <a:pt x="2060" y="481"/>
                    <a:pt x="2060" y="615"/>
                  </a:cubicBezTo>
                  <a:cubicBezTo>
                    <a:pt x="2060" y="619"/>
                    <a:pt x="2060" y="625"/>
                    <a:pt x="2058" y="630"/>
                  </a:cubicBezTo>
                  <a:lnTo>
                    <a:pt x="2057" y="639"/>
                  </a:lnTo>
                  <a:lnTo>
                    <a:pt x="2057" y="651"/>
                  </a:lnTo>
                  <a:cubicBezTo>
                    <a:pt x="2057" y="655"/>
                    <a:pt x="2057" y="658"/>
                    <a:pt x="2055" y="661"/>
                  </a:cubicBezTo>
                  <a:cubicBezTo>
                    <a:pt x="2055" y="667"/>
                    <a:pt x="2054" y="671"/>
                    <a:pt x="2052" y="676"/>
                  </a:cubicBezTo>
                  <a:lnTo>
                    <a:pt x="2051" y="687"/>
                  </a:lnTo>
                  <a:lnTo>
                    <a:pt x="2046" y="698"/>
                  </a:lnTo>
                  <a:cubicBezTo>
                    <a:pt x="2046" y="702"/>
                    <a:pt x="2044" y="705"/>
                    <a:pt x="2044" y="708"/>
                  </a:cubicBezTo>
                  <a:cubicBezTo>
                    <a:pt x="2043" y="714"/>
                    <a:pt x="2040" y="719"/>
                    <a:pt x="2038" y="725"/>
                  </a:cubicBezTo>
                  <a:lnTo>
                    <a:pt x="2034" y="734"/>
                  </a:lnTo>
                  <a:lnTo>
                    <a:pt x="2029" y="745"/>
                  </a:lnTo>
                  <a:cubicBezTo>
                    <a:pt x="2027" y="750"/>
                    <a:pt x="2026" y="753"/>
                    <a:pt x="2024" y="754"/>
                  </a:cubicBezTo>
                  <a:cubicBezTo>
                    <a:pt x="2021" y="761"/>
                    <a:pt x="2018" y="767"/>
                    <a:pt x="2015" y="771"/>
                  </a:cubicBezTo>
                  <a:lnTo>
                    <a:pt x="2007" y="781"/>
                  </a:lnTo>
                  <a:lnTo>
                    <a:pt x="2003" y="791"/>
                  </a:lnTo>
                  <a:cubicBezTo>
                    <a:pt x="2000" y="796"/>
                    <a:pt x="1998" y="799"/>
                    <a:pt x="1995" y="802"/>
                  </a:cubicBezTo>
                  <a:cubicBezTo>
                    <a:pt x="1992" y="808"/>
                    <a:pt x="1987" y="813"/>
                    <a:pt x="1981" y="821"/>
                  </a:cubicBezTo>
                  <a:lnTo>
                    <a:pt x="1974" y="828"/>
                  </a:lnTo>
                  <a:lnTo>
                    <a:pt x="1966" y="839"/>
                  </a:lnTo>
                  <a:cubicBezTo>
                    <a:pt x="1963" y="844"/>
                    <a:pt x="1961" y="847"/>
                    <a:pt x="1957" y="850"/>
                  </a:cubicBezTo>
                  <a:cubicBezTo>
                    <a:pt x="1951" y="856"/>
                    <a:pt x="1944" y="864"/>
                    <a:pt x="1938" y="871"/>
                  </a:cubicBezTo>
                  <a:lnTo>
                    <a:pt x="1929" y="878"/>
                  </a:lnTo>
                  <a:lnTo>
                    <a:pt x="1918" y="887"/>
                  </a:lnTo>
                  <a:cubicBezTo>
                    <a:pt x="1917" y="891"/>
                    <a:pt x="1914" y="893"/>
                    <a:pt x="1911" y="898"/>
                  </a:cubicBezTo>
                  <a:cubicBezTo>
                    <a:pt x="1901" y="904"/>
                    <a:pt x="1892" y="911"/>
                    <a:pt x="1883" y="918"/>
                  </a:cubicBezTo>
                  <a:lnTo>
                    <a:pt x="1874" y="924"/>
                  </a:lnTo>
                  <a:lnTo>
                    <a:pt x="1863" y="933"/>
                  </a:lnTo>
                  <a:cubicBezTo>
                    <a:pt x="1860" y="936"/>
                    <a:pt x="1857" y="939"/>
                    <a:pt x="1854" y="942"/>
                  </a:cubicBezTo>
                  <a:cubicBezTo>
                    <a:pt x="1832" y="956"/>
                    <a:pt x="1809" y="970"/>
                    <a:pt x="1786" y="984"/>
                  </a:cubicBezTo>
                  <a:cubicBezTo>
                    <a:pt x="1595" y="1094"/>
                    <a:pt x="1343" y="1154"/>
                    <a:pt x="1074" y="1154"/>
                  </a:cubicBezTo>
                  <a:cubicBezTo>
                    <a:pt x="803" y="1154"/>
                    <a:pt x="551" y="1093"/>
                    <a:pt x="363" y="984"/>
                  </a:cubicBezTo>
                  <a:cubicBezTo>
                    <a:pt x="339" y="971"/>
                    <a:pt x="317" y="958"/>
                    <a:pt x="295" y="942"/>
                  </a:cubicBezTo>
                  <a:lnTo>
                    <a:pt x="282" y="930"/>
                  </a:lnTo>
                  <a:cubicBezTo>
                    <a:pt x="266" y="919"/>
                    <a:pt x="252" y="908"/>
                    <a:pt x="239" y="896"/>
                  </a:cubicBezTo>
                  <a:lnTo>
                    <a:pt x="232" y="891"/>
                  </a:lnTo>
                  <a:lnTo>
                    <a:pt x="223" y="881"/>
                  </a:lnTo>
                  <a:lnTo>
                    <a:pt x="217" y="876"/>
                  </a:lnTo>
                  <a:cubicBezTo>
                    <a:pt x="208" y="867"/>
                    <a:pt x="200" y="859"/>
                    <a:pt x="192" y="850"/>
                  </a:cubicBezTo>
                  <a:lnTo>
                    <a:pt x="186" y="844"/>
                  </a:lnTo>
                  <a:lnTo>
                    <a:pt x="179" y="833"/>
                  </a:lnTo>
                  <a:lnTo>
                    <a:pt x="172" y="827"/>
                  </a:lnTo>
                  <a:cubicBezTo>
                    <a:pt x="166" y="818"/>
                    <a:pt x="160" y="813"/>
                    <a:pt x="155" y="804"/>
                  </a:cubicBezTo>
                  <a:cubicBezTo>
                    <a:pt x="152" y="801"/>
                    <a:pt x="151" y="798"/>
                    <a:pt x="149" y="794"/>
                  </a:cubicBezTo>
                  <a:lnTo>
                    <a:pt x="143" y="784"/>
                  </a:lnTo>
                  <a:lnTo>
                    <a:pt x="137" y="774"/>
                  </a:lnTo>
                  <a:cubicBezTo>
                    <a:pt x="134" y="770"/>
                    <a:pt x="129" y="762"/>
                    <a:pt x="126" y="756"/>
                  </a:cubicBezTo>
                  <a:cubicBezTo>
                    <a:pt x="125" y="754"/>
                    <a:pt x="123" y="751"/>
                    <a:pt x="123" y="747"/>
                  </a:cubicBezTo>
                  <a:lnTo>
                    <a:pt x="117" y="736"/>
                  </a:lnTo>
                  <a:lnTo>
                    <a:pt x="112" y="725"/>
                  </a:lnTo>
                  <a:cubicBezTo>
                    <a:pt x="111" y="721"/>
                    <a:pt x="109" y="714"/>
                    <a:pt x="106" y="711"/>
                  </a:cubicBezTo>
                  <a:cubicBezTo>
                    <a:pt x="106" y="707"/>
                    <a:pt x="105" y="704"/>
                    <a:pt x="105" y="701"/>
                  </a:cubicBezTo>
                  <a:lnTo>
                    <a:pt x="102" y="688"/>
                  </a:lnTo>
                  <a:lnTo>
                    <a:pt x="99" y="679"/>
                  </a:lnTo>
                  <a:cubicBezTo>
                    <a:pt x="97" y="673"/>
                    <a:pt x="97" y="668"/>
                    <a:pt x="95" y="664"/>
                  </a:cubicBezTo>
                  <a:lnTo>
                    <a:pt x="95" y="655"/>
                  </a:lnTo>
                  <a:lnTo>
                    <a:pt x="94" y="642"/>
                  </a:lnTo>
                  <a:cubicBezTo>
                    <a:pt x="82" y="499"/>
                    <a:pt x="180" y="356"/>
                    <a:pt x="366" y="248"/>
                  </a:cubicBezTo>
                  <a:cubicBezTo>
                    <a:pt x="555" y="139"/>
                    <a:pt x="808" y="79"/>
                    <a:pt x="1078" y="79"/>
                  </a:cubicBezTo>
                  <a:close/>
                  <a:moveTo>
                    <a:pt x="1078" y="1"/>
                  </a:moveTo>
                  <a:cubicBezTo>
                    <a:pt x="806" y="1"/>
                    <a:pt x="534" y="61"/>
                    <a:pt x="326" y="181"/>
                  </a:cubicBezTo>
                  <a:cubicBezTo>
                    <a:pt x="105" y="308"/>
                    <a:pt x="0" y="481"/>
                    <a:pt x="17" y="648"/>
                  </a:cubicBezTo>
                  <a:cubicBezTo>
                    <a:pt x="17" y="658"/>
                    <a:pt x="17" y="667"/>
                    <a:pt x="19" y="676"/>
                  </a:cubicBezTo>
                  <a:cubicBezTo>
                    <a:pt x="20" y="687"/>
                    <a:pt x="23" y="698"/>
                    <a:pt x="26" y="708"/>
                  </a:cubicBezTo>
                  <a:cubicBezTo>
                    <a:pt x="28" y="718"/>
                    <a:pt x="31" y="727"/>
                    <a:pt x="32" y="734"/>
                  </a:cubicBezTo>
                  <a:cubicBezTo>
                    <a:pt x="37" y="745"/>
                    <a:pt x="42" y="754"/>
                    <a:pt x="46" y="765"/>
                  </a:cubicBezTo>
                  <a:cubicBezTo>
                    <a:pt x="49" y="774"/>
                    <a:pt x="52" y="784"/>
                    <a:pt x="57" y="791"/>
                  </a:cubicBezTo>
                  <a:cubicBezTo>
                    <a:pt x="63" y="802"/>
                    <a:pt x="69" y="813"/>
                    <a:pt x="77" y="825"/>
                  </a:cubicBezTo>
                  <a:cubicBezTo>
                    <a:pt x="82" y="833"/>
                    <a:pt x="86" y="841"/>
                    <a:pt x="91" y="848"/>
                  </a:cubicBezTo>
                  <a:cubicBezTo>
                    <a:pt x="100" y="859"/>
                    <a:pt x="109" y="870"/>
                    <a:pt x="119" y="884"/>
                  </a:cubicBezTo>
                  <a:cubicBezTo>
                    <a:pt x="123" y="890"/>
                    <a:pt x="128" y="896"/>
                    <a:pt x="134" y="902"/>
                  </a:cubicBezTo>
                  <a:cubicBezTo>
                    <a:pt x="145" y="914"/>
                    <a:pt x="157" y="927"/>
                    <a:pt x="169" y="938"/>
                  </a:cubicBezTo>
                  <a:cubicBezTo>
                    <a:pt x="175" y="942"/>
                    <a:pt x="182" y="950"/>
                    <a:pt x="188" y="954"/>
                  </a:cubicBezTo>
                  <a:cubicBezTo>
                    <a:pt x="202" y="968"/>
                    <a:pt x="219" y="979"/>
                    <a:pt x="234" y="991"/>
                  </a:cubicBezTo>
                  <a:cubicBezTo>
                    <a:pt x="240" y="998"/>
                    <a:pt x="245" y="1001"/>
                    <a:pt x="251" y="1004"/>
                  </a:cubicBezTo>
                  <a:cubicBezTo>
                    <a:pt x="272" y="1022"/>
                    <a:pt x="297" y="1038"/>
                    <a:pt x="323" y="1051"/>
                  </a:cubicBezTo>
                  <a:cubicBezTo>
                    <a:pt x="529" y="1173"/>
                    <a:pt x="802" y="1231"/>
                    <a:pt x="1074" y="1231"/>
                  </a:cubicBezTo>
                  <a:cubicBezTo>
                    <a:pt x="1344" y="1231"/>
                    <a:pt x="1615" y="1173"/>
                    <a:pt x="1824" y="1051"/>
                  </a:cubicBezTo>
                  <a:cubicBezTo>
                    <a:pt x="1851" y="1038"/>
                    <a:pt x="1875" y="1022"/>
                    <a:pt x="1898" y="1004"/>
                  </a:cubicBezTo>
                  <a:cubicBezTo>
                    <a:pt x="1906" y="999"/>
                    <a:pt x="1914" y="993"/>
                    <a:pt x="1921" y="985"/>
                  </a:cubicBezTo>
                  <a:cubicBezTo>
                    <a:pt x="1935" y="976"/>
                    <a:pt x="1949" y="965"/>
                    <a:pt x="1961" y="954"/>
                  </a:cubicBezTo>
                  <a:cubicBezTo>
                    <a:pt x="1969" y="948"/>
                    <a:pt x="1975" y="941"/>
                    <a:pt x="1983" y="933"/>
                  </a:cubicBezTo>
                  <a:cubicBezTo>
                    <a:pt x="1994" y="924"/>
                    <a:pt x="2006" y="913"/>
                    <a:pt x="2015" y="902"/>
                  </a:cubicBezTo>
                  <a:cubicBezTo>
                    <a:pt x="2023" y="894"/>
                    <a:pt x="2027" y="885"/>
                    <a:pt x="2034" y="879"/>
                  </a:cubicBezTo>
                  <a:cubicBezTo>
                    <a:pt x="2043" y="868"/>
                    <a:pt x="2052" y="858"/>
                    <a:pt x="2060" y="848"/>
                  </a:cubicBezTo>
                  <a:cubicBezTo>
                    <a:pt x="2064" y="839"/>
                    <a:pt x="2069" y="830"/>
                    <a:pt x="2075" y="821"/>
                  </a:cubicBezTo>
                  <a:cubicBezTo>
                    <a:pt x="2080" y="811"/>
                    <a:pt x="2087" y="801"/>
                    <a:pt x="2094" y="791"/>
                  </a:cubicBezTo>
                  <a:cubicBezTo>
                    <a:pt x="2097" y="782"/>
                    <a:pt x="2100" y="774"/>
                    <a:pt x="2104" y="765"/>
                  </a:cubicBezTo>
                  <a:cubicBezTo>
                    <a:pt x="2109" y="754"/>
                    <a:pt x="2114" y="744"/>
                    <a:pt x="2117" y="733"/>
                  </a:cubicBezTo>
                  <a:cubicBezTo>
                    <a:pt x="2121" y="724"/>
                    <a:pt x="2123" y="714"/>
                    <a:pt x="2124" y="707"/>
                  </a:cubicBezTo>
                  <a:cubicBezTo>
                    <a:pt x="2127" y="696"/>
                    <a:pt x="2131" y="685"/>
                    <a:pt x="2134" y="675"/>
                  </a:cubicBezTo>
                  <a:cubicBezTo>
                    <a:pt x="2134" y="665"/>
                    <a:pt x="2134" y="656"/>
                    <a:pt x="2135" y="647"/>
                  </a:cubicBezTo>
                  <a:cubicBezTo>
                    <a:pt x="2135" y="636"/>
                    <a:pt x="2138" y="625"/>
                    <a:pt x="2138" y="615"/>
                  </a:cubicBezTo>
                  <a:cubicBezTo>
                    <a:pt x="2138" y="458"/>
                    <a:pt x="2035" y="301"/>
                    <a:pt x="1829" y="182"/>
                  </a:cubicBezTo>
                  <a:cubicBezTo>
                    <a:pt x="1621" y="62"/>
                    <a:pt x="1351" y="1"/>
                    <a:pt x="107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51"/>
            <p:cNvSpPr/>
            <p:nvPr/>
          </p:nvSpPr>
          <p:spPr>
            <a:xfrm>
              <a:off x="3092834" y="883213"/>
              <a:ext cx="82195" cy="62924"/>
            </a:xfrm>
            <a:custGeom>
              <a:rect b="b" l="l" r="r" t="t"/>
              <a:pathLst>
                <a:path extrusionOk="0" h="1440" w="1881">
                  <a:moveTo>
                    <a:pt x="1880" y="1"/>
                  </a:moveTo>
                  <a:lnTo>
                    <a:pt x="1" y="1313"/>
                  </a:lnTo>
                  <a:lnTo>
                    <a:pt x="1" y="1439"/>
                  </a:lnTo>
                  <a:lnTo>
                    <a:pt x="1880" y="127"/>
                  </a:lnTo>
                  <a:lnTo>
                    <a:pt x="188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51"/>
            <p:cNvSpPr/>
            <p:nvPr/>
          </p:nvSpPr>
          <p:spPr>
            <a:xfrm>
              <a:off x="2951476" y="940499"/>
              <a:ext cx="141493" cy="79136"/>
            </a:xfrm>
            <a:custGeom>
              <a:rect b="b" l="l" r="r" t="t"/>
              <a:pathLst>
                <a:path extrusionOk="0" h="1811" w="3238">
                  <a:moveTo>
                    <a:pt x="3237" y="0"/>
                  </a:moveTo>
                  <a:lnTo>
                    <a:pt x="3237" y="0"/>
                  </a:lnTo>
                  <a:cubicBezTo>
                    <a:pt x="2305" y="651"/>
                    <a:pt x="1216" y="1217"/>
                    <a:pt x="1" y="1685"/>
                  </a:cubicBezTo>
                  <a:lnTo>
                    <a:pt x="1" y="1811"/>
                  </a:lnTo>
                  <a:cubicBezTo>
                    <a:pt x="1216" y="1345"/>
                    <a:pt x="2305" y="779"/>
                    <a:pt x="3236" y="128"/>
                  </a:cubicBezTo>
                  <a:lnTo>
                    <a:pt x="323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51"/>
            <p:cNvSpPr/>
            <p:nvPr/>
          </p:nvSpPr>
          <p:spPr>
            <a:xfrm>
              <a:off x="2940465" y="879717"/>
              <a:ext cx="234568" cy="136293"/>
            </a:xfrm>
            <a:custGeom>
              <a:rect b="b" l="l" r="r" t="t"/>
              <a:pathLst>
                <a:path extrusionOk="0" h="3119" w="5368">
                  <a:moveTo>
                    <a:pt x="5231" y="1"/>
                  </a:moveTo>
                  <a:lnTo>
                    <a:pt x="2972" y="1095"/>
                  </a:lnTo>
                  <a:cubicBezTo>
                    <a:pt x="1854" y="1636"/>
                    <a:pt x="879" y="2270"/>
                    <a:pt x="78" y="2974"/>
                  </a:cubicBezTo>
                  <a:lnTo>
                    <a:pt x="1" y="3040"/>
                  </a:lnTo>
                  <a:lnTo>
                    <a:pt x="138" y="3119"/>
                  </a:lnTo>
                  <a:lnTo>
                    <a:pt x="253" y="3076"/>
                  </a:lnTo>
                  <a:cubicBezTo>
                    <a:pt x="1468" y="2610"/>
                    <a:pt x="2557" y="2042"/>
                    <a:pt x="3489" y="1391"/>
                  </a:cubicBezTo>
                  <a:lnTo>
                    <a:pt x="5367" y="81"/>
                  </a:lnTo>
                  <a:lnTo>
                    <a:pt x="5231" y="1"/>
                  </a:lnTo>
                  <a:close/>
                </a:path>
              </a:pathLst>
            </a:custGeom>
            <a:gradFill>
              <a:gsLst>
                <a:gs pos="0">
                  <a:schemeClr val="accent1"/>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p51"/>
            <p:cNvSpPr/>
            <p:nvPr/>
          </p:nvSpPr>
          <p:spPr>
            <a:xfrm>
              <a:off x="2912979" y="1003946"/>
              <a:ext cx="42736" cy="95173"/>
            </a:xfrm>
            <a:custGeom>
              <a:rect b="b" l="l" r="r" t="t"/>
              <a:pathLst>
                <a:path extrusionOk="0" h="2178" w="978">
                  <a:moveTo>
                    <a:pt x="977" y="4"/>
                  </a:moveTo>
                  <a:lnTo>
                    <a:pt x="977" y="4"/>
                  </a:lnTo>
                  <a:lnTo>
                    <a:pt x="977" y="4"/>
                  </a:lnTo>
                  <a:cubicBezTo>
                    <a:pt x="977" y="4"/>
                    <a:pt x="977" y="4"/>
                    <a:pt x="977" y="4"/>
                  </a:cubicBezTo>
                  <a:close/>
                  <a:moveTo>
                    <a:pt x="4" y="0"/>
                  </a:moveTo>
                  <a:lnTo>
                    <a:pt x="1" y="1894"/>
                  </a:lnTo>
                  <a:cubicBezTo>
                    <a:pt x="1" y="1966"/>
                    <a:pt x="48" y="2039"/>
                    <a:pt x="144" y="2094"/>
                  </a:cubicBezTo>
                  <a:cubicBezTo>
                    <a:pt x="240" y="2149"/>
                    <a:pt x="365" y="2177"/>
                    <a:pt x="489" y="2177"/>
                  </a:cubicBezTo>
                  <a:cubicBezTo>
                    <a:pt x="614" y="2177"/>
                    <a:pt x="738" y="2149"/>
                    <a:pt x="833" y="2094"/>
                  </a:cubicBezTo>
                  <a:cubicBezTo>
                    <a:pt x="927" y="2040"/>
                    <a:pt x="973" y="1969"/>
                    <a:pt x="973" y="1897"/>
                  </a:cubicBezTo>
                  <a:lnTo>
                    <a:pt x="977" y="4"/>
                  </a:lnTo>
                  <a:lnTo>
                    <a:pt x="977" y="4"/>
                  </a:lnTo>
                  <a:cubicBezTo>
                    <a:pt x="977" y="8"/>
                    <a:pt x="976" y="13"/>
                    <a:pt x="976" y="17"/>
                  </a:cubicBezTo>
                  <a:cubicBezTo>
                    <a:pt x="974" y="22"/>
                    <a:pt x="974" y="25"/>
                    <a:pt x="974" y="30"/>
                  </a:cubicBezTo>
                  <a:cubicBezTo>
                    <a:pt x="974" y="34"/>
                    <a:pt x="973" y="39"/>
                    <a:pt x="971" y="45"/>
                  </a:cubicBezTo>
                  <a:cubicBezTo>
                    <a:pt x="970" y="48"/>
                    <a:pt x="970" y="53"/>
                    <a:pt x="968" y="56"/>
                  </a:cubicBezTo>
                  <a:cubicBezTo>
                    <a:pt x="967" y="60"/>
                    <a:pt x="963" y="65"/>
                    <a:pt x="962" y="70"/>
                  </a:cubicBezTo>
                  <a:cubicBezTo>
                    <a:pt x="960" y="74"/>
                    <a:pt x="960" y="79"/>
                    <a:pt x="957" y="82"/>
                  </a:cubicBezTo>
                  <a:cubicBezTo>
                    <a:pt x="956" y="87"/>
                    <a:pt x="951" y="93"/>
                    <a:pt x="948" y="97"/>
                  </a:cubicBezTo>
                  <a:cubicBezTo>
                    <a:pt x="947" y="100"/>
                    <a:pt x="945" y="104"/>
                    <a:pt x="942" y="108"/>
                  </a:cubicBezTo>
                  <a:cubicBezTo>
                    <a:pt x="939" y="113"/>
                    <a:pt x="933" y="119"/>
                    <a:pt x="928" y="124"/>
                  </a:cubicBezTo>
                  <a:cubicBezTo>
                    <a:pt x="927" y="127"/>
                    <a:pt x="925" y="130"/>
                    <a:pt x="922" y="133"/>
                  </a:cubicBezTo>
                  <a:cubicBezTo>
                    <a:pt x="917" y="137"/>
                    <a:pt x="911" y="144"/>
                    <a:pt x="907" y="150"/>
                  </a:cubicBezTo>
                  <a:cubicBezTo>
                    <a:pt x="902" y="153"/>
                    <a:pt x="900" y="154"/>
                    <a:pt x="897" y="157"/>
                  </a:cubicBezTo>
                  <a:cubicBezTo>
                    <a:pt x="890" y="164"/>
                    <a:pt x="883" y="168"/>
                    <a:pt x="877" y="174"/>
                  </a:cubicBezTo>
                  <a:cubicBezTo>
                    <a:pt x="874" y="176"/>
                    <a:pt x="871" y="179"/>
                    <a:pt x="868" y="180"/>
                  </a:cubicBezTo>
                  <a:cubicBezTo>
                    <a:pt x="859" y="188"/>
                    <a:pt x="847" y="196"/>
                    <a:pt x="834" y="200"/>
                  </a:cubicBezTo>
                  <a:cubicBezTo>
                    <a:pt x="739" y="255"/>
                    <a:pt x="615" y="283"/>
                    <a:pt x="490" y="283"/>
                  </a:cubicBezTo>
                  <a:cubicBezTo>
                    <a:pt x="366" y="283"/>
                    <a:pt x="242" y="256"/>
                    <a:pt x="148" y="200"/>
                  </a:cubicBezTo>
                  <a:cubicBezTo>
                    <a:pt x="136" y="196"/>
                    <a:pt x="125" y="188"/>
                    <a:pt x="114" y="180"/>
                  </a:cubicBezTo>
                  <a:cubicBezTo>
                    <a:pt x="110" y="177"/>
                    <a:pt x="107" y="174"/>
                    <a:pt x="104" y="171"/>
                  </a:cubicBezTo>
                  <a:cubicBezTo>
                    <a:pt x="97" y="167"/>
                    <a:pt x="91" y="162"/>
                    <a:pt x="85" y="157"/>
                  </a:cubicBezTo>
                  <a:cubicBezTo>
                    <a:pt x="81" y="153"/>
                    <a:pt x="79" y="151"/>
                    <a:pt x="76" y="148"/>
                  </a:cubicBezTo>
                  <a:cubicBezTo>
                    <a:pt x="70" y="142"/>
                    <a:pt x="65" y="137"/>
                    <a:pt x="61" y="133"/>
                  </a:cubicBezTo>
                  <a:cubicBezTo>
                    <a:pt x="57" y="130"/>
                    <a:pt x="54" y="125"/>
                    <a:pt x="51" y="124"/>
                  </a:cubicBezTo>
                  <a:cubicBezTo>
                    <a:pt x="48" y="117"/>
                    <a:pt x="44" y="113"/>
                    <a:pt x="41" y="108"/>
                  </a:cubicBezTo>
                  <a:cubicBezTo>
                    <a:pt x="37" y="104"/>
                    <a:pt x="36" y="99"/>
                    <a:pt x="33" y="96"/>
                  </a:cubicBezTo>
                  <a:cubicBezTo>
                    <a:pt x="31" y="91"/>
                    <a:pt x="27" y="87"/>
                    <a:pt x="25" y="82"/>
                  </a:cubicBezTo>
                  <a:cubicBezTo>
                    <a:pt x="22" y="79"/>
                    <a:pt x="22" y="73"/>
                    <a:pt x="19" y="70"/>
                  </a:cubicBezTo>
                  <a:cubicBezTo>
                    <a:pt x="17" y="65"/>
                    <a:pt x="14" y="60"/>
                    <a:pt x="14" y="54"/>
                  </a:cubicBezTo>
                  <a:cubicBezTo>
                    <a:pt x="13" y="51"/>
                    <a:pt x="11" y="48"/>
                    <a:pt x="10" y="42"/>
                  </a:cubicBezTo>
                  <a:cubicBezTo>
                    <a:pt x="10" y="39"/>
                    <a:pt x="8" y="34"/>
                    <a:pt x="7" y="28"/>
                  </a:cubicBezTo>
                  <a:cubicBezTo>
                    <a:pt x="5" y="24"/>
                    <a:pt x="5" y="20"/>
                    <a:pt x="5" y="17"/>
                  </a:cubicBezTo>
                  <a:cubicBezTo>
                    <a:pt x="5" y="11"/>
                    <a:pt x="4" y="7"/>
                    <a:pt x="4" y="2"/>
                  </a:cubicBezTo>
                  <a:lnTo>
                    <a:pt x="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 name="Google Shape;2110;p51"/>
            <p:cNvSpPr/>
            <p:nvPr/>
          </p:nvSpPr>
          <p:spPr>
            <a:xfrm>
              <a:off x="2913111" y="991711"/>
              <a:ext cx="42867" cy="24602"/>
            </a:xfrm>
            <a:custGeom>
              <a:rect b="b" l="l" r="r" t="t"/>
              <a:pathLst>
                <a:path extrusionOk="0" h="563" w="981">
                  <a:moveTo>
                    <a:pt x="487" y="0"/>
                  </a:moveTo>
                  <a:cubicBezTo>
                    <a:pt x="362" y="0"/>
                    <a:pt x="237" y="27"/>
                    <a:pt x="142" y="82"/>
                  </a:cubicBezTo>
                  <a:cubicBezTo>
                    <a:pt x="48" y="137"/>
                    <a:pt x="1" y="210"/>
                    <a:pt x="1" y="282"/>
                  </a:cubicBezTo>
                  <a:cubicBezTo>
                    <a:pt x="1" y="287"/>
                    <a:pt x="2" y="291"/>
                    <a:pt x="2" y="297"/>
                  </a:cubicBezTo>
                  <a:cubicBezTo>
                    <a:pt x="2" y="300"/>
                    <a:pt x="2" y="304"/>
                    <a:pt x="4" y="308"/>
                  </a:cubicBezTo>
                  <a:cubicBezTo>
                    <a:pt x="5" y="314"/>
                    <a:pt x="5" y="319"/>
                    <a:pt x="7" y="322"/>
                  </a:cubicBezTo>
                  <a:cubicBezTo>
                    <a:pt x="8" y="328"/>
                    <a:pt x="10" y="331"/>
                    <a:pt x="11" y="334"/>
                  </a:cubicBezTo>
                  <a:cubicBezTo>
                    <a:pt x="11" y="340"/>
                    <a:pt x="14" y="345"/>
                    <a:pt x="16" y="350"/>
                  </a:cubicBezTo>
                  <a:cubicBezTo>
                    <a:pt x="19" y="354"/>
                    <a:pt x="19" y="359"/>
                    <a:pt x="22" y="362"/>
                  </a:cubicBezTo>
                  <a:cubicBezTo>
                    <a:pt x="24" y="367"/>
                    <a:pt x="28" y="371"/>
                    <a:pt x="30" y="376"/>
                  </a:cubicBezTo>
                  <a:cubicBezTo>
                    <a:pt x="33" y="379"/>
                    <a:pt x="34" y="384"/>
                    <a:pt x="38" y="388"/>
                  </a:cubicBezTo>
                  <a:cubicBezTo>
                    <a:pt x="41" y="393"/>
                    <a:pt x="45" y="397"/>
                    <a:pt x="48" y="402"/>
                  </a:cubicBezTo>
                  <a:cubicBezTo>
                    <a:pt x="51" y="404"/>
                    <a:pt x="54" y="410"/>
                    <a:pt x="58" y="413"/>
                  </a:cubicBezTo>
                  <a:cubicBezTo>
                    <a:pt x="62" y="417"/>
                    <a:pt x="67" y="422"/>
                    <a:pt x="73" y="427"/>
                  </a:cubicBezTo>
                  <a:cubicBezTo>
                    <a:pt x="76" y="431"/>
                    <a:pt x="78" y="433"/>
                    <a:pt x="82" y="437"/>
                  </a:cubicBezTo>
                  <a:cubicBezTo>
                    <a:pt x="88" y="442"/>
                    <a:pt x="94" y="447"/>
                    <a:pt x="101" y="451"/>
                  </a:cubicBezTo>
                  <a:cubicBezTo>
                    <a:pt x="104" y="454"/>
                    <a:pt x="107" y="457"/>
                    <a:pt x="111" y="460"/>
                  </a:cubicBezTo>
                  <a:cubicBezTo>
                    <a:pt x="122" y="468"/>
                    <a:pt x="133" y="474"/>
                    <a:pt x="145" y="480"/>
                  </a:cubicBezTo>
                  <a:cubicBezTo>
                    <a:pt x="239" y="536"/>
                    <a:pt x="363" y="563"/>
                    <a:pt x="487" y="563"/>
                  </a:cubicBezTo>
                  <a:cubicBezTo>
                    <a:pt x="612" y="563"/>
                    <a:pt x="736" y="535"/>
                    <a:pt x="831" y="480"/>
                  </a:cubicBezTo>
                  <a:cubicBezTo>
                    <a:pt x="844" y="474"/>
                    <a:pt x="856" y="468"/>
                    <a:pt x="865" y="460"/>
                  </a:cubicBezTo>
                  <a:cubicBezTo>
                    <a:pt x="868" y="459"/>
                    <a:pt x="871" y="456"/>
                    <a:pt x="874" y="454"/>
                  </a:cubicBezTo>
                  <a:cubicBezTo>
                    <a:pt x="880" y="448"/>
                    <a:pt x="887" y="444"/>
                    <a:pt x="894" y="437"/>
                  </a:cubicBezTo>
                  <a:cubicBezTo>
                    <a:pt x="897" y="434"/>
                    <a:pt x="899" y="433"/>
                    <a:pt x="904" y="430"/>
                  </a:cubicBezTo>
                  <a:cubicBezTo>
                    <a:pt x="908" y="424"/>
                    <a:pt x="914" y="417"/>
                    <a:pt x="919" y="413"/>
                  </a:cubicBezTo>
                  <a:cubicBezTo>
                    <a:pt x="922" y="410"/>
                    <a:pt x="924" y="407"/>
                    <a:pt x="925" y="404"/>
                  </a:cubicBezTo>
                  <a:cubicBezTo>
                    <a:pt x="930" y="399"/>
                    <a:pt x="936" y="393"/>
                    <a:pt x="939" y="388"/>
                  </a:cubicBezTo>
                  <a:cubicBezTo>
                    <a:pt x="940" y="384"/>
                    <a:pt x="944" y="380"/>
                    <a:pt x="945" y="377"/>
                  </a:cubicBezTo>
                  <a:cubicBezTo>
                    <a:pt x="948" y="373"/>
                    <a:pt x="953" y="367"/>
                    <a:pt x="954" y="362"/>
                  </a:cubicBezTo>
                  <a:cubicBezTo>
                    <a:pt x="957" y="359"/>
                    <a:pt x="957" y="354"/>
                    <a:pt x="959" y="350"/>
                  </a:cubicBezTo>
                  <a:cubicBezTo>
                    <a:pt x="960" y="345"/>
                    <a:pt x="964" y="340"/>
                    <a:pt x="965" y="336"/>
                  </a:cubicBezTo>
                  <a:cubicBezTo>
                    <a:pt x="967" y="333"/>
                    <a:pt x="967" y="328"/>
                    <a:pt x="968" y="324"/>
                  </a:cubicBezTo>
                  <a:cubicBezTo>
                    <a:pt x="970" y="319"/>
                    <a:pt x="971" y="314"/>
                    <a:pt x="971" y="310"/>
                  </a:cubicBezTo>
                  <a:cubicBezTo>
                    <a:pt x="973" y="305"/>
                    <a:pt x="973" y="300"/>
                    <a:pt x="973" y="297"/>
                  </a:cubicBezTo>
                  <a:cubicBezTo>
                    <a:pt x="980" y="219"/>
                    <a:pt x="933" y="142"/>
                    <a:pt x="831" y="82"/>
                  </a:cubicBezTo>
                  <a:cubicBezTo>
                    <a:pt x="736" y="27"/>
                    <a:pt x="611" y="0"/>
                    <a:pt x="48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1" name="Google Shape;2111;p51"/>
            <p:cNvSpPr/>
            <p:nvPr/>
          </p:nvSpPr>
          <p:spPr>
            <a:xfrm>
              <a:off x="2915470" y="993721"/>
              <a:ext cx="38104" cy="20669"/>
            </a:xfrm>
            <a:custGeom>
              <a:rect b="b" l="l" r="r" t="t"/>
              <a:pathLst>
                <a:path extrusionOk="0" h="473" w="872">
                  <a:moveTo>
                    <a:pt x="432" y="1"/>
                  </a:moveTo>
                  <a:cubicBezTo>
                    <a:pt x="321" y="1"/>
                    <a:pt x="210" y="24"/>
                    <a:pt x="125" y="70"/>
                  </a:cubicBezTo>
                  <a:cubicBezTo>
                    <a:pt x="40" y="116"/>
                    <a:pt x="0" y="176"/>
                    <a:pt x="0" y="236"/>
                  </a:cubicBezTo>
                  <a:cubicBezTo>
                    <a:pt x="0" y="241"/>
                    <a:pt x="0" y="244"/>
                    <a:pt x="0" y="248"/>
                  </a:cubicBezTo>
                  <a:cubicBezTo>
                    <a:pt x="2" y="251"/>
                    <a:pt x="2" y="256"/>
                    <a:pt x="2" y="258"/>
                  </a:cubicBezTo>
                  <a:cubicBezTo>
                    <a:pt x="4" y="262"/>
                    <a:pt x="4" y="267"/>
                    <a:pt x="5" y="271"/>
                  </a:cubicBezTo>
                  <a:cubicBezTo>
                    <a:pt x="7" y="273"/>
                    <a:pt x="7" y="279"/>
                    <a:pt x="8" y="281"/>
                  </a:cubicBezTo>
                  <a:cubicBezTo>
                    <a:pt x="10" y="285"/>
                    <a:pt x="11" y="288"/>
                    <a:pt x="14" y="293"/>
                  </a:cubicBezTo>
                  <a:cubicBezTo>
                    <a:pt x="14" y="298"/>
                    <a:pt x="16" y="299"/>
                    <a:pt x="19" y="304"/>
                  </a:cubicBezTo>
                  <a:cubicBezTo>
                    <a:pt x="20" y="307"/>
                    <a:pt x="24" y="311"/>
                    <a:pt x="25" y="314"/>
                  </a:cubicBezTo>
                  <a:cubicBezTo>
                    <a:pt x="28" y="319"/>
                    <a:pt x="30" y="321"/>
                    <a:pt x="31" y="324"/>
                  </a:cubicBezTo>
                  <a:cubicBezTo>
                    <a:pt x="36" y="328"/>
                    <a:pt x="39" y="333"/>
                    <a:pt x="42" y="336"/>
                  </a:cubicBezTo>
                  <a:cubicBezTo>
                    <a:pt x="45" y="339"/>
                    <a:pt x="47" y="342"/>
                    <a:pt x="50" y="345"/>
                  </a:cubicBezTo>
                  <a:cubicBezTo>
                    <a:pt x="54" y="348"/>
                    <a:pt x="59" y="353"/>
                    <a:pt x="64" y="358"/>
                  </a:cubicBezTo>
                  <a:cubicBezTo>
                    <a:pt x="67" y="361"/>
                    <a:pt x="70" y="364"/>
                    <a:pt x="73" y="365"/>
                  </a:cubicBezTo>
                  <a:cubicBezTo>
                    <a:pt x="76" y="371"/>
                    <a:pt x="82" y="373"/>
                    <a:pt x="88" y="378"/>
                  </a:cubicBezTo>
                  <a:cubicBezTo>
                    <a:pt x="91" y="381"/>
                    <a:pt x="94" y="382"/>
                    <a:pt x="97" y="385"/>
                  </a:cubicBezTo>
                  <a:cubicBezTo>
                    <a:pt x="108" y="391"/>
                    <a:pt x="117" y="398"/>
                    <a:pt x="128" y="404"/>
                  </a:cubicBezTo>
                  <a:cubicBezTo>
                    <a:pt x="213" y="450"/>
                    <a:pt x="323" y="473"/>
                    <a:pt x="434" y="473"/>
                  </a:cubicBezTo>
                  <a:cubicBezTo>
                    <a:pt x="545" y="473"/>
                    <a:pt x="656" y="450"/>
                    <a:pt x="740" y="404"/>
                  </a:cubicBezTo>
                  <a:cubicBezTo>
                    <a:pt x="751" y="398"/>
                    <a:pt x="760" y="391"/>
                    <a:pt x="771" y="385"/>
                  </a:cubicBezTo>
                  <a:cubicBezTo>
                    <a:pt x="773" y="384"/>
                    <a:pt x="774" y="382"/>
                    <a:pt x="777" y="381"/>
                  </a:cubicBezTo>
                  <a:cubicBezTo>
                    <a:pt x="783" y="376"/>
                    <a:pt x="790" y="371"/>
                    <a:pt x="796" y="365"/>
                  </a:cubicBezTo>
                  <a:cubicBezTo>
                    <a:pt x="799" y="364"/>
                    <a:pt x="800" y="361"/>
                    <a:pt x="803" y="359"/>
                  </a:cubicBezTo>
                  <a:cubicBezTo>
                    <a:pt x="808" y="356"/>
                    <a:pt x="813" y="350"/>
                    <a:pt x="817" y="345"/>
                  </a:cubicBezTo>
                  <a:cubicBezTo>
                    <a:pt x="820" y="344"/>
                    <a:pt x="822" y="341"/>
                    <a:pt x="823" y="339"/>
                  </a:cubicBezTo>
                  <a:cubicBezTo>
                    <a:pt x="828" y="334"/>
                    <a:pt x="833" y="330"/>
                    <a:pt x="836" y="325"/>
                  </a:cubicBezTo>
                  <a:cubicBezTo>
                    <a:pt x="837" y="322"/>
                    <a:pt x="839" y="319"/>
                    <a:pt x="842" y="316"/>
                  </a:cubicBezTo>
                  <a:cubicBezTo>
                    <a:pt x="843" y="313"/>
                    <a:pt x="846" y="308"/>
                    <a:pt x="848" y="302"/>
                  </a:cubicBezTo>
                  <a:cubicBezTo>
                    <a:pt x="851" y="299"/>
                    <a:pt x="853" y="298"/>
                    <a:pt x="854" y="293"/>
                  </a:cubicBezTo>
                  <a:cubicBezTo>
                    <a:pt x="856" y="288"/>
                    <a:pt x="857" y="285"/>
                    <a:pt x="859" y="282"/>
                  </a:cubicBezTo>
                  <a:cubicBezTo>
                    <a:pt x="860" y="278"/>
                    <a:pt x="860" y="274"/>
                    <a:pt x="862" y="271"/>
                  </a:cubicBezTo>
                  <a:cubicBezTo>
                    <a:pt x="863" y="268"/>
                    <a:pt x="865" y="264"/>
                    <a:pt x="865" y="259"/>
                  </a:cubicBezTo>
                  <a:cubicBezTo>
                    <a:pt x="865" y="256"/>
                    <a:pt x="865" y="253"/>
                    <a:pt x="865" y="248"/>
                  </a:cubicBezTo>
                  <a:cubicBezTo>
                    <a:pt x="871" y="184"/>
                    <a:pt x="830" y="119"/>
                    <a:pt x="739" y="70"/>
                  </a:cubicBezTo>
                  <a:cubicBezTo>
                    <a:pt x="654" y="24"/>
                    <a:pt x="543" y="1"/>
                    <a:pt x="43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2" name="Google Shape;2112;p51"/>
            <p:cNvSpPr/>
            <p:nvPr/>
          </p:nvSpPr>
          <p:spPr>
            <a:xfrm>
              <a:off x="2908391" y="1032043"/>
              <a:ext cx="39852" cy="46232"/>
            </a:xfrm>
            <a:custGeom>
              <a:rect b="b" l="l" r="r" t="t"/>
              <a:pathLst>
                <a:path extrusionOk="0" h="1058" w="912">
                  <a:moveTo>
                    <a:pt x="912" y="0"/>
                  </a:moveTo>
                  <a:lnTo>
                    <a:pt x="1" y="931"/>
                  </a:lnTo>
                  <a:lnTo>
                    <a:pt x="1" y="1057"/>
                  </a:lnTo>
                  <a:lnTo>
                    <a:pt x="912" y="127"/>
                  </a:lnTo>
                  <a:lnTo>
                    <a:pt x="91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 name="Google Shape;2113;p51"/>
            <p:cNvSpPr/>
            <p:nvPr/>
          </p:nvSpPr>
          <p:spPr>
            <a:xfrm>
              <a:off x="2877629" y="1072725"/>
              <a:ext cx="30807" cy="24340"/>
            </a:xfrm>
            <a:custGeom>
              <a:rect b="b" l="l" r="r" t="t"/>
              <a:pathLst>
                <a:path extrusionOk="0" h="557" w="705">
                  <a:moveTo>
                    <a:pt x="705" y="0"/>
                  </a:moveTo>
                  <a:cubicBezTo>
                    <a:pt x="516" y="166"/>
                    <a:pt x="279" y="312"/>
                    <a:pt x="2" y="431"/>
                  </a:cubicBezTo>
                  <a:lnTo>
                    <a:pt x="0" y="557"/>
                  </a:lnTo>
                  <a:cubicBezTo>
                    <a:pt x="279" y="438"/>
                    <a:pt x="516" y="291"/>
                    <a:pt x="705" y="126"/>
                  </a:cubicBezTo>
                  <a:lnTo>
                    <a:pt x="70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4" name="Google Shape;2114;p51"/>
            <p:cNvSpPr/>
            <p:nvPr/>
          </p:nvSpPr>
          <p:spPr>
            <a:xfrm>
              <a:off x="2713898" y="1091514"/>
              <a:ext cx="163822" cy="75684"/>
            </a:xfrm>
            <a:custGeom>
              <a:rect b="b" l="l" r="r" t="t"/>
              <a:pathLst>
                <a:path extrusionOk="0" h="1732" w="3749">
                  <a:moveTo>
                    <a:pt x="3749" y="1"/>
                  </a:moveTo>
                  <a:lnTo>
                    <a:pt x="0" y="1602"/>
                  </a:lnTo>
                  <a:lnTo>
                    <a:pt x="0" y="1731"/>
                  </a:lnTo>
                  <a:lnTo>
                    <a:pt x="3747" y="127"/>
                  </a:lnTo>
                  <a:lnTo>
                    <a:pt x="374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5" name="Google Shape;2115;p51"/>
            <p:cNvSpPr/>
            <p:nvPr/>
          </p:nvSpPr>
          <p:spPr>
            <a:xfrm>
              <a:off x="2692181" y="1148975"/>
              <a:ext cx="21761" cy="18222"/>
            </a:xfrm>
            <a:custGeom>
              <a:rect b="b" l="l" r="r" t="t"/>
              <a:pathLst>
                <a:path extrusionOk="0" h="417" w="498">
                  <a:moveTo>
                    <a:pt x="2" y="1"/>
                  </a:moveTo>
                  <a:lnTo>
                    <a:pt x="1" y="129"/>
                  </a:lnTo>
                  <a:lnTo>
                    <a:pt x="497" y="416"/>
                  </a:lnTo>
                  <a:lnTo>
                    <a:pt x="497" y="287"/>
                  </a:lnTo>
                  <a:lnTo>
                    <a:pt x="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6" name="Google Shape;2116;p51"/>
            <p:cNvSpPr/>
            <p:nvPr/>
          </p:nvSpPr>
          <p:spPr>
            <a:xfrm>
              <a:off x="2692269" y="1011856"/>
              <a:ext cx="255980" cy="149708"/>
            </a:xfrm>
            <a:custGeom>
              <a:rect b="b" l="l" r="r" t="t"/>
              <a:pathLst>
                <a:path extrusionOk="0" h="3426" w="5858">
                  <a:moveTo>
                    <a:pt x="5056" y="1"/>
                  </a:moveTo>
                  <a:lnTo>
                    <a:pt x="3496" y="555"/>
                  </a:lnTo>
                  <a:cubicBezTo>
                    <a:pt x="3210" y="665"/>
                    <a:pt x="2960" y="802"/>
                    <a:pt x="2755" y="964"/>
                  </a:cubicBezTo>
                  <a:lnTo>
                    <a:pt x="0" y="3139"/>
                  </a:lnTo>
                  <a:lnTo>
                    <a:pt x="495" y="3425"/>
                  </a:lnTo>
                  <a:lnTo>
                    <a:pt x="4244" y="1824"/>
                  </a:lnTo>
                  <a:cubicBezTo>
                    <a:pt x="4521" y="1705"/>
                    <a:pt x="4758" y="1559"/>
                    <a:pt x="4947" y="1393"/>
                  </a:cubicBezTo>
                  <a:lnTo>
                    <a:pt x="5858" y="462"/>
                  </a:lnTo>
                  <a:lnTo>
                    <a:pt x="5853" y="459"/>
                  </a:lnTo>
                  <a:cubicBezTo>
                    <a:pt x="5763" y="502"/>
                    <a:pt x="5651" y="524"/>
                    <a:pt x="5540" y="524"/>
                  </a:cubicBezTo>
                  <a:cubicBezTo>
                    <a:pt x="5417" y="524"/>
                    <a:pt x="5294" y="497"/>
                    <a:pt x="5199" y="444"/>
                  </a:cubicBezTo>
                  <a:lnTo>
                    <a:pt x="5201" y="444"/>
                  </a:lnTo>
                  <a:cubicBezTo>
                    <a:pt x="5104" y="387"/>
                    <a:pt x="5056" y="315"/>
                    <a:pt x="5056" y="242"/>
                  </a:cubicBezTo>
                  <a:lnTo>
                    <a:pt x="5058" y="1"/>
                  </a:lnTo>
                  <a:close/>
                </a:path>
              </a:pathLst>
            </a:custGeom>
            <a:gradFill>
              <a:gsLst>
                <a:gs pos="0">
                  <a:schemeClr val="accent1"/>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7" name="Google Shape;2117;p51"/>
            <p:cNvSpPr/>
            <p:nvPr/>
          </p:nvSpPr>
          <p:spPr>
            <a:xfrm>
              <a:off x="2925083" y="1161647"/>
              <a:ext cx="15556" cy="166269"/>
            </a:xfrm>
            <a:custGeom>
              <a:rect b="b" l="l" r="r" t="t"/>
              <a:pathLst>
                <a:path extrusionOk="0" h="3805" w="356">
                  <a:moveTo>
                    <a:pt x="0" y="3802"/>
                  </a:moveTo>
                  <a:cubicBezTo>
                    <a:pt x="0" y="3802"/>
                    <a:pt x="0" y="3802"/>
                    <a:pt x="0" y="3803"/>
                  </a:cubicBezTo>
                  <a:lnTo>
                    <a:pt x="0" y="3802"/>
                  </a:lnTo>
                  <a:close/>
                  <a:moveTo>
                    <a:pt x="180" y="0"/>
                  </a:moveTo>
                  <a:cubicBezTo>
                    <a:pt x="86" y="0"/>
                    <a:pt x="10" y="63"/>
                    <a:pt x="10" y="140"/>
                  </a:cubicBezTo>
                  <a:lnTo>
                    <a:pt x="0" y="3802"/>
                  </a:lnTo>
                  <a:lnTo>
                    <a:pt x="0" y="3802"/>
                  </a:lnTo>
                  <a:cubicBezTo>
                    <a:pt x="1" y="3725"/>
                    <a:pt x="78" y="3663"/>
                    <a:pt x="174" y="3663"/>
                  </a:cubicBezTo>
                  <a:cubicBezTo>
                    <a:pt x="270" y="3663"/>
                    <a:pt x="347" y="3726"/>
                    <a:pt x="347" y="3804"/>
                  </a:cubicBezTo>
                  <a:lnTo>
                    <a:pt x="356" y="142"/>
                  </a:lnTo>
                  <a:cubicBezTo>
                    <a:pt x="356" y="63"/>
                    <a:pt x="279" y="0"/>
                    <a:pt x="183" y="0"/>
                  </a:cubicBezTo>
                  <a:cubicBezTo>
                    <a:pt x="182" y="0"/>
                    <a:pt x="181" y="0"/>
                    <a:pt x="18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 name="Google Shape;2118;p51"/>
            <p:cNvSpPr/>
            <p:nvPr/>
          </p:nvSpPr>
          <p:spPr>
            <a:xfrm>
              <a:off x="2925083" y="1321663"/>
              <a:ext cx="15163" cy="12410"/>
            </a:xfrm>
            <a:custGeom>
              <a:rect b="b" l="l" r="r" t="t"/>
              <a:pathLst>
                <a:path extrusionOk="0" h="284" w="347">
                  <a:moveTo>
                    <a:pt x="174" y="1"/>
                  </a:moveTo>
                  <a:cubicBezTo>
                    <a:pt x="79" y="1"/>
                    <a:pt x="0" y="64"/>
                    <a:pt x="0" y="141"/>
                  </a:cubicBezTo>
                  <a:cubicBezTo>
                    <a:pt x="0" y="219"/>
                    <a:pt x="76" y="284"/>
                    <a:pt x="173" y="284"/>
                  </a:cubicBezTo>
                  <a:cubicBezTo>
                    <a:pt x="270" y="284"/>
                    <a:pt x="345" y="221"/>
                    <a:pt x="345" y="142"/>
                  </a:cubicBezTo>
                  <a:cubicBezTo>
                    <a:pt x="347" y="64"/>
                    <a:pt x="270" y="1"/>
                    <a:pt x="17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9" name="Google Shape;2119;p51"/>
            <p:cNvSpPr/>
            <p:nvPr/>
          </p:nvSpPr>
          <p:spPr>
            <a:xfrm>
              <a:off x="3808058" y="1132807"/>
              <a:ext cx="157093" cy="284558"/>
            </a:xfrm>
            <a:custGeom>
              <a:rect b="b" l="l" r="r" t="t"/>
              <a:pathLst>
                <a:path extrusionOk="0" h="6512" w="3595">
                  <a:moveTo>
                    <a:pt x="1" y="0"/>
                  </a:moveTo>
                  <a:lnTo>
                    <a:pt x="12" y="4138"/>
                  </a:lnTo>
                  <a:cubicBezTo>
                    <a:pt x="13" y="4333"/>
                    <a:pt x="81" y="4469"/>
                    <a:pt x="192" y="4535"/>
                  </a:cubicBezTo>
                  <a:lnTo>
                    <a:pt x="3594" y="6511"/>
                  </a:lnTo>
                  <a:cubicBezTo>
                    <a:pt x="3579" y="6502"/>
                    <a:pt x="3566" y="6490"/>
                    <a:pt x="3554" y="6478"/>
                  </a:cubicBezTo>
                  <a:cubicBezTo>
                    <a:pt x="3542" y="6468"/>
                    <a:pt x="3530" y="6461"/>
                    <a:pt x="3519" y="6451"/>
                  </a:cubicBezTo>
                  <a:cubicBezTo>
                    <a:pt x="3506" y="6435"/>
                    <a:pt x="3497" y="6416"/>
                    <a:pt x="3486" y="6398"/>
                  </a:cubicBezTo>
                  <a:cubicBezTo>
                    <a:pt x="3479" y="6385"/>
                    <a:pt x="3470" y="6375"/>
                    <a:pt x="3462" y="6362"/>
                  </a:cubicBezTo>
                  <a:cubicBezTo>
                    <a:pt x="3453" y="6339"/>
                    <a:pt x="3446" y="6315"/>
                    <a:pt x="3440" y="6290"/>
                  </a:cubicBezTo>
                  <a:cubicBezTo>
                    <a:pt x="3436" y="6276"/>
                    <a:pt x="3430" y="6264"/>
                    <a:pt x="3426" y="6250"/>
                  </a:cubicBezTo>
                  <a:cubicBezTo>
                    <a:pt x="3419" y="6208"/>
                    <a:pt x="3414" y="6164"/>
                    <a:pt x="3414" y="6113"/>
                  </a:cubicBezTo>
                  <a:lnTo>
                    <a:pt x="3402" y="1977"/>
                  </a:lnTo>
                  <a:lnTo>
                    <a:pt x="1" y="0"/>
                  </a:lnTo>
                  <a:close/>
                </a:path>
              </a:pathLst>
            </a:custGeom>
            <a:gradFill>
              <a:gsLst>
                <a:gs pos="0">
                  <a:schemeClr val="accent1"/>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0" name="Google Shape;2120;p51"/>
            <p:cNvSpPr/>
            <p:nvPr/>
          </p:nvSpPr>
          <p:spPr>
            <a:xfrm>
              <a:off x="3808014" y="1058480"/>
              <a:ext cx="236447" cy="160719"/>
            </a:xfrm>
            <a:custGeom>
              <a:rect b="b" l="l" r="r" t="t"/>
              <a:pathLst>
                <a:path extrusionOk="0" h="3678" w="5411">
                  <a:moveTo>
                    <a:pt x="1847" y="0"/>
                  </a:moveTo>
                  <a:cubicBezTo>
                    <a:pt x="1763" y="0"/>
                    <a:pt x="1668" y="27"/>
                    <a:pt x="1569" y="85"/>
                  </a:cubicBezTo>
                  <a:lnTo>
                    <a:pt x="617" y="634"/>
                  </a:lnTo>
                  <a:lnTo>
                    <a:pt x="617" y="635"/>
                  </a:lnTo>
                  <a:cubicBezTo>
                    <a:pt x="276" y="832"/>
                    <a:pt x="0" y="1307"/>
                    <a:pt x="2" y="1701"/>
                  </a:cubicBezTo>
                  <a:lnTo>
                    <a:pt x="3403" y="3678"/>
                  </a:lnTo>
                  <a:cubicBezTo>
                    <a:pt x="3401" y="3286"/>
                    <a:pt x="3677" y="2809"/>
                    <a:pt x="4018" y="2612"/>
                  </a:cubicBezTo>
                  <a:lnTo>
                    <a:pt x="4970" y="2061"/>
                  </a:lnTo>
                  <a:cubicBezTo>
                    <a:pt x="5013" y="2037"/>
                    <a:pt x="5055" y="2018"/>
                    <a:pt x="5096" y="2004"/>
                  </a:cubicBezTo>
                  <a:cubicBezTo>
                    <a:pt x="5109" y="2000"/>
                    <a:pt x="5121" y="2000"/>
                    <a:pt x="5133" y="1995"/>
                  </a:cubicBezTo>
                  <a:cubicBezTo>
                    <a:pt x="5159" y="1989"/>
                    <a:pt x="5187" y="1981"/>
                    <a:pt x="5212" y="1978"/>
                  </a:cubicBezTo>
                  <a:cubicBezTo>
                    <a:pt x="5227" y="1978"/>
                    <a:pt x="5241" y="1980"/>
                    <a:pt x="5255" y="1980"/>
                  </a:cubicBezTo>
                  <a:cubicBezTo>
                    <a:pt x="5276" y="1981"/>
                    <a:pt x="5298" y="1980"/>
                    <a:pt x="5316" y="1983"/>
                  </a:cubicBezTo>
                  <a:cubicBezTo>
                    <a:pt x="5332" y="1987"/>
                    <a:pt x="5344" y="1993"/>
                    <a:pt x="5356" y="2000"/>
                  </a:cubicBezTo>
                  <a:cubicBezTo>
                    <a:pt x="5375" y="2004"/>
                    <a:pt x="5393" y="2009"/>
                    <a:pt x="5410" y="2018"/>
                  </a:cubicBezTo>
                  <a:lnTo>
                    <a:pt x="2009" y="41"/>
                  </a:lnTo>
                  <a:cubicBezTo>
                    <a:pt x="1962" y="14"/>
                    <a:pt x="1907" y="0"/>
                    <a:pt x="1847" y="0"/>
                  </a:cubicBezTo>
                  <a:close/>
                </a:path>
              </a:pathLst>
            </a:custGeom>
            <a:gradFill>
              <a:gsLst>
                <a:gs pos="0">
                  <a:schemeClr val="accent1"/>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1" name="Google Shape;2121;p51"/>
            <p:cNvSpPr/>
            <p:nvPr/>
          </p:nvSpPr>
          <p:spPr>
            <a:xfrm>
              <a:off x="3956626" y="1144868"/>
              <a:ext cx="96309" cy="274202"/>
            </a:xfrm>
            <a:custGeom>
              <a:rect b="b" l="l" r="r" t="t"/>
              <a:pathLst>
                <a:path extrusionOk="0" h="6275" w="2204">
                  <a:moveTo>
                    <a:pt x="1820" y="1"/>
                  </a:moveTo>
                  <a:cubicBezTo>
                    <a:pt x="1817" y="1"/>
                    <a:pt x="1814" y="1"/>
                    <a:pt x="1811" y="1"/>
                  </a:cubicBezTo>
                  <a:cubicBezTo>
                    <a:pt x="1786" y="4"/>
                    <a:pt x="1758" y="10"/>
                    <a:pt x="1732" y="18"/>
                  </a:cubicBezTo>
                  <a:cubicBezTo>
                    <a:pt x="1720" y="21"/>
                    <a:pt x="1708" y="23"/>
                    <a:pt x="1695" y="26"/>
                  </a:cubicBezTo>
                  <a:cubicBezTo>
                    <a:pt x="1654" y="40"/>
                    <a:pt x="1614" y="60"/>
                    <a:pt x="1571" y="84"/>
                  </a:cubicBezTo>
                  <a:lnTo>
                    <a:pt x="617" y="633"/>
                  </a:lnTo>
                  <a:cubicBezTo>
                    <a:pt x="276" y="830"/>
                    <a:pt x="0" y="1307"/>
                    <a:pt x="2" y="1701"/>
                  </a:cubicBezTo>
                  <a:lnTo>
                    <a:pt x="14" y="5837"/>
                  </a:lnTo>
                  <a:cubicBezTo>
                    <a:pt x="14" y="5888"/>
                    <a:pt x="19" y="5932"/>
                    <a:pt x="26" y="5972"/>
                  </a:cubicBezTo>
                  <a:cubicBezTo>
                    <a:pt x="30" y="5988"/>
                    <a:pt x="36" y="5999"/>
                    <a:pt x="40" y="6014"/>
                  </a:cubicBezTo>
                  <a:cubicBezTo>
                    <a:pt x="46" y="6039"/>
                    <a:pt x="53" y="6063"/>
                    <a:pt x="62" y="6086"/>
                  </a:cubicBezTo>
                  <a:cubicBezTo>
                    <a:pt x="70" y="6099"/>
                    <a:pt x="79" y="6109"/>
                    <a:pt x="86" y="6122"/>
                  </a:cubicBezTo>
                  <a:cubicBezTo>
                    <a:pt x="97" y="6139"/>
                    <a:pt x="106" y="6159"/>
                    <a:pt x="119" y="6174"/>
                  </a:cubicBezTo>
                  <a:cubicBezTo>
                    <a:pt x="130" y="6185"/>
                    <a:pt x="142" y="6192"/>
                    <a:pt x="154" y="6200"/>
                  </a:cubicBezTo>
                  <a:cubicBezTo>
                    <a:pt x="211" y="6248"/>
                    <a:pt x="282" y="6275"/>
                    <a:pt x="364" y="6275"/>
                  </a:cubicBezTo>
                  <a:cubicBezTo>
                    <a:pt x="445" y="6275"/>
                    <a:pt x="536" y="6248"/>
                    <a:pt x="634" y="6192"/>
                  </a:cubicBezTo>
                  <a:lnTo>
                    <a:pt x="1586" y="5642"/>
                  </a:lnTo>
                  <a:cubicBezTo>
                    <a:pt x="1926" y="5443"/>
                    <a:pt x="2203" y="4966"/>
                    <a:pt x="2201" y="4574"/>
                  </a:cubicBezTo>
                  <a:lnTo>
                    <a:pt x="2189" y="438"/>
                  </a:lnTo>
                  <a:cubicBezTo>
                    <a:pt x="2189" y="241"/>
                    <a:pt x="2120" y="104"/>
                    <a:pt x="2009" y="40"/>
                  </a:cubicBezTo>
                  <a:cubicBezTo>
                    <a:pt x="1992" y="30"/>
                    <a:pt x="1974" y="27"/>
                    <a:pt x="1957" y="21"/>
                  </a:cubicBezTo>
                  <a:cubicBezTo>
                    <a:pt x="1943" y="16"/>
                    <a:pt x="1931" y="10"/>
                    <a:pt x="1915" y="6"/>
                  </a:cubicBezTo>
                  <a:cubicBezTo>
                    <a:pt x="1897" y="3"/>
                    <a:pt x="1875" y="4"/>
                    <a:pt x="1854" y="3"/>
                  </a:cubicBezTo>
                  <a:cubicBezTo>
                    <a:pt x="1843" y="3"/>
                    <a:pt x="1832" y="1"/>
                    <a:pt x="1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2" name="Google Shape;2122;p51"/>
            <p:cNvSpPr/>
            <p:nvPr/>
          </p:nvSpPr>
          <p:spPr>
            <a:xfrm>
              <a:off x="4005959" y="1174537"/>
              <a:ext cx="30282" cy="8390"/>
            </a:xfrm>
            <a:custGeom>
              <a:rect b="b" l="l" r="r" t="t"/>
              <a:pathLst>
                <a:path extrusionOk="0" h="192" w="693">
                  <a:moveTo>
                    <a:pt x="682" y="133"/>
                  </a:moveTo>
                  <a:lnTo>
                    <a:pt x="693" y="139"/>
                  </a:lnTo>
                  <a:cubicBezTo>
                    <a:pt x="693" y="137"/>
                    <a:pt x="691" y="137"/>
                    <a:pt x="691" y="137"/>
                  </a:cubicBezTo>
                  <a:cubicBezTo>
                    <a:pt x="688" y="136"/>
                    <a:pt x="685" y="134"/>
                    <a:pt x="682" y="133"/>
                  </a:cubicBezTo>
                  <a:close/>
                  <a:moveTo>
                    <a:pt x="343" y="0"/>
                  </a:moveTo>
                  <a:cubicBezTo>
                    <a:pt x="240" y="0"/>
                    <a:pt x="124" y="34"/>
                    <a:pt x="0" y="105"/>
                  </a:cubicBezTo>
                  <a:lnTo>
                    <a:pt x="151" y="191"/>
                  </a:lnTo>
                  <a:cubicBezTo>
                    <a:pt x="203" y="162"/>
                    <a:pt x="256" y="137"/>
                    <a:pt x="305" y="122"/>
                  </a:cubicBezTo>
                  <a:cubicBezTo>
                    <a:pt x="322" y="116"/>
                    <a:pt x="336" y="114"/>
                    <a:pt x="353" y="111"/>
                  </a:cubicBezTo>
                  <a:cubicBezTo>
                    <a:pt x="385" y="102"/>
                    <a:pt x="419" y="93"/>
                    <a:pt x="448" y="90"/>
                  </a:cubicBezTo>
                  <a:cubicBezTo>
                    <a:pt x="452" y="89"/>
                    <a:pt x="456" y="89"/>
                    <a:pt x="459" y="89"/>
                  </a:cubicBezTo>
                  <a:cubicBezTo>
                    <a:pt x="474" y="89"/>
                    <a:pt x="487" y="91"/>
                    <a:pt x="500" y="91"/>
                  </a:cubicBezTo>
                  <a:cubicBezTo>
                    <a:pt x="526" y="93"/>
                    <a:pt x="554" y="91"/>
                    <a:pt x="579" y="96"/>
                  </a:cubicBezTo>
                  <a:cubicBezTo>
                    <a:pt x="596" y="100"/>
                    <a:pt x="609" y="108"/>
                    <a:pt x="626" y="114"/>
                  </a:cubicBezTo>
                  <a:cubicBezTo>
                    <a:pt x="646" y="121"/>
                    <a:pt x="665" y="125"/>
                    <a:pt x="682" y="133"/>
                  </a:cubicBezTo>
                  <a:lnTo>
                    <a:pt x="682" y="133"/>
                  </a:lnTo>
                  <a:lnTo>
                    <a:pt x="543" y="51"/>
                  </a:lnTo>
                  <a:cubicBezTo>
                    <a:pt x="485" y="18"/>
                    <a:pt x="418" y="0"/>
                    <a:pt x="343" y="0"/>
                  </a:cubicBezTo>
                  <a:close/>
                </a:path>
              </a:pathLst>
            </a:custGeom>
            <a:solidFill>
              <a:srgbClr val="B8B8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3" name="Google Shape;2123;p51"/>
            <p:cNvSpPr/>
            <p:nvPr/>
          </p:nvSpPr>
          <p:spPr>
            <a:xfrm>
              <a:off x="3972837" y="1179126"/>
              <a:ext cx="39765" cy="82632"/>
            </a:xfrm>
            <a:custGeom>
              <a:rect b="b" l="l" r="r" t="t"/>
              <a:pathLst>
                <a:path extrusionOk="0" h="1891" w="910">
                  <a:moveTo>
                    <a:pt x="758" y="0"/>
                  </a:moveTo>
                  <a:cubicBezTo>
                    <a:pt x="338" y="242"/>
                    <a:pt x="0" y="832"/>
                    <a:pt x="2" y="1314"/>
                  </a:cubicBezTo>
                  <a:cubicBezTo>
                    <a:pt x="2" y="1555"/>
                    <a:pt x="86" y="1723"/>
                    <a:pt x="223" y="1803"/>
                  </a:cubicBezTo>
                  <a:lnTo>
                    <a:pt x="372" y="1890"/>
                  </a:lnTo>
                  <a:cubicBezTo>
                    <a:pt x="354" y="1878"/>
                    <a:pt x="338" y="1863"/>
                    <a:pt x="321" y="1847"/>
                  </a:cubicBezTo>
                  <a:cubicBezTo>
                    <a:pt x="308" y="1837"/>
                    <a:pt x="294" y="1827"/>
                    <a:pt x="282" y="1815"/>
                  </a:cubicBezTo>
                  <a:cubicBezTo>
                    <a:pt x="265" y="1797"/>
                    <a:pt x="254" y="1774"/>
                    <a:pt x="240" y="1752"/>
                  </a:cubicBezTo>
                  <a:cubicBezTo>
                    <a:pt x="231" y="1737"/>
                    <a:pt x="218" y="1723"/>
                    <a:pt x="211" y="1706"/>
                  </a:cubicBezTo>
                  <a:cubicBezTo>
                    <a:pt x="198" y="1680"/>
                    <a:pt x="191" y="1646"/>
                    <a:pt x="182" y="1614"/>
                  </a:cubicBezTo>
                  <a:cubicBezTo>
                    <a:pt x="177" y="1598"/>
                    <a:pt x="171" y="1586"/>
                    <a:pt x="166" y="1569"/>
                  </a:cubicBezTo>
                  <a:cubicBezTo>
                    <a:pt x="155" y="1518"/>
                    <a:pt x="151" y="1461"/>
                    <a:pt x="151" y="1401"/>
                  </a:cubicBezTo>
                  <a:cubicBezTo>
                    <a:pt x="149" y="918"/>
                    <a:pt x="489" y="331"/>
                    <a:pt x="909" y="86"/>
                  </a:cubicBezTo>
                  <a:lnTo>
                    <a:pt x="76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 name="Google Shape;2124;p51"/>
            <p:cNvSpPr/>
            <p:nvPr/>
          </p:nvSpPr>
          <p:spPr>
            <a:xfrm>
              <a:off x="3990490" y="1189525"/>
              <a:ext cx="44484" cy="63230"/>
            </a:xfrm>
            <a:custGeom>
              <a:rect b="b" l="l" r="r" t="t"/>
              <a:pathLst>
                <a:path extrusionOk="0" h="1447" w="1018">
                  <a:moveTo>
                    <a:pt x="817" y="0"/>
                  </a:moveTo>
                  <a:cubicBezTo>
                    <a:pt x="807" y="2"/>
                    <a:pt x="797" y="7"/>
                    <a:pt x="787" y="8"/>
                  </a:cubicBezTo>
                  <a:lnTo>
                    <a:pt x="771" y="13"/>
                  </a:lnTo>
                  <a:cubicBezTo>
                    <a:pt x="759" y="16"/>
                    <a:pt x="748" y="17"/>
                    <a:pt x="733" y="22"/>
                  </a:cubicBezTo>
                  <a:cubicBezTo>
                    <a:pt x="700" y="33"/>
                    <a:pt x="667" y="50"/>
                    <a:pt x="633" y="68"/>
                  </a:cubicBezTo>
                  <a:cubicBezTo>
                    <a:pt x="290" y="267"/>
                    <a:pt x="1" y="768"/>
                    <a:pt x="1" y="1162"/>
                  </a:cubicBezTo>
                  <a:cubicBezTo>
                    <a:pt x="1" y="1202"/>
                    <a:pt x="4" y="1237"/>
                    <a:pt x="10" y="1271"/>
                  </a:cubicBezTo>
                  <a:cubicBezTo>
                    <a:pt x="14" y="1283"/>
                    <a:pt x="17" y="1294"/>
                    <a:pt x="22" y="1308"/>
                  </a:cubicBezTo>
                  <a:lnTo>
                    <a:pt x="27" y="1323"/>
                  </a:lnTo>
                  <a:cubicBezTo>
                    <a:pt x="28" y="1334"/>
                    <a:pt x="31" y="1343"/>
                    <a:pt x="34" y="1353"/>
                  </a:cubicBezTo>
                  <a:cubicBezTo>
                    <a:pt x="41" y="1362"/>
                    <a:pt x="47" y="1371"/>
                    <a:pt x="53" y="1380"/>
                  </a:cubicBezTo>
                  <a:lnTo>
                    <a:pt x="65" y="1402"/>
                  </a:lnTo>
                  <a:lnTo>
                    <a:pt x="65" y="1403"/>
                  </a:lnTo>
                  <a:cubicBezTo>
                    <a:pt x="71" y="1408"/>
                    <a:pt x="77" y="1413"/>
                    <a:pt x="82" y="1416"/>
                  </a:cubicBezTo>
                  <a:cubicBezTo>
                    <a:pt x="97" y="1429"/>
                    <a:pt x="124" y="1446"/>
                    <a:pt x="174" y="1446"/>
                  </a:cubicBezTo>
                  <a:cubicBezTo>
                    <a:pt x="216" y="1446"/>
                    <a:pt x="285" y="1434"/>
                    <a:pt x="384" y="1379"/>
                  </a:cubicBezTo>
                  <a:cubicBezTo>
                    <a:pt x="728" y="1180"/>
                    <a:pt x="1017" y="679"/>
                    <a:pt x="1016" y="283"/>
                  </a:cubicBezTo>
                  <a:cubicBezTo>
                    <a:pt x="1016" y="154"/>
                    <a:pt x="982" y="56"/>
                    <a:pt x="925" y="17"/>
                  </a:cubicBezTo>
                  <a:lnTo>
                    <a:pt x="925" y="19"/>
                  </a:lnTo>
                  <a:cubicBezTo>
                    <a:pt x="923" y="19"/>
                    <a:pt x="923" y="19"/>
                    <a:pt x="922" y="17"/>
                  </a:cubicBezTo>
                  <a:lnTo>
                    <a:pt x="897" y="11"/>
                  </a:lnTo>
                  <a:cubicBezTo>
                    <a:pt x="891" y="8"/>
                    <a:pt x="885" y="7"/>
                    <a:pt x="877" y="2"/>
                  </a:cubicBezTo>
                  <a:lnTo>
                    <a:pt x="850" y="2"/>
                  </a:lnTo>
                  <a:cubicBezTo>
                    <a:pt x="839" y="2"/>
                    <a:pt x="830" y="2"/>
                    <a:pt x="81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 name="Google Shape;2125;p51"/>
            <p:cNvSpPr/>
            <p:nvPr/>
          </p:nvSpPr>
          <p:spPr>
            <a:xfrm>
              <a:off x="3979348" y="1178426"/>
              <a:ext cx="66726" cy="85472"/>
            </a:xfrm>
            <a:custGeom>
              <a:rect b="b" l="l" r="r" t="t"/>
              <a:pathLst>
                <a:path extrusionOk="0" h="1956" w="1527">
                  <a:moveTo>
                    <a:pt x="1072" y="254"/>
                  </a:moveTo>
                  <a:cubicBezTo>
                    <a:pt x="1085" y="256"/>
                    <a:pt x="1094" y="256"/>
                    <a:pt x="1105" y="256"/>
                  </a:cubicBezTo>
                  <a:lnTo>
                    <a:pt x="1132" y="256"/>
                  </a:lnTo>
                  <a:cubicBezTo>
                    <a:pt x="1140" y="261"/>
                    <a:pt x="1146" y="262"/>
                    <a:pt x="1152" y="265"/>
                  </a:cubicBezTo>
                  <a:lnTo>
                    <a:pt x="1177" y="271"/>
                  </a:lnTo>
                  <a:cubicBezTo>
                    <a:pt x="1178" y="273"/>
                    <a:pt x="1180" y="273"/>
                    <a:pt x="1180" y="273"/>
                  </a:cubicBezTo>
                  <a:lnTo>
                    <a:pt x="1180" y="271"/>
                  </a:lnTo>
                  <a:cubicBezTo>
                    <a:pt x="1237" y="310"/>
                    <a:pt x="1271" y="408"/>
                    <a:pt x="1271" y="537"/>
                  </a:cubicBezTo>
                  <a:cubicBezTo>
                    <a:pt x="1272" y="933"/>
                    <a:pt x="983" y="1434"/>
                    <a:pt x="639" y="1633"/>
                  </a:cubicBezTo>
                  <a:cubicBezTo>
                    <a:pt x="542" y="1690"/>
                    <a:pt x="471" y="1700"/>
                    <a:pt x="431" y="1700"/>
                  </a:cubicBezTo>
                  <a:cubicBezTo>
                    <a:pt x="379" y="1700"/>
                    <a:pt x="352" y="1683"/>
                    <a:pt x="337" y="1670"/>
                  </a:cubicBezTo>
                  <a:cubicBezTo>
                    <a:pt x="332" y="1667"/>
                    <a:pt x="326" y="1662"/>
                    <a:pt x="320" y="1657"/>
                  </a:cubicBezTo>
                  <a:lnTo>
                    <a:pt x="320" y="1656"/>
                  </a:lnTo>
                  <a:lnTo>
                    <a:pt x="308" y="1634"/>
                  </a:lnTo>
                  <a:cubicBezTo>
                    <a:pt x="302" y="1625"/>
                    <a:pt x="296" y="1617"/>
                    <a:pt x="291" y="1607"/>
                  </a:cubicBezTo>
                  <a:cubicBezTo>
                    <a:pt x="286" y="1597"/>
                    <a:pt x="285" y="1588"/>
                    <a:pt x="282" y="1577"/>
                  </a:cubicBezTo>
                  <a:lnTo>
                    <a:pt x="277" y="1562"/>
                  </a:lnTo>
                  <a:cubicBezTo>
                    <a:pt x="274" y="1548"/>
                    <a:pt x="269" y="1537"/>
                    <a:pt x="265" y="1525"/>
                  </a:cubicBezTo>
                  <a:cubicBezTo>
                    <a:pt x="259" y="1491"/>
                    <a:pt x="256" y="1456"/>
                    <a:pt x="256" y="1417"/>
                  </a:cubicBezTo>
                  <a:lnTo>
                    <a:pt x="256" y="1417"/>
                  </a:lnTo>
                  <a:cubicBezTo>
                    <a:pt x="256" y="1021"/>
                    <a:pt x="545" y="520"/>
                    <a:pt x="888" y="322"/>
                  </a:cubicBezTo>
                  <a:cubicBezTo>
                    <a:pt x="922" y="304"/>
                    <a:pt x="955" y="287"/>
                    <a:pt x="988" y="276"/>
                  </a:cubicBezTo>
                  <a:cubicBezTo>
                    <a:pt x="1003" y="271"/>
                    <a:pt x="1014" y="270"/>
                    <a:pt x="1026" y="267"/>
                  </a:cubicBezTo>
                  <a:lnTo>
                    <a:pt x="1043" y="262"/>
                  </a:lnTo>
                  <a:cubicBezTo>
                    <a:pt x="1052" y="261"/>
                    <a:pt x="1062" y="256"/>
                    <a:pt x="1072" y="254"/>
                  </a:cubicBezTo>
                  <a:close/>
                  <a:moveTo>
                    <a:pt x="1057" y="1"/>
                  </a:moveTo>
                  <a:cubicBezTo>
                    <a:pt x="1026" y="4"/>
                    <a:pt x="994" y="13"/>
                    <a:pt x="962" y="22"/>
                  </a:cubicBezTo>
                  <a:cubicBezTo>
                    <a:pt x="945" y="25"/>
                    <a:pt x="931" y="27"/>
                    <a:pt x="914" y="33"/>
                  </a:cubicBezTo>
                  <a:cubicBezTo>
                    <a:pt x="865" y="48"/>
                    <a:pt x="812" y="73"/>
                    <a:pt x="760" y="102"/>
                  </a:cubicBezTo>
                  <a:cubicBezTo>
                    <a:pt x="339" y="347"/>
                    <a:pt x="0" y="934"/>
                    <a:pt x="2" y="1417"/>
                  </a:cubicBezTo>
                  <a:cubicBezTo>
                    <a:pt x="2" y="1477"/>
                    <a:pt x="6" y="1533"/>
                    <a:pt x="17" y="1585"/>
                  </a:cubicBezTo>
                  <a:cubicBezTo>
                    <a:pt x="22" y="1602"/>
                    <a:pt x="28" y="1614"/>
                    <a:pt x="33" y="1630"/>
                  </a:cubicBezTo>
                  <a:cubicBezTo>
                    <a:pt x="42" y="1662"/>
                    <a:pt x="49" y="1694"/>
                    <a:pt x="62" y="1722"/>
                  </a:cubicBezTo>
                  <a:cubicBezTo>
                    <a:pt x="69" y="1739"/>
                    <a:pt x="82" y="1753"/>
                    <a:pt x="91" y="1768"/>
                  </a:cubicBezTo>
                  <a:cubicBezTo>
                    <a:pt x="105" y="1790"/>
                    <a:pt x="116" y="1813"/>
                    <a:pt x="133" y="1830"/>
                  </a:cubicBezTo>
                  <a:cubicBezTo>
                    <a:pt x="145" y="1843"/>
                    <a:pt x="159" y="1853"/>
                    <a:pt x="172" y="1863"/>
                  </a:cubicBezTo>
                  <a:cubicBezTo>
                    <a:pt x="242" y="1923"/>
                    <a:pt x="329" y="1956"/>
                    <a:pt x="429" y="1956"/>
                  </a:cubicBezTo>
                  <a:cubicBezTo>
                    <a:pt x="529" y="1956"/>
                    <a:pt x="643" y="1922"/>
                    <a:pt x="765" y="1853"/>
                  </a:cubicBezTo>
                  <a:cubicBezTo>
                    <a:pt x="1185" y="1610"/>
                    <a:pt x="1526" y="1022"/>
                    <a:pt x="1525" y="537"/>
                  </a:cubicBezTo>
                  <a:cubicBezTo>
                    <a:pt x="1525" y="298"/>
                    <a:pt x="1438" y="128"/>
                    <a:pt x="1300" y="48"/>
                  </a:cubicBezTo>
                  <a:cubicBezTo>
                    <a:pt x="1282" y="39"/>
                    <a:pt x="1258" y="33"/>
                    <a:pt x="1235" y="25"/>
                  </a:cubicBezTo>
                  <a:cubicBezTo>
                    <a:pt x="1218" y="19"/>
                    <a:pt x="1205" y="11"/>
                    <a:pt x="1188" y="7"/>
                  </a:cubicBezTo>
                  <a:cubicBezTo>
                    <a:pt x="1163" y="2"/>
                    <a:pt x="1135" y="4"/>
                    <a:pt x="1109" y="2"/>
                  </a:cubicBezTo>
                  <a:cubicBezTo>
                    <a:pt x="1095" y="2"/>
                    <a:pt x="1082" y="1"/>
                    <a:pt x="106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51"/>
            <p:cNvSpPr/>
            <p:nvPr/>
          </p:nvSpPr>
          <p:spPr>
            <a:xfrm>
              <a:off x="4005959" y="1287930"/>
              <a:ext cx="30282" cy="8434"/>
            </a:xfrm>
            <a:custGeom>
              <a:rect b="b" l="l" r="r" t="t"/>
              <a:pathLst>
                <a:path extrusionOk="0" h="193" w="693">
                  <a:moveTo>
                    <a:pt x="342" y="0"/>
                  </a:moveTo>
                  <a:cubicBezTo>
                    <a:pt x="239" y="0"/>
                    <a:pt x="123" y="34"/>
                    <a:pt x="0" y="105"/>
                  </a:cubicBezTo>
                  <a:lnTo>
                    <a:pt x="151" y="193"/>
                  </a:lnTo>
                  <a:cubicBezTo>
                    <a:pt x="203" y="162"/>
                    <a:pt x="256" y="139"/>
                    <a:pt x="305" y="122"/>
                  </a:cubicBezTo>
                  <a:cubicBezTo>
                    <a:pt x="322" y="116"/>
                    <a:pt x="336" y="114"/>
                    <a:pt x="353" y="111"/>
                  </a:cubicBezTo>
                  <a:cubicBezTo>
                    <a:pt x="385" y="103"/>
                    <a:pt x="419" y="93"/>
                    <a:pt x="448" y="90"/>
                  </a:cubicBezTo>
                  <a:cubicBezTo>
                    <a:pt x="451" y="89"/>
                    <a:pt x="454" y="89"/>
                    <a:pt x="456" y="89"/>
                  </a:cubicBezTo>
                  <a:cubicBezTo>
                    <a:pt x="472" y="89"/>
                    <a:pt x="486" y="93"/>
                    <a:pt x="500" y="93"/>
                  </a:cubicBezTo>
                  <a:cubicBezTo>
                    <a:pt x="526" y="93"/>
                    <a:pt x="554" y="93"/>
                    <a:pt x="579" y="97"/>
                  </a:cubicBezTo>
                  <a:cubicBezTo>
                    <a:pt x="596" y="100"/>
                    <a:pt x="609" y="108"/>
                    <a:pt x="626" y="114"/>
                  </a:cubicBezTo>
                  <a:cubicBezTo>
                    <a:pt x="649" y="122"/>
                    <a:pt x="673" y="128"/>
                    <a:pt x="691" y="139"/>
                  </a:cubicBezTo>
                  <a:lnTo>
                    <a:pt x="693" y="139"/>
                  </a:lnTo>
                  <a:lnTo>
                    <a:pt x="543" y="53"/>
                  </a:lnTo>
                  <a:cubicBezTo>
                    <a:pt x="485" y="18"/>
                    <a:pt x="417" y="0"/>
                    <a:pt x="34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51"/>
            <p:cNvSpPr/>
            <p:nvPr/>
          </p:nvSpPr>
          <p:spPr>
            <a:xfrm>
              <a:off x="3972837" y="1292474"/>
              <a:ext cx="39765" cy="82676"/>
            </a:xfrm>
            <a:custGeom>
              <a:rect b="b" l="l" r="r" t="t"/>
              <a:pathLst>
                <a:path extrusionOk="0" h="1892" w="910">
                  <a:moveTo>
                    <a:pt x="758" y="1"/>
                  </a:moveTo>
                  <a:cubicBezTo>
                    <a:pt x="338" y="244"/>
                    <a:pt x="0" y="833"/>
                    <a:pt x="2" y="1316"/>
                  </a:cubicBezTo>
                  <a:cubicBezTo>
                    <a:pt x="2" y="1556"/>
                    <a:pt x="86" y="1725"/>
                    <a:pt x="223" y="1805"/>
                  </a:cubicBezTo>
                  <a:lnTo>
                    <a:pt x="372" y="1891"/>
                  </a:lnTo>
                  <a:cubicBezTo>
                    <a:pt x="354" y="1881"/>
                    <a:pt x="338" y="1864"/>
                    <a:pt x="321" y="1850"/>
                  </a:cubicBezTo>
                  <a:cubicBezTo>
                    <a:pt x="308" y="1839"/>
                    <a:pt x="294" y="1830"/>
                    <a:pt x="282" y="1816"/>
                  </a:cubicBezTo>
                  <a:cubicBezTo>
                    <a:pt x="265" y="1799"/>
                    <a:pt x="254" y="1775"/>
                    <a:pt x="240" y="1755"/>
                  </a:cubicBezTo>
                  <a:cubicBezTo>
                    <a:pt x="231" y="1739"/>
                    <a:pt x="218" y="1725"/>
                    <a:pt x="211" y="1708"/>
                  </a:cubicBezTo>
                  <a:cubicBezTo>
                    <a:pt x="198" y="1681"/>
                    <a:pt x="191" y="1648"/>
                    <a:pt x="182" y="1616"/>
                  </a:cubicBezTo>
                  <a:cubicBezTo>
                    <a:pt x="177" y="1601"/>
                    <a:pt x="171" y="1588"/>
                    <a:pt x="166" y="1571"/>
                  </a:cubicBezTo>
                  <a:cubicBezTo>
                    <a:pt x="155" y="1519"/>
                    <a:pt x="151" y="1464"/>
                    <a:pt x="151" y="1404"/>
                  </a:cubicBezTo>
                  <a:cubicBezTo>
                    <a:pt x="149" y="921"/>
                    <a:pt x="489" y="332"/>
                    <a:pt x="909" y="89"/>
                  </a:cubicBezTo>
                  <a:lnTo>
                    <a:pt x="76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51"/>
            <p:cNvSpPr/>
            <p:nvPr/>
          </p:nvSpPr>
          <p:spPr>
            <a:xfrm>
              <a:off x="3990490" y="1302918"/>
              <a:ext cx="44484" cy="63361"/>
            </a:xfrm>
            <a:custGeom>
              <a:rect b="b" l="l" r="r" t="t"/>
              <a:pathLst>
                <a:path extrusionOk="0" h="1450" w="1018">
                  <a:moveTo>
                    <a:pt x="817" y="0"/>
                  </a:moveTo>
                  <a:cubicBezTo>
                    <a:pt x="807" y="3"/>
                    <a:pt x="797" y="7"/>
                    <a:pt x="787" y="10"/>
                  </a:cubicBezTo>
                  <a:lnTo>
                    <a:pt x="771" y="13"/>
                  </a:lnTo>
                  <a:cubicBezTo>
                    <a:pt x="759" y="17"/>
                    <a:pt x="748" y="19"/>
                    <a:pt x="733" y="22"/>
                  </a:cubicBezTo>
                  <a:cubicBezTo>
                    <a:pt x="700" y="33"/>
                    <a:pt x="667" y="50"/>
                    <a:pt x="633" y="70"/>
                  </a:cubicBezTo>
                  <a:cubicBezTo>
                    <a:pt x="290" y="268"/>
                    <a:pt x="1" y="768"/>
                    <a:pt x="1" y="1165"/>
                  </a:cubicBezTo>
                  <a:cubicBezTo>
                    <a:pt x="1" y="1203"/>
                    <a:pt x="4" y="1239"/>
                    <a:pt x="10" y="1272"/>
                  </a:cubicBezTo>
                  <a:cubicBezTo>
                    <a:pt x="14" y="1285"/>
                    <a:pt x="17" y="1296"/>
                    <a:pt x="22" y="1308"/>
                  </a:cubicBezTo>
                  <a:lnTo>
                    <a:pt x="27" y="1323"/>
                  </a:lnTo>
                  <a:cubicBezTo>
                    <a:pt x="28" y="1336"/>
                    <a:pt x="31" y="1345"/>
                    <a:pt x="34" y="1354"/>
                  </a:cubicBezTo>
                  <a:cubicBezTo>
                    <a:pt x="41" y="1362"/>
                    <a:pt x="47" y="1372"/>
                    <a:pt x="53" y="1380"/>
                  </a:cubicBezTo>
                  <a:lnTo>
                    <a:pt x="65" y="1403"/>
                  </a:lnTo>
                  <a:lnTo>
                    <a:pt x="65" y="1405"/>
                  </a:lnTo>
                  <a:cubicBezTo>
                    <a:pt x="71" y="1408"/>
                    <a:pt x="77" y="1412"/>
                    <a:pt x="82" y="1417"/>
                  </a:cubicBezTo>
                  <a:cubicBezTo>
                    <a:pt x="97" y="1429"/>
                    <a:pt x="124" y="1449"/>
                    <a:pt x="174" y="1449"/>
                  </a:cubicBezTo>
                  <a:cubicBezTo>
                    <a:pt x="216" y="1449"/>
                    <a:pt x="285" y="1437"/>
                    <a:pt x="384" y="1379"/>
                  </a:cubicBezTo>
                  <a:cubicBezTo>
                    <a:pt x="728" y="1182"/>
                    <a:pt x="1017" y="680"/>
                    <a:pt x="1016" y="287"/>
                  </a:cubicBezTo>
                  <a:cubicBezTo>
                    <a:pt x="1016" y="156"/>
                    <a:pt x="982" y="57"/>
                    <a:pt x="925" y="20"/>
                  </a:cubicBezTo>
                  <a:cubicBezTo>
                    <a:pt x="923" y="20"/>
                    <a:pt x="923" y="20"/>
                    <a:pt x="922" y="19"/>
                  </a:cubicBezTo>
                  <a:lnTo>
                    <a:pt x="897" y="13"/>
                  </a:lnTo>
                  <a:cubicBezTo>
                    <a:pt x="891" y="10"/>
                    <a:pt x="885" y="7"/>
                    <a:pt x="877" y="3"/>
                  </a:cubicBezTo>
                  <a:lnTo>
                    <a:pt x="850" y="3"/>
                  </a:lnTo>
                  <a:cubicBezTo>
                    <a:pt x="839" y="3"/>
                    <a:pt x="830" y="2"/>
                    <a:pt x="81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51"/>
            <p:cNvSpPr/>
            <p:nvPr/>
          </p:nvSpPr>
          <p:spPr>
            <a:xfrm>
              <a:off x="3979348" y="1291819"/>
              <a:ext cx="66726" cy="85472"/>
            </a:xfrm>
            <a:custGeom>
              <a:rect b="b" l="l" r="r" t="t"/>
              <a:pathLst>
                <a:path extrusionOk="0" h="1956" w="1527">
                  <a:moveTo>
                    <a:pt x="1072" y="254"/>
                  </a:moveTo>
                  <a:cubicBezTo>
                    <a:pt x="1085" y="256"/>
                    <a:pt x="1094" y="257"/>
                    <a:pt x="1105" y="257"/>
                  </a:cubicBezTo>
                  <a:lnTo>
                    <a:pt x="1132" y="257"/>
                  </a:lnTo>
                  <a:cubicBezTo>
                    <a:pt x="1140" y="261"/>
                    <a:pt x="1146" y="264"/>
                    <a:pt x="1152" y="267"/>
                  </a:cubicBezTo>
                  <a:lnTo>
                    <a:pt x="1177" y="273"/>
                  </a:lnTo>
                  <a:cubicBezTo>
                    <a:pt x="1178" y="274"/>
                    <a:pt x="1180" y="274"/>
                    <a:pt x="1180" y="274"/>
                  </a:cubicBezTo>
                  <a:cubicBezTo>
                    <a:pt x="1237" y="311"/>
                    <a:pt x="1271" y="410"/>
                    <a:pt x="1271" y="541"/>
                  </a:cubicBezTo>
                  <a:cubicBezTo>
                    <a:pt x="1272" y="934"/>
                    <a:pt x="983" y="1436"/>
                    <a:pt x="639" y="1633"/>
                  </a:cubicBezTo>
                  <a:cubicBezTo>
                    <a:pt x="542" y="1691"/>
                    <a:pt x="471" y="1703"/>
                    <a:pt x="431" y="1703"/>
                  </a:cubicBezTo>
                  <a:cubicBezTo>
                    <a:pt x="379" y="1703"/>
                    <a:pt x="352" y="1683"/>
                    <a:pt x="337" y="1671"/>
                  </a:cubicBezTo>
                  <a:cubicBezTo>
                    <a:pt x="332" y="1666"/>
                    <a:pt x="326" y="1662"/>
                    <a:pt x="320" y="1659"/>
                  </a:cubicBezTo>
                  <a:lnTo>
                    <a:pt x="320" y="1657"/>
                  </a:lnTo>
                  <a:lnTo>
                    <a:pt x="308" y="1634"/>
                  </a:lnTo>
                  <a:cubicBezTo>
                    <a:pt x="302" y="1626"/>
                    <a:pt x="296" y="1616"/>
                    <a:pt x="291" y="1608"/>
                  </a:cubicBezTo>
                  <a:cubicBezTo>
                    <a:pt x="286" y="1599"/>
                    <a:pt x="285" y="1590"/>
                    <a:pt x="282" y="1577"/>
                  </a:cubicBezTo>
                  <a:lnTo>
                    <a:pt x="277" y="1562"/>
                  </a:lnTo>
                  <a:cubicBezTo>
                    <a:pt x="274" y="1550"/>
                    <a:pt x="269" y="1539"/>
                    <a:pt x="265" y="1526"/>
                  </a:cubicBezTo>
                  <a:cubicBezTo>
                    <a:pt x="259" y="1493"/>
                    <a:pt x="256" y="1457"/>
                    <a:pt x="256" y="1419"/>
                  </a:cubicBezTo>
                  <a:cubicBezTo>
                    <a:pt x="256" y="1022"/>
                    <a:pt x="545" y="521"/>
                    <a:pt x="888" y="324"/>
                  </a:cubicBezTo>
                  <a:cubicBezTo>
                    <a:pt x="922" y="304"/>
                    <a:pt x="955" y="287"/>
                    <a:pt x="988" y="276"/>
                  </a:cubicBezTo>
                  <a:cubicBezTo>
                    <a:pt x="1003" y="273"/>
                    <a:pt x="1014" y="271"/>
                    <a:pt x="1026" y="267"/>
                  </a:cubicBezTo>
                  <a:lnTo>
                    <a:pt x="1043" y="264"/>
                  </a:lnTo>
                  <a:cubicBezTo>
                    <a:pt x="1052" y="261"/>
                    <a:pt x="1062" y="257"/>
                    <a:pt x="1072" y="254"/>
                  </a:cubicBezTo>
                  <a:close/>
                  <a:moveTo>
                    <a:pt x="1057" y="1"/>
                  </a:moveTo>
                  <a:cubicBezTo>
                    <a:pt x="1026" y="4"/>
                    <a:pt x="994" y="14"/>
                    <a:pt x="962" y="22"/>
                  </a:cubicBezTo>
                  <a:cubicBezTo>
                    <a:pt x="945" y="25"/>
                    <a:pt x="931" y="27"/>
                    <a:pt x="914" y="33"/>
                  </a:cubicBezTo>
                  <a:cubicBezTo>
                    <a:pt x="865" y="50"/>
                    <a:pt x="812" y="73"/>
                    <a:pt x="760" y="104"/>
                  </a:cubicBezTo>
                  <a:cubicBezTo>
                    <a:pt x="339" y="347"/>
                    <a:pt x="0" y="936"/>
                    <a:pt x="2" y="1419"/>
                  </a:cubicBezTo>
                  <a:cubicBezTo>
                    <a:pt x="2" y="1479"/>
                    <a:pt x="6" y="1534"/>
                    <a:pt x="17" y="1586"/>
                  </a:cubicBezTo>
                  <a:cubicBezTo>
                    <a:pt x="22" y="1603"/>
                    <a:pt x="28" y="1616"/>
                    <a:pt x="33" y="1631"/>
                  </a:cubicBezTo>
                  <a:cubicBezTo>
                    <a:pt x="42" y="1663"/>
                    <a:pt x="49" y="1696"/>
                    <a:pt x="62" y="1723"/>
                  </a:cubicBezTo>
                  <a:cubicBezTo>
                    <a:pt x="69" y="1740"/>
                    <a:pt x="82" y="1754"/>
                    <a:pt x="91" y="1770"/>
                  </a:cubicBezTo>
                  <a:cubicBezTo>
                    <a:pt x="105" y="1790"/>
                    <a:pt x="116" y="1814"/>
                    <a:pt x="133" y="1831"/>
                  </a:cubicBezTo>
                  <a:cubicBezTo>
                    <a:pt x="145" y="1845"/>
                    <a:pt x="159" y="1854"/>
                    <a:pt x="172" y="1865"/>
                  </a:cubicBezTo>
                  <a:cubicBezTo>
                    <a:pt x="242" y="1923"/>
                    <a:pt x="329" y="1956"/>
                    <a:pt x="429" y="1956"/>
                  </a:cubicBezTo>
                  <a:cubicBezTo>
                    <a:pt x="529" y="1956"/>
                    <a:pt x="643" y="1923"/>
                    <a:pt x="765" y="1854"/>
                  </a:cubicBezTo>
                  <a:cubicBezTo>
                    <a:pt x="1185" y="1611"/>
                    <a:pt x="1526" y="1022"/>
                    <a:pt x="1525" y="539"/>
                  </a:cubicBezTo>
                  <a:cubicBezTo>
                    <a:pt x="1525" y="297"/>
                    <a:pt x="1438" y="128"/>
                    <a:pt x="1300" y="50"/>
                  </a:cubicBezTo>
                  <a:cubicBezTo>
                    <a:pt x="1282" y="39"/>
                    <a:pt x="1258" y="33"/>
                    <a:pt x="1235" y="25"/>
                  </a:cubicBezTo>
                  <a:cubicBezTo>
                    <a:pt x="1218" y="19"/>
                    <a:pt x="1205" y="11"/>
                    <a:pt x="1188" y="8"/>
                  </a:cubicBezTo>
                  <a:cubicBezTo>
                    <a:pt x="1163" y="4"/>
                    <a:pt x="1135" y="4"/>
                    <a:pt x="1109" y="4"/>
                  </a:cubicBezTo>
                  <a:cubicBezTo>
                    <a:pt x="1095" y="4"/>
                    <a:pt x="1082" y="1"/>
                    <a:pt x="10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51"/>
            <p:cNvSpPr/>
            <p:nvPr/>
          </p:nvSpPr>
          <p:spPr>
            <a:xfrm>
              <a:off x="3796172" y="1320658"/>
              <a:ext cx="27136" cy="34783"/>
            </a:xfrm>
            <a:custGeom>
              <a:rect b="b" l="l" r="r" t="t"/>
              <a:pathLst>
                <a:path extrusionOk="0" h="796" w="621">
                  <a:moveTo>
                    <a:pt x="191" y="0"/>
                  </a:moveTo>
                  <a:cubicBezTo>
                    <a:pt x="184" y="0"/>
                    <a:pt x="177" y="2"/>
                    <a:pt x="170" y="2"/>
                  </a:cubicBezTo>
                  <a:cubicBezTo>
                    <a:pt x="159" y="2"/>
                    <a:pt x="148" y="2"/>
                    <a:pt x="139" y="4"/>
                  </a:cubicBezTo>
                  <a:cubicBezTo>
                    <a:pt x="131" y="5"/>
                    <a:pt x="125" y="10"/>
                    <a:pt x="119" y="11"/>
                  </a:cubicBezTo>
                  <a:cubicBezTo>
                    <a:pt x="111" y="14"/>
                    <a:pt x="101" y="17"/>
                    <a:pt x="93" y="22"/>
                  </a:cubicBezTo>
                  <a:cubicBezTo>
                    <a:pt x="36" y="53"/>
                    <a:pt x="2" y="122"/>
                    <a:pt x="2" y="220"/>
                  </a:cubicBezTo>
                  <a:cubicBezTo>
                    <a:pt x="1" y="417"/>
                    <a:pt x="139" y="657"/>
                    <a:pt x="308" y="754"/>
                  </a:cubicBezTo>
                  <a:cubicBezTo>
                    <a:pt x="357" y="783"/>
                    <a:pt x="404" y="796"/>
                    <a:pt x="445" y="796"/>
                  </a:cubicBezTo>
                  <a:cubicBezTo>
                    <a:pt x="486" y="796"/>
                    <a:pt x="522" y="783"/>
                    <a:pt x="551" y="759"/>
                  </a:cubicBezTo>
                  <a:cubicBezTo>
                    <a:pt x="556" y="754"/>
                    <a:pt x="562" y="751"/>
                    <a:pt x="567" y="745"/>
                  </a:cubicBezTo>
                  <a:cubicBezTo>
                    <a:pt x="574" y="739"/>
                    <a:pt x="579" y="728"/>
                    <a:pt x="584" y="719"/>
                  </a:cubicBezTo>
                  <a:cubicBezTo>
                    <a:pt x="588" y="714"/>
                    <a:pt x="593" y="708"/>
                    <a:pt x="596" y="702"/>
                  </a:cubicBezTo>
                  <a:cubicBezTo>
                    <a:pt x="602" y="691"/>
                    <a:pt x="604" y="676"/>
                    <a:pt x="608" y="663"/>
                  </a:cubicBezTo>
                  <a:cubicBezTo>
                    <a:pt x="610" y="657"/>
                    <a:pt x="613" y="651"/>
                    <a:pt x="614" y="645"/>
                  </a:cubicBezTo>
                  <a:cubicBezTo>
                    <a:pt x="617" y="623"/>
                    <a:pt x="620" y="602"/>
                    <a:pt x="620" y="577"/>
                  </a:cubicBezTo>
                  <a:cubicBezTo>
                    <a:pt x="620" y="380"/>
                    <a:pt x="482" y="140"/>
                    <a:pt x="311" y="40"/>
                  </a:cubicBezTo>
                  <a:cubicBezTo>
                    <a:pt x="290" y="30"/>
                    <a:pt x="270" y="20"/>
                    <a:pt x="250" y="13"/>
                  </a:cubicBezTo>
                  <a:cubicBezTo>
                    <a:pt x="242" y="11"/>
                    <a:pt x="236" y="11"/>
                    <a:pt x="230" y="10"/>
                  </a:cubicBezTo>
                  <a:cubicBezTo>
                    <a:pt x="216" y="5"/>
                    <a:pt x="202" y="2"/>
                    <a:pt x="191" y="0"/>
                  </a:cubicBezTo>
                  <a:close/>
                </a:path>
              </a:pathLst>
            </a:custGeom>
            <a:solidFill>
              <a:srgbClr val="F6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51"/>
            <p:cNvSpPr/>
            <p:nvPr/>
          </p:nvSpPr>
          <p:spPr>
            <a:xfrm rot="-5400000">
              <a:off x="3353950" y="1319338"/>
              <a:ext cx="237781" cy="51732"/>
            </a:xfrm>
            <a:custGeom>
              <a:rect b="b" l="l" r="r" t="t"/>
              <a:pathLst>
                <a:path extrusionOk="0" h="1184" w="9367">
                  <a:moveTo>
                    <a:pt x="5" y="1"/>
                  </a:moveTo>
                  <a:cubicBezTo>
                    <a:pt x="5" y="1"/>
                    <a:pt x="5" y="35"/>
                    <a:pt x="4" y="106"/>
                  </a:cubicBezTo>
                  <a:cubicBezTo>
                    <a:pt x="2" y="286"/>
                    <a:pt x="1" y="642"/>
                    <a:pt x="1" y="902"/>
                  </a:cubicBezTo>
                  <a:cubicBezTo>
                    <a:pt x="1" y="1059"/>
                    <a:pt x="1" y="1144"/>
                    <a:pt x="2" y="1144"/>
                  </a:cubicBezTo>
                  <a:lnTo>
                    <a:pt x="9362" y="1184"/>
                  </a:lnTo>
                  <a:cubicBezTo>
                    <a:pt x="9362" y="1184"/>
                    <a:pt x="9362" y="1181"/>
                    <a:pt x="9362" y="1181"/>
                  </a:cubicBezTo>
                  <a:cubicBezTo>
                    <a:pt x="9362" y="1181"/>
                    <a:pt x="9362" y="1181"/>
                    <a:pt x="9362" y="1181"/>
                  </a:cubicBezTo>
                  <a:cubicBezTo>
                    <a:pt x="9362" y="1181"/>
                    <a:pt x="9364" y="1148"/>
                    <a:pt x="9364" y="1079"/>
                  </a:cubicBezTo>
                  <a:cubicBezTo>
                    <a:pt x="9365" y="898"/>
                    <a:pt x="9367" y="545"/>
                    <a:pt x="9367" y="286"/>
                  </a:cubicBezTo>
                  <a:cubicBezTo>
                    <a:pt x="9367" y="127"/>
                    <a:pt x="9367" y="44"/>
                    <a:pt x="9365" y="44"/>
                  </a:cubicBezTo>
                  <a:cubicBezTo>
                    <a:pt x="9365" y="44"/>
                    <a:pt x="9365" y="44"/>
                    <a:pt x="9365" y="44"/>
                  </a:cubicBezTo>
                  <a:lnTo>
                    <a:pt x="9365" y="42"/>
                  </a:lnTo>
                  <a:lnTo>
                    <a:pt x="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51"/>
            <p:cNvSpPr/>
            <p:nvPr/>
          </p:nvSpPr>
          <p:spPr>
            <a:xfrm>
              <a:off x="3079604" y="1429847"/>
              <a:ext cx="786293" cy="324279"/>
            </a:xfrm>
            <a:custGeom>
              <a:rect b="b" l="l" r="r" t="t"/>
              <a:pathLst>
                <a:path extrusionOk="0" h="7421" w="17994">
                  <a:moveTo>
                    <a:pt x="5" y="162"/>
                  </a:moveTo>
                  <a:cubicBezTo>
                    <a:pt x="8" y="205"/>
                    <a:pt x="8" y="247"/>
                    <a:pt x="11" y="291"/>
                  </a:cubicBezTo>
                  <a:cubicBezTo>
                    <a:pt x="13" y="308"/>
                    <a:pt x="16" y="328"/>
                    <a:pt x="18" y="345"/>
                  </a:cubicBezTo>
                  <a:cubicBezTo>
                    <a:pt x="141" y="1571"/>
                    <a:pt x="1002" y="2775"/>
                    <a:pt x="2611" y="3711"/>
                  </a:cubicBezTo>
                  <a:cubicBezTo>
                    <a:pt x="6107" y="5743"/>
                    <a:pt x="11814" y="5741"/>
                    <a:pt x="15332" y="3709"/>
                  </a:cubicBezTo>
                  <a:cubicBezTo>
                    <a:pt x="16990" y="2754"/>
                    <a:pt x="17872" y="1514"/>
                    <a:pt x="17973" y="257"/>
                  </a:cubicBezTo>
                  <a:cubicBezTo>
                    <a:pt x="17976" y="222"/>
                    <a:pt x="17978" y="187"/>
                    <a:pt x="17979" y="150"/>
                  </a:cubicBezTo>
                  <a:cubicBezTo>
                    <a:pt x="17981" y="105"/>
                    <a:pt x="17984" y="59"/>
                    <a:pt x="17984" y="13"/>
                  </a:cubicBezTo>
                  <a:cubicBezTo>
                    <a:pt x="17984" y="10"/>
                    <a:pt x="17985" y="5"/>
                    <a:pt x="17985" y="0"/>
                  </a:cubicBezTo>
                  <a:lnTo>
                    <a:pt x="17990" y="1677"/>
                  </a:lnTo>
                  <a:cubicBezTo>
                    <a:pt x="17993" y="3020"/>
                    <a:pt x="17109" y="4366"/>
                    <a:pt x="15337" y="5387"/>
                  </a:cubicBezTo>
                  <a:cubicBezTo>
                    <a:pt x="11819" y="7419"/>
                    <a:pt x="6112" y="7421"/>
                    <a:pt x="2617" y="5389"/>
                  </a:cubicBezTo>
                  <a:cubicBezTo>
                    <a:pt x="879" y="4378"/>
                    <a:pt x="10" y="3054"/>
                    <a:pt x="5" y="1729"/>
                  </a:cubicBezTo>
                  <a:lnTo>
                    <a:pt x="1" y="53"/>
                  </a:lnTo>
                  <a:cubicBezTo>
                    <a:pt x="1" y="90"/>
                    <a:pt x="5" y="125"/>
                    <a:pt x="5" y="162"/>
                  </a:cubicBezTo>
                  <a:close/>
                </a:path>
              </a:pathLst>
            </a:custGeom>
            <a:gradFill>
              <a:gsLst>
                <a:gs pos="0">
                  <a:schemeClr val="accent1"/>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 name="Google Shape;2133;p51"/>
            <p:cNvSpPr/>
            <p:nvPr/>
          </p:nvSpPr>
          <p:spPr>
            <a:xfrm>
              <a:off x="3435031" y="1450996"/>
              <a:ext cx="12410" cy="15207"/>
            </a:xfrm>
            <a:custGeom>
              <a:rect b="b" l="l" r="r" t="t"/>
              <a:pathLst>
                <a:path extrusionOk="0" h="348" w="284">
                  <a:moveTo>
                    <a:pt x="142" y="1"/>
                  </a:moveTo>
                  <a:cubicBezTo>
                    <a:pt x="65" y="1"/>
                    <a:pt x="2" y="78"/>
                    <a:pt x="1" y="173"/>
                  </a:cubicBezTo>
                  <a:cubicBezTo>
                    <a:pt x="1" y="269"/>
                    <a:pt x="64" y="347"/>
                    <a:pt x="142" y="347"/>
                  </a:cubicBezTo>
                  <a:cubicBezTo>
                    <a:pt x="221" y="347"/>
                    <a:pt x="284" y="270"/>
                    <a:pt x="284" y="175"/>
                  </a:cubicBezTo>
                  <a:cubicBezTo>
                    <a:pt x="284" y="79"/>
                    <a:pt x="221" y="1"/>
                    <a:pt x="142" y="1"/>
                  </a:cubicBezTo>
                  <a:close/>
                </a:path>
              </a:pathLst>
            </a:custGeom>
            <a:solidFill>
              <a:srgbClr val="B8B8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4" name="Google Shape;2134;p51"/>
            <p:cNvSpPr/>
            <p:nvPr/>
          </p:nvSpPr>
          <p:spPr>
            <a:xfrm>
              <a:off x="3114168" y="1203193"/>
              <a:ext cx="717163" cy="265550"/>
            </a:xfrm>
            <a:custGeom>
              <a:rect b="b" l="l" r="r" t="t"/>
              <a:pathLst>
                <a:path extrusionOk="0" h="6077" w="16412">
                  <a:moveTo>
                    <a:pt x="11" y="4991"/>
                  </a:moveTo>
                  <a:cubicBezTo>
                    <a:pt x="13" y="4980"/>
                    <a:pt x="14" y="4969"/>
                    <a:pt x="16" y="4958"/>
                  </a:cubicBezTo>
                  <a:cubicBezTo>
                    <a:pt x="126" y="3826"/>
                    <a:pt x="926" y="2714"/>
                    <a:pt x="2418" y="1853"/>
                  </a:cubicBezTo>
                  <a:cubicBezTo>
                    <a:pt x="5629" y="1"/>
                    <a:pt x="10834" y="1"/>
                    <a:pt x="14023" y="1853"/>
                  </a:cubicBezTo>
                  <a:cubicBezTo>
                    <a:pt x="15512" y="2719"/>
                    <a:pt x="16302" y="3838"/>
                    <a:pt x="16393" y="4977"/>
                  </a:cubicBezTo>
                  <a:cubicBezTo>
                    <a:pt x="16396" y="5011"/>
                    <a:pt x="16396" y="5043"/>
                    <a:pt x="16398" y="5075"/>
                  </a:cubicBezTo>
                  <a:cubicBezTo>
                    <a:pt x="16411" y="5394"/>
                    <a:pt x="16370" y="5714"/>
                    <a:pt x="16275" y="6029"/>
                  </a:cubicBezTo>
                  <a:cubicBezTo>
                    <a:pt x="15990" y="5112"/>
                    <a:pt x="15242" y="4237"/>
                    <a:pt x="14027" y="3531"/>
                  </a:cubicBezTo>
                  <a:cubicBezTo>
                    <a:pt x="10838" y="1677"/>
                    <a:pt x="5633" y="1677"/>
                    <a:pt x="2423" y="3529"/>
                  </a:cubicBezTo>
                  <a:cubicBezTo>
                    <a:pt x="1179" y="4249"/>
                    <a:pt x="416" y="5144"/>
                    <a:pt x="133" y="6077"/>
                  </a:cubicBezTo>
                  <a:cubicBezTo>
                    <a:pt x="45" y="5795"/>
                    <a:pt x="0" y="5509"/>
                    <a:pt x="2" y="5226"/>
                  </a:cubicBezTo>
                  <a:cubicBezTo>
                    <a:pt x="2" y="5191"/>
                    <a:pt x="5" y="5152"/>
                    <a:pt x="5" y="5115"/>
                  </a:cubicBezTo>
                  <a:cubicBezTo>
                    <a:pt x="6" y="5075"/>
                    <a:pt x="8" y="5032"/>
                    <a:pt x="11" y="499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5" name="Google Shape;2135;p51"/>
            <p:cNvSpPr/>
            <p:nvPr/>
          </p:nvSpPr>
          <p:spPr>
            <a:xfrm>
              <a:off x="3077506" y="1203368"/>
              <a:ext cx="788041" cy="455197"/>
            </a:xfrm>
            <a:custGeom>
              <a:rect b="b" l="l" r="r" t="t"/>
              <a:pathLst>
                <a:path extrusionOk="0" h="10417" w="18034">
                  <a:moveTo>
                    <a:pt x="9066" y="459"/>
                  </a:moveTo>
                  <a:cubicBezTo>
                    <a:pt x="11168" y="459"/>
                    <a:pt x="13267" y="922"/>
                    <a:pt x="14862" y="1849"/>
                  </a:cubicBezTo>
                  <a:cubicBezTo>
                    <a:pt x="16351" y="2715"/>
                    <a:pt x="17141" y="3834"/>
                    <a:pt x="17232" y="4971"/>
                  </a:cubicBezTo>
                  <a:cubicBezTo>
                    <a:pt x="17235" y="5005"/>
                    <a:pt x="17235" y="5039"/>
                    <a:pt x="17237" y="5071"/>
                  </a:cubicBezTo>
                  <a:cubicBezTo>
                    <a:pt x="17250" y="5390"/>
                    <a:pt x="17209" y="5710"/>
                    <a:pt x="17114" y="6025"/>
                  </a:cubicBezTo>
                  <a:cubicBezTo>
                    <a:pt x="16830" y="6955"/>
                    <a:pt x="16068" y="7851"/>
                    <a:pt x="14823" y="8569"/>
                  </a:cubicBezTo>
                  <a:cubicBezTo>
                    <a:pt x="13218" y="9496"/>
                    <a:pt x="11114" y="9959"/>
                    <a:pt x="9012" y="9959"/>
                  </a:cubicBezTo>
                  <a:cubicBezTo>
                    <a:pt x="6911" y="9959"/>
                    <a:pt x="4813" y="9496"/>
                    <a:pt x="3219" y="8571"/>
                  </a:cubicBezTo>
                  <a:cubicBezTo>
                    <a:pt x="2004" y="7863"/>
                    <a:pt x="1256" y="6988"/>
                    <a:pt x="972" y="6071"/>
                  </a:cubicBezTo>
                  <a:cubicBezTo>
                    <a:pt x="884" y="5791"/>
                    <a:pt x="839" y="5505"/>
                    <a:pt x="841" y="5222"/>
                  </a:cubicBezTo>
                  <a:cubicBezTo>
                    <a:pt x="841" y="5185"/>
                    <a:pt x="844" y="5148"/>
                    <a:pt x="844" y="5111"/>
                  </a:cubicBezTo>
                  <a:cubicBezTo>
                    <a:pt x="845" y="5071"/>
                    <a:pt x="847" y="5028"/>
                    <a:pt x="850" y="4987"/>
                  </a:cubicBezTo>
                  <a:cubicBezTo>
                    <a:pt x="852" y="4976"/>
                    <a:pt x="853" y="4965"/>
                    <a:pt x="855" y="4954"/>
                  </a:cubicBezTo>
                  <a:cubicBezTo>
                    <a:pt x="965" y="3822"/>
                    <a:pt x="1765" y="2710"/>
                    <a:pt x="3257" y="1847"/>
                  </a:cubicBezTo>
                  <a:cubicBezTo>
                    <a:pt x="4862" y="922"/>
                    <a:pt x="6965" y="459"/>
                    <a:pt x="9066" y="459"/>
                  </a:cubicBezTo>
                  <a:close/>
                  <a:moveTo>
                    <a:pt x="9070" y="0"/>
                  </a:moveTo>
                  <a:cubicBezTo>
                    <a:pt x="6767" y="0"/>
                    <a:pt x="4460" y="509"/>
                    <a:pt x="2700" y="1526"/>
                  </a:cubicBezTo>
                  <a:cubicBezTo>
                    <a:pt x="882" y="2575"/>
                    <a:pt x="1" y="3965"/>
                    <a:pt x="53" y="5345"/>
                  </a:cubicBezTo>
                  <a:cubicBezTo>
                    <a:pt x="56" y="5388"/>
                    <a:pt x="56" y="5430"/>
                    <a:pt x="59" y="5473"/>
                  </a:cubicBezTo>
                  <a:cubicBezTo>
                    <a:pt x="61" y="5491"/>
                    <a:pt x="64" y="5510"/>
                    <a:pt x="66" y="5528"/>
                  </a:cubicBezTo>
                  <a:cubicBezTo>
                    <a:pt x="189" y="6754"/>
                    <a:pt x="1050" y="7958"/>
                    <a:pt x="2659" y="8894"/>
                  </a:cubicBezTo>
                  <a:cubicBezTo>
                    <a:pt x="4406" y="9909"/>
                    <a:pt x="6706" y="10417"/>
                    <a:pt x="9009" y="10417"/>
                  </a:cubicBezTo>
                  <a:cubicBezTo>
                    <a:pt x="11313" y="10417"/>
                    <a:pt x="13620" y="9908"/>
                    <a:pt x="15380" y="8892"/>
                  </a:cubicBezTo>
                  <a:cubicBezTo>
                    <a:pt x="17038" y="7937"/>
                    <a:pt x="17920" y="6697"/>
                    <a:pt x="18021" y="5440"/>
                  </a:cubicBezTo>
                  <a:cubicBezTo>
                    <a:pt x="18024" y="5405"/>
                    <a:pt x="18026" y="5370"/>
                    <a:pt x="18027" y="5333"/>
                  </a:cubicBezTo>
                  <a:cubicBezTo>
                    <a:pt x="18029" y="5288"/>
                    <a:pt x="18032" y="5242"/>
                    <a:pt x="18032" y="5196"/>
                  </a:cubicBezTo>
                  <a:cubicBezTo>
                    <a:pt x="18033" y="3865"/>
                    <a:pt x="17164" y="2536"/>
                    <a:pt x="15423" y="1526"/>
                  </a:cubicBezTo>
                  <a:cubicBezTo>
                    <a:pt x="13675" y="509"/>
                    <a:pt x="11374" y="0"/>
                    <a:pt x="907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 name="Google Shape;2136;p51"/>
            <p:cNvSpPr/>
            <p:nvPr/>
          </p:nvSpPr>
          <p:spPr>
            <a:xfrm>
              <a:off x="3461860" y="1414247"/>
              <a:ext cx="15163" cy="12366"/>
            </a:xfrm>
            <a:custGeom>
              <a:rect b="b" l="l" r="r" t="t"/>
              <a:pathLst>
                <a:path extrusionOk="0" h="283" w="347">
                  <a:moveTo>
                    <a:pt x="174" y="1"/>
                  </a:moveTo>
                  <a:cubicBezTo>
                    <a:pt x="79" y="1"/>
                    <a:pt x="0" y="64"/>
                    <a:pt x="0" y="141"/>
                  </a:cubicBezTo>
                  <a:cubicBezTo>
                    <a:pt x="0" y="217"/>
                    <a:pt x="77" y="282"/>
                    <a:pt x="173" y="282"/>
                  </a:cubicBezTo>
                  <a:cubicBezTo>
                    <a:pt x="174" y="282"/>
                    <a:pt x="175" y="282"/>
                    <a:pt x="176" y="282"/>
                  </a:cubicBezTo>
                  <a:cubicBezTo>
                    <a:pt x="271" y="282"/>
                    <a:pt x="345" y="218"/>
                    <a:pt x="345" y="142"/>
                  </a:cubicBezTo>
                  <a:cubicBezTo>
                    <a:pt x="347" y="65"/>
                    <a:pt x="270" y="1"/>
                    <a:pt x="174" y="1"/>
                  </a:cubicBezTo>
                  <a:close/>
                </a:path>
              </a:pathLst>
            </a:custGeom>
            <a:solidFill>
              <a:srgbClr val="B8B8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7" name="Google Shape;2137;p51"/>
            <p:cNvSpPr/>
            <p:nvPr/>
          </p:nvSpPr>
          <p:spPr>
            <a:xfrm>
              <a:off x="3423189" y="1410533"/>
              <a:ext cx="93163" cy="104918"/>
            </a:xfrm>
            <a:custGeom>
              <a:rect b="b" l="l" r="r" t="t"/>
              <a:pathLst>
                <a:path extrusionOk="0" h="2401" w="2132">
                  <a:moveTo>
                    <a:pt x="1" y="6"/>
                  </a:moveTo>
                  <a:cubicBezTo>
                    <a:pt x="1" y="6"/>
                    <a:pt x="1" y="6"/>
                    <a:pt x="1" y="6"/>
                  </a:cubicBezTo>
                  <a:lnTo>
                    <a:pt x="1" y="6"/>
                  </a:lnTo>
                  <a:lnTo>
                    <a:pt x="1" y="6"/>
                  </a:lnTo>
                  <a:close/>
                  <a:moveTo>
                    <a:pt x="2125" y="1"/>
                  </a:moveTo>
                  <a:lnTo>
                    <a:pt x="2125" y="3"/>
                  </a:lnTo>
                  <a:cubicBezTo>
                    <a:pt x="2125" y="13"/>
                    <a:pt x="2122" y="24"/>
                    <a:pt x="2121" y="35"/>
                  </a:cubicBezTo>
                  <a:cubicBezTo>
                    <a:pt x="2121" y="44"/>
                    <a:pt x="2121" y="53"/>
                    <a:pt x="2119" y="63"/>
                  </a:cubicBezTo>
                  <a:cubicBezTo>
                    <a:pt x="2118" y="73"/>
                    <a:pt x="2114" y="84"/>
                    <a:pt x="2111" y="95"/>
                  </a:cubicBezTo>
                  <a:cubicBezTo>
                    <a:pt x="2108" y="102"/>
                    <a:pt x="2107" y="112"/>
                    <a:pt x="2104" y="121"/>
                  </a:cubicBezTo>
                  <a:cubicBezTo>
                    <a:pt x="2101" y="132"/>
                    <a:pt x="2096" y="142"/>
                    <a:pt x="2091" y="153"/>
                  </a:cubicBezTo>
                  <a:cubicBezTo>
                    <a:pt x="2087" y="162"/>
                    <a:pt x="2084" y="170"/>
                    <a:pt x="2081" y="179"/>
                  </a:cubicBezTo>
                  <a:cubicBezTo>
                    <a:pt x="2074" y="189"/>
                    <a:pt x="2067" y="199"/>
                    <a:pt x="2061" y="209"/>
                  </a:cubicBezTo>
                  <a:cubicBezTo>
                    <a:pt x="2056" y="218"/>
                    <a:pt x="2051" y="227"/>
                    <a:pt x="2047" y="236"/>
                  </a:cubicBezTo>
                  <a:cubicBezTo>
                    <a:pt x="2038" y="246"/>
                    <a:pt x="2030" y="256"/>
                    <a:pt x="2021" y="267"/>
                  </a:cubicBezTo>
                  <a:cubicBezTo>
                    <a:pt x="2014" y="273"/>
                    <a:pt x="2010" y="282"/>
                    <a:pt x="2002" y="290"/>
                  </a:cubicBezTo>
                  <a:cubicBezTo>
                    <a:pt x="1991" y="301"/>
                    <a:pt x="1981" y="312"/>
                    <a:pt x="1970" y="321"/>
                  </a:cubicBezTo>
                  <a:cubicBezTo>
                    <a:pt x="1961" y="329"/>
                    <a:pt x="1956" y="336"/>
                    <a:pt x="1947" y="342"/>
                  </a:cubicBezTo>
                  <a:cubicBezTo>
                    <a:pt x="1936" y="353"/>
                    <a:pt x="1921" y="364"/>
                    <a:pt x="1908" y="373"/>
                  </a:cubicBezTo>
                  <a:cubicBezTo>
                    <a:pt x="1901" y="381"/>
                    <a:pt x="1893" y="387"/>
                    <a:pt x="1885" y="392"/>
                  </a:cubicBezTo>
                  <a:cubicBezTo>
                    <a:pt x="1862" y="410"/>
                    <a:pt x="1838" y="426"/>
                    <a:pt x="1811" y="439"/>
                  </a:cubicBezTo>
                  <a:cubicBezTo>
                    <a:pt x="1603" y="560"/>
                    <a:pt x="1332" y="620"/>
                    <a:pt x="1061" y="620"/>
                  </a:cubicBezTo>
                  <a:cubicBezTo>
                    <a:pt x="789" y="620"/>
                    <a:pt x="517" y="560"/>
                    <a:pt x="310" y="439"/>
                  </a:cubicBezTo>
                  <a:cubicBezTo>
                    <a:pt x="284" y="426"/>
                    <a:pt x="259" y="410"/>
                    <a:pt x="238" y="392"/>
                  </a:cubicBezTo>
                  <a:cubicBezTo>
                    <a:pt x="232" y="389"/>
                    <a:pt x="227" y="386"/>
                    <a:pt x="221" y="379"/>
                  </a:cubicBezTo>
                  <a:cubicBezTo>
                    <a:pt x="206" y="367"/>
                    <a:pt x="189" y="356"/>
                    <a:pt x="175" y="342"/>
                  </a:cubicBezTo>
                  <a:cubicBezTo>
                    <a:pt x="169" y="338"/>
                    <a:pt x="162" y="330"/>
                    <a:pt x="156" y="326"/>
                  </a:cubicBezTo>
                  <a:cubicBezTo>
                    <a:pt x="144" y="315"/>
                    <a:pt x="132" y="302"/>
                    <a:pt x="121" y="290"/>
                  </a:cubicBezTo>
                  <a:cubicBezTo>
                    <a:pt x="115" y="284"/>
                    <a:pt x="110" y="278"/>
                    <a:pt x="106" y="272"/>
                  </a:cubicBezTo>
                  <a:cubicBezTo>
                    <a:pt x="96" y="258"/>
                    <a:pt x="87" y="247"/>
                    <a:pt x="78" y="236"/>
                  </a:cubicBezTo>
                  <a:cubicBezTo>
                    <a:pt x="73" y="229"/>
                    <a:pt x="69" y="221"/>
                    <a:pt x="64" y="213"/>
                  </a:cubicBezTo>
                  <a:cubicBezTo>
                    <a:pt x="56" y="201"/>
                    <a:pt x="50" y="190"/>
                    <a:pt x="44" y="179"/>
                  </a:cubicBezTo>
                  <a:cubicBezTo>
                    <a:pt x="39" y="172"/>
                    <a:pt x="36" y="162"/>
                    <a:pt x="33" y="153"/>
                  </a:cubicBezTo>
                  <a:cubicBezTo>
                    <a:pt x="29" y="142"/>
                    <a:pt x="24" y="133"/>
                    <a:pt x="19" y="122"/>
                  </a:cubicBezTo>
                  <a:cubicBezTo>
                    <a:pt x="18" y="115"/>
                    <a:pt x="15" y="106"/>
                    <a:pt x="13" y="96"/>
                  </a:cubicBezTo>
                  <a:cubicBezTo>
                    <a:pt x="10" y="86"/>
                    <a:pt x="7" y="75"/>
                    <a:pt x="6" y="64"/>
                  </a:cubicBezTo>
                  <a:cubicBezTo>
                    <a:pt x="4" y="55"/>
                    <a:pt x="4" y="46"/>
                    <a:pt x="4" y="36"/>
                  </a:cubicBezTo>
                  <a:cubicBezTo>
                    <a:pt x="3" y="27"/>
                    <a:pt x="1" y="17"/>
                    <a:pt x="1" y="6"/>
                  </a:cubicBezTo>
                  <a:lnTo>
                    <a:pt x="1" y="6"/>
                  </a:lnTo>
                  <a:lnTo>
                    <a:pt x="7" y="1788"/>
                  </a:lnTo>
                  <a:cubicBezTo>
                    <a:pt x="9" y="1944"/>
                    <a:pt x="112" y="2101"/>
                    <a:pt x="318" y="2221"/>
                  </a:cubicBezTo>
                  <a:cubicBezTo>
                    <a:pt x="525" y="2341"/>
                    <a:pt x="796" y="2401"/>
                    <a:pt x="1067" y="2401"/>
                  </a:cubicBezTo>
                  <a:cubicBezTo>
                    <a:pt x="1338" y="2401"/>
                    <a:pt x="1610" y="2341"/>
                    <a:pt x="1818" y="2221"/>
                  </a:cubicBezTo>
                  <a:cubicBezTo>
                    <a:pt x="2027" y="2099"/>
                    <a:pt x="2131" y="1942"/>
                    <a:pt x="2131" y="1784"/>
                  </a:cubicBezTo>
                  <a:lnTo>
                    <a:pt x="2125"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8" name="Google Shape;2138;p51"/>
            <p:cNvSpPr/>
            <p:nvPr/>
          </p:nvSpPr>
          <p:spPr>
            <a:xfrm>
              <a:off x="3426160" y="1387243"/>
              <a:ext cx="86477" cy="47019"/>
            </a:xfrm>
            <a:custGeom>
              <a:rect b="b" l="l" r="r" t="t"/>
              <a:pathLst>
                <a:path extrusionOk="0" h="1076" w="1979">
                  <a:moveTo>
                    <a:pt x="997" y="0"/>
                  </a:moveTo>
                  <a:cubicBezTo>
                    <a:pt x="727" y="0"/>
                    <a:pt x="474" y="60"/>
                    <a:pt x="285" y="169"/>
                  </a:cubicBezTo>
                  <a:lnTo>
                    <a:pt x="285" y="171"/>
                  </a:lnTo>
                  <a:cubicBezTo>
                    <a:pt x="101" y="277"/>
                    <a:pt x="1" y="422"/>
                    <a:pt x="13" y="563"/>
                  </a:cubicBezTo>
                  <a:lnTo>
                    <a:pt x="14" y="576"/>
                  </a:lnTo>
                  <a:lnTo>
                    <a:pt x="14" y="585"/>
                  </a:lnTo>
                  <a:cubicBezTo>
                    <a:pt x="16" y="589"/>
                    <a:pt x="18" y="594"/>
                    <a:pt x="18" y="600"/>
                  </a:cubicBezTo>
                  <a:lnTo>
                    <a:pt x="21" y="609"/>
                  </a:lnTo>
                  <a:lnTo>
                    <a:pt x="24" y="622"/>
                  </a:lnTo>
                  <a:cubicBezTo>
                    <a:pt x="25" y="625"/>
                    <a:pt x="25" y="628"/>
                    <a:pt x="27" y="632"/>
                  </a:cubicBezTo>
                  <a:cubicBezTo>
                    <a:pt x="28" y="635"/>
                    <a:pt x="30" y="642"/>
                    <a:pt x="31" y="646"/>
                  </a:cubicBezTo>
                  <a:lnTo>
                    <a:pt x="38" y="657"/>
                  </a:lnTo>
                  <a:lnTo>
                    <a:pt x="42" y="668"/>
                  </a:lnTo>
                  <a:cubicBezTo>
                    <a:pt x="42" y="672"/>
                    <a:pt x="44" y="675"/>
                    <a:pt x="45" y="677"/>
                  </a:cubicBezTo>
                  <a:cubicBezTo>
                    <a:pt x="48" y="683"/>
                    <a:pt x="53" y="691"/>
                    <a:pt x="56" y="695"/>
                  </a:cubicBezTo>
                  <a:lnTo>
                    <a:pt x="62" y="705"/>
                  </a:lnTo>
                  <a:lnTo>
                    <a:pt x="68" y="715"/>
                  </a:lnTo>
                  <a:cubicBezTo>
                    <a:pt x="70" y="719"/>
                    <a:pt x="71" y="722"/>
                    <a:pt x="74" y="725"/>
                  </a:cubicBezTo>
                  <a:cubicBezTo>
                    <a:pt x="79" y="734"/>
                    <a:pt x="85" y="739"/>
                    <a:pt x="91" y="748"/>
                  </a:cubicBezTo>
                  <a:lnTo>
                    <a:pt x="98" y="754"/>
                  </a:lnTo>
                  <a:lnTo>
                    <a:pt x="107" y="765"/>
                  </a:lnTo>
                  <a:lnTo>
                    <a:pt x="111" y="771"/>
                  </a:lnTo>
                  <a:cubicBezTo>
                    <a:pt x="119" y="780"/>
                    <a:pt x="128" y="788"/>
                    <a:pt x="136" y="797"/>
                  </a:cubicBezTo>
                  <a:lnTo>
                    <a:pt x="142" y="802"/>
                  </a:lnTo>
                  <a:lnTo>
                    <a:pt x="153" y="812"/>
                  </a:lnTo>
                  <a:lnTo>
                    <a:pt x="159" y="817"/>
                  </a:lnTo>
                  <a:cubicBezTo>
                    <a:pt x="171" y="829"/>
                    <a:pt x="185" y="840"/>
                    <a:pt x="201" y="851"/>
                  </a:cubicBezTo>
                  <a:lnTo>
                    <a:pt x="214" y="863"/>
                  </a:lnTo>
                  <a:cubicBezTo>
                    <a:pt x="236" y="879"/>
                    <a:pt x="258" y="892"/>
                    <a:pt x="282" y="905"/>
                  </a:cubicBezTo>
                  <a:cubicBezTo>
                    <a:pt x="470" y="1014"/>
                    <a:pt x="724" y="1075"/>
                    <a:pt x="993" y="1075"/>
                  </a:cubicBezTo>
                  <a:cubicBezTo>
                    <a:pt x="1262" y="1075"/>
                    <a:pt x="1516" y="1015"/>
                    <a:pt x="1705" y="905"/>
                  </a:cubicBezTo>
                  <a:cubicBezTo>
                    <a:pt x="1728" y="891"/>
                    <a:pt x="1751" y="877"/>
                    <a:pt x="1773" y="863"/>
                  </a:cubicBezTo>
                  <a:cubicBezTo>
                    <a:pt x="1776" y="860"/>
                    <a:pt x="1779" y="857"/>
                    <a:pt x="1782" y="854"/>
                  </a:cubicBezTo>
                  <a:lnTo>
                    <a:pt x="1793" y="845"/>
                  </a:lnTo>
                  <a:lnTo>
                    <a:pt x="1802" y="839"/>
                  </a:lnTo>
                  <a:cubicBezTo>
                    <a:pt x="1811" y="832"/>
                    <a:pt x="1820" y="825"/>
                    <a:pt x="1830" y="819"/>
                  </a:cubicBezTo>
                  <a:cubicBezTo>
                    <a:pt x="1833" y="814"/>
                    <a:pt x="1836" y="812"/>
                    <a:pt x="1839" y="808"/>
                  </a:cubicBezTo>
                  <a:lnTo>
                    <a:pt x="1848" y="799"/>
                  </a:lnTo>
                  <a:lnTo>
                    <a:pt x="1857" y="792"/>
                  </a:lnTo>
                  <a:cubicBezTo>
                    <a:pt x="1863" y="785"/>
                    <a:pt x="1870" y="777"/>
                    <a:pt x="1876" y="771"/>
                  </a:cubicBezTo>
                  <a:cubicBezTo>
                    <a:pt x="1880" y="768"/>
                    <a:pt x="1882" y="765"/>
                    <a:pt x="1885" y="760"/>
                  </a:cubicBezTo>
                  <a:lnTo>
                    <a:pt x="1893" y="749"/>
                  </a:lnTo>
                  <a:lnTo>
                    <a:pt x="1900" y="742"/>
                  </a:lnTo>
                  <a:cubicBezTo>
                    <a:pt x="1906" y="734"/>
                    <a:pt x="1911" y="729"/>
                    <a:pt x="1914" y="723"/>
                  </a:cubicBezTo>
                  <a:cubicBezTo>
                    <a:pt x="1917" y="720"/>
                    <a:pt x="1919" y="717"/>
                    <a:pt x="1922" y="712"/>
                  </a:cubicBezTo>
                  <a:lnTo>
                    <a:pt x="1928" y="702"/>
                  </a:lnTo>
                  <a:lnTo>
                    <a:pt x="1934" y="692"/>
                  </a:lnTo>
                  <a:cubicBezTo>
                    <a:pt x="1937" y="688"/>
                    <a:pt x="1940" y="682"/>
                    <a:pt x="1943" y="675"/>
                  </a:cubicBezTo>
                  <a:cubicBezTo>
                    <a:pt x="1946" y="674"/>
                    <a:pt x="1946" y="671"/>
                    <a:pt x="1948" y="666"/>
                  </a:cubicBezTo>
                  <a:lnTo>
                    <a:pt x="1953" y="655"/>
                  </a:lnTo>
                  <a:lnTo>
                    <a:pt x="1957" y="646"/>
                  </a:lnTo>
                  <a:cubicBezTo>
                    <a:pt x="1959" y="640"/>
                    <a:pt x="1962" y="635"/>
                    <a:pt x="1963" y="629"/>
                  </a:cubicBezTo>
                  <a:cubicBezTo>
                    <a:pt x="1965" y="626"/>
                    <a:pt x="1965" y="623"/>
                    <a:pt x="1965" y="619"/>
                  </a:cubicBezTo>
                  <a:lnTo>
                    <a:pt x="1970" y="608"/>
                  </a:lnTo>
                  <a:lnTo>
                    <a:pt x="1971" y="597"/>
                  </a:lnTo>
                  <a:cubicBezTo>
                    <a:pt x="1973" y="592"/>
                    <a:pt x="1974" y="588"/>
                    <a:pt x="1976" y="582"/>
                  </a:cubicBezTo>
                  <a:cubicBezTo>
                    <a:pt x="1976" y="579"/>
                    <a:pt x="1976" y="576"/>
                    <a:pt x="1976" y="572"/>
                  </a:cubicBezTo>
                  <a:lnTo>
                    <a:pt x="1976" y="560"/>
                  </a:lnTo>
                  <a:lnTo>
                    <a:pt x="1977" y="551"/>
                  </a:lnTo>
                  <a:cubicBezTo>
                    <a:pt x="1979" y="546"/>
                    <a:pt x="1979" y="540"/>
                    <a:pt x="1979" y="536"/>
                  </a:cubicBezTo>
                  <a:cubicBezTo>
                    <a:pt x="1979" y="402"/>
                    <a:pt x="1883" y="271"/>
                    <a:pt x="1710" y="169"/>
                  </a:cubicBezTo>
                  <a:cubicBezTo>
                    <a:pt x="1522" y="60"/>
                    <a:pt x="1267" y="0"/>
                    <a:pt x="99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9" name="Google Shape;2139;p51"/>
            <p:cNvSpPr/>
            <p:nvPr/>
          </p:nvSpPr>
          <p:spPr>
            <a:xfrm>
              <a:off x="3422621" y="1383791"/>
              <a:ext cx="93469" cy="53835"/>
            </a:xfrm>
            <a:custGeom>
              <a:rect b="b" l="l" r="r" t="t"/>
              <a:pathLst>
                <a:path extrusionOk="0" h="1232" w="2139">
                  <a:moveTo>
                    <a:pt x="1078" y="79"/>
                  </a:moveTo>
                  <a:cubicBezTo>
                    <a:pt x="1348" y="79"/>
                    <a:pt x="1601" y="139"/>
                    <a:pt x="1791" y="248"/>
                  </a:cubicBezTo>
                  <a:cubicBezTo>
                    <a:pt x="1964" y="350"/>
                    <a:pt x="2060" y="481"/>
                    <a:pt x="2060" y="615"/>
                  </a:cubicBezTo>
                  <a:cubicBezTo>
                    <a:pt x="2060" y="619"/>
                    <a:pt x="2060" y="625"/>
                    <a:pt x="2058" y="630"/>
                  </a:cubicBezTo>
                  <a:lnTo>
                    <a:pt x="2057" y="639"/>
                  </a:lnTo>
                  <a:lnTo>
                    <a:pt x="2057" y="651"/>
                  </a:lnTo>
                  <a:cubicBezTo>
                    <a:pt x="2057" y="655"/>
                    <a:pt x="2057" y="658"/>
                    <a:pt x="2055" y="661"/>
                  </a:cubicBezTo>
                  <a:cubicBezTo>
                    <a:pt x="2055" y="667"/>
                    <a:pt x="2054" y="671"/>
                    <a:pt x="2052" y="676"/>
                  </a:cubicBezTo>
                  <a:lnTo>
                    <a:pt x="2051" y="687"/>
                  </a:lnTo>
                  <a:lnTo>
                    <a:pt x="2046" y="698"/>
                  </a:lnTo>
                  <a:cubicBezTo>
                    <a:pt x="2046" y="702"/>
                    <a:pt x="2044" y="705"/>
                    <a:pt x="2044" y="708"/>
                  </a:cubicBezTo>
                  <a:cubicBezTo>
                    <a:pt x="2043" y="714"/>
                    <a:pt x="2040" y="719"/>
                    <a:pt x="2038" y="725"/>
                  </a:cubicBezTo>
                  <a:lnTo>
                    <a:pt x="2034" y="734"/>
                  </a:lnTo>
                  <a:lnTo>
                    <a:pt x="2029" y="745"/>
                  </a:lnTo>
                  <a:cubicBezTo>
                    <a:pt x="2027" y="750"/>
                    <a:pt x="2026" y="753"/>
                    <a:pt x="2024" y="754"/>
                  </a:cubicBezTo>
                  <a:cubicBezTo>
                    <a:pt x="2021" y="761"/>
                    <a:pt x="2018" y="767"/>
                    <a:pt x="2015" y="771"/>
                  </a:cubicBezTo>
                  <a:lnTo>
                    <a:pt x="2007" y="781"/>
                  </a:lnTo>
                  <a:lnTo>
                    <a:pt x="2003" y="791"/>
                  </a:lnTo>
                  <a:cubicBezTo>
                    <a:pt x="2000" y="796"/>
                    <a:pt x="1998" y="799"/>
                    <a:pt x="1995" y="802"/>
                  </a:cubicBezTo>
                  <a:cubicBezTo>
                    <a:pt x="1992" y="808"/>
                    <a:pt x="1987" y="813"/>
                    <a:pt x="1981" y="821"/>
                  </a:cubicBezTo>
                  <a:lnTo>
                    <a:pt x="1974" y="828"/>
                  </a:lnTo>
                  <a:lnTo>
                    <a:pt x="1966" y="839"/>
                  </a:lnTo>
                  <a:cubicBezTo>
                    <a:pt x="1963" y="844"/>
                    <a:pt x="1961" y="847"/>
                    <a:pt x="1957" y="850"/>
                  </a:cubicBezTo>
                  <a:cubicBezTo>
                    <a:pt x="1951" y="856"/>
                    <a:pt x="1944" y="864"/>
                    <a:pt x="1938" y="871"/>
                  </a:cubicBezTo>
                  <a:lnTo>
                    <a:pt x="1929" y="878"/>
                  </a:lnTo>
                  <a:lnTo>
                    <a:pt x="1918" y="887"/>
                  </a:lnTo>
                  <a:cubicBezTo>
                    <a:pt x="1917" y="891"/>
                    <a:pt x="1914" y="893"/>
                    <a:pt x="1911" y="898"/>
                  </a:cubicBezTo>
                  <a:cubicBezTo>
                    <a:pt x="1901" y="904"/>
                    <a:pt x="1892" y="911"/>
                    <a:pt x="1883" y="918"/>
                  </a:cubicBezTo>
                  <a:lnTo>
                    <a:pt x="1874" y="924"/>
                  </a:lnTo>
                  <a:lnTo>
                    <a:pt x="1863" y="933"/>
                  </a:lnTo>
                  <a:cubicBezTo>
                    <a:pt x="1860" y="936"/>
                    <a:pt x="1857" y="939"/>
                    <a:pt x="1854" y="942"/>
                  </a:cubicBezTo>
                  <a:cubicBezTo>
                    <a:pt x="1832" y="956"/>
                    <a:pt x="1809" y="970"/>
                    <a:pt x="1786" y="984"/>
                  </a:cubicBezTo>
                  <a:cubicBezTo>
                    <a:pt x="1595" y="1094"/>
                    <a:pt x="1343" y="1154"/>
                    <a:pt x="1074" y="1154"/>
                  </a:cubicBezTo>
                  <a:cubicBezTo>
                    <a:pt x="803" y="1154"/>
                    <a:pt x="551" y="1093"/>
                    <a:pt x="363" y="984"/>
                  </a:cubicBezTo>
                  <a:cubicBezTo>
                    <a:pt x="339" y="971"/>
                    <a:pt x="317" y="958"/>
                    <a:pt x="295" y="942"/>
                  </a:cubicBezTo>
                  <a:lnTo>
                    <a:pt x="282" y="930"/>
                  </a:lnTo>
                  <a:cubicBezTo>
                    <a:pt x="266" y="919"/>
                    <a:pt x="252" y="908"/>
                    <a:pt x="239" y="896"/>
                  </a:cubicBezTo>
                  <a:lnTo>
                    <a:pt x="232" y="891"/>
                  </a:lnTo>
                  <a:lnTo>
                    <a:pt x="223" y="881"/>
                  </a:lnTo>
                  <a:lnTo>
                    <a:pt x="217" y="876"/>
                  </a:lnTo>
                  <a:cubicBezTo>
                    <a:pt x="208" y="867"/>
                    <a:pt x="200" y="859"/>
                    <a:pt x="192" y="850"/>
                  </a:cubicBezTo>
                  <a:lnTo>
                    <a:pt x="186" y="844"/>
                  </a:lnTo>
                  <a:lnTo>
                    <a:pt x="179" y="833"/>
                  </a:lnTo>
                  <a:lnTo>
                    <a:pt x="172" y="827"/>
                  </a:lnTo>
                  <a:cubicBezTo>
                    <a:pt x="166" y="818"/>
                    <a:pt x="160" y="813"/>
                    <a:pt x="155" y="804"/>
                  </a:cubicBezTo>
                  <a:cubicBezTo>
                    <a:pt x="152" y="801"/>
                    <a:pt x="151" y="798"/>
                    <a:pt x="149" y="794"/>
                  </a:cubicBezTo>
                  <a:lnTo>
                    <a:pt x="143" y="784"/>
                  </a:lnTo>
                  <a:lnTo>
                    <a:pt x="137" y="774"/>
                  </a:lnTo>
                  <a:cubicBezTo>
                    <a:pt x="134" y="770"/>
                    <a:pt x="129" y="762"/>
                    <a:pt x="126" y="756"/>
                  </a:cubicBezTo>
                  <a:cubicBezTo>
                    <a:pt x="125" y="754"/>
                    <a:pt x="123" y="751"/>
                    <a:pt x="123" y="747"/>
                  </a:cubicBezTo>
                  <a:lnTo>
                    <a:pt x="117" y="736"/>
                  </a:lnTo>
                  <a:lnTo>
                    <a:pt x="112" y="725"/>
                  </a:lnTo>
                  <a:cubicBezTo>
                    <a:pt x="111" y="721"/>
                    <a:pt x="109" y="714"/>
                    <a:pt x="106" y="711"/>
                  </a:cubicBezTo>
                  <a:cubicBezTo>
                    <a:pt x="106" y="707"/>
                    <a:pt x="105" y="704"/>
                    <a:pt x="105" y="701"/>
                  </a:cubicBezTo>
                  <a:lnTo>
                    <a:pt x="102" y="688"/>
                  </a:lnTo>
                  <a:lnTo>
                    <a:pt x="99" y="679"/>
                  </a:lnTo>
                  <a:cubicBezTo>
                    <a:pt x="97" y="673"/>
                    <a:pt x="97" y="668"/>
                    <a:pt x="95" y="664"/>
                  </a:cubicBezTo>
                  <a:lnTo>
                    <a:pt x="95" y="655"/>
                  </a:lnTo>
                  <a:lnTo>
                    <a:pt x="94" y="642"/>
                  </a:lnTo>
                  <a:cubicBezTo>
                    <a:pt x="82" y="499"/>
                    <a:pt x="180" y="356"/>
                    <a:pt x="366" y="248"/>
                  </a:cubicBezTo>
                  <a:cubicBezTo>
                    <a:pt x="555" y="139"/>
                    <a:pt x="808" y="79"/>
                    <a:pt x="1078" y="79"/>
                  </a:cubicBezTo>
                  <a:close/>
                  <a:moveTo>
                    <a:pt x="1078" y="1"/>
                  </a:moveTo>
                  <a:cubicBezTo>
                    <a:pt x="806" y="1"/>
                    <a:pt x="534" y="61"/>
                    <a:pt x="326" y="181"/>
                  </a:cubicBezTo>
                  <a:cubicBezTo>
                    <a:pt x="105" y="308"/>
                    <a:pt x="0" y="481"/>
                    <a:pt x="17" y="648"/>
                  </a:cubicBezTo>
                  <a:cubicBezTo>
                    <a:pt x="17" y="658"/>
                    <a:pt x="17" y="667"/>
                    <a:pt x="19" y="676"/>
                  </a:cubicBezTo>
                  <a:cubicBezTo>
                    <a:pt x="20" y="687"/>
                    <a:pt x="23" y="698"/>
                    <a:pt x="26" y="708"/>
                  </a:cubicBezTo>
                  <a:cubicBezTo>
                    <a:pt x="28" y="718"/>
                    <a:pt x="31" y="727"/>
                    <a:pt x="32" y="734"/>
                  </a:cubicBezTo>
                  <a:cubicBezTo>
                    <a:pt x="37" y="745"/>
                    <a:pt x="42" y="754"/>
                    <a:pt x="46" y="765"/>
                  </a:cubicBezTo>
                  <a:cubicBezTo>
                    <a:pt x="49" y="774"/>
                    <a:pt x="52" y="784"/>
                    <a:pt x="57" y="791"/>
                  </a:cubicBezTo>
                  <a:cubicBezTo>
                    <a:pt x="63" y="802"/>
                    <a:pt x="69" y="813"/>
                    <a:pt x="77" y="825"/>
                  </a:cubicBezTo>
                  <a:cubicBezTo>
                    <a:pt x="82" y="833"/>
                    <a:pt x="86" y="841"/>
                    <a:pt x="91" y="848"/>
                  </a:cubicBezTo>
                  <a:cubicBezTo>
                    <a:pt x="100" y="859"/>
                    <a:pt x="109" y="870"/>
                    <a:pt x="119" y="884"/>
                  </a:cubicBezTo>
                  <a:cubicBezTo>
                    <a:pt x="123" y="890"/>
                    <a:pt x="128" y="896"/>
                    <a:pt x="134" y="902"/>
                  </a:cubicBezTo>
                  <a:cubicBezTo>
                    <a:pt x="145" y="914"/>
                    <a:pt x="157" y="927"/>
                    <a:pt x="169" y="938"/>
                  </a:cubicBezTo>
                  <a:cubicBezTo>
                    <a:pt x="175" y="942"/>
                    <a:pt x="182" y="950"/>
                    <a:pt x="188" y="954"/>
                  </a:cubicBezTo>
                  <a:cubicBezTo>
                    <a:pt x="202" y="968"/>
                    <a:pt x="219" y="979"/>
                    <a:pt x="234" y="991"/>
                  </a:cubicBezTo>
                  <a:cubicBezTo>
                    <a:pt x="240" y="998"/>
                    <a:pt x="245" y="1001"/>
                    <a:pt x="251" y="1004"/>
                  </a:cubicBezTo>
                  <a:cubicBezTo>
                    <a:pt x="272" y="1022"/>
                    <a:pt x="297" y="1038"/>
                    <a:pt x="323" y="1051"/>
                  </a:cubicBezTo>
                  <a:cubicBezTo>
                    <a:pt x="529" y="1173"/>
                    <a:pt x="802" y="1231"/>
                    <a:pt x="1074" y="1231"/>
                  </a:cubicBezTo>
                  <a:cubicBezTo>
                    <a:pt x="1344" y="1231"/>
                    <a:pt x="1615" y="1173"/>
                    <a:pt x="1824" y="1051"/>
                  </a:cubicBezTo>
                  <a:cubicBezTo>
                    <a:pt x="1851" y="1038"/>
                    <a:pt x="1875" y="1022"/>
                    <a:pt x="1898" y="1004"/>
                  </a:cubicBezTo>
                  <a:cubicBezTo>
                    <a:pt x="1906" y="999"/>
                    <a:pt x="1914" y="993"/>
                    <a:pt x="1921" y="985"/>
                  </a:cubicBezTo>
                  <a:cubicBezTo>
                    <a:pt x="1935" y="976"/>
                    <a:pt x="1949" y="965"/>
                    <a:pt x="1961" y="954"/>
                  </a:cubicBezTo>
                  <a:cubicBezTo>
                    <a:pt x="1969" y="948"/>
                    <a:pt x="1975" y="941"/>
                    <a:pt x="1983" y="933"/>
                  </a:cubicBezTo>
                  <a:cubicBezTo>
                    <a:pt x="1994" y="924"/>
                    <a:pt x="2006" y="913"/>
                    <a:pt x="2015" y="902"/>
                  </a:cubicBezTo>
                  <a:cubicBezTo>
                    <a:pt x="2023" y="894"/>
                    <a:pt x="2027" y="885"/>
                    <a:pt x="2034" y="879"/>
                  </a:cubicBezTo>
                  <a:cubicBezTo>
                    <a:pt x="2043" y="868"/>
                    <a:pt x="2052" y="858"/>
                    <a:pt x="2060" y="848"/>
                  </a:cubicBezTo>
                  <a:cubicBezTo>
                    <a:pt x="2064" y="839"/>
                    <a:pt x="2069" y="830"/>
                    <a:pt x="2075" y="821"/>
                  </a:cubicBezTo>
                  <a:cubicBezTo>
                    <a:pt x="2080" y="811"/>
                    <a:pt x="2087" y="801"/>
                    <a:pt x="2094" y="791"/>
                  </a:cubicBezTo>
                  <a:cubicBezTo>
                    <a:pt x="2097" y="782"/>
                    <a:pt x="2100" y="774"/>
                    <a:pt x="2104" y="765"/>
                  </a:cubicBezTo>
                  <a:cubicBezTo>
                    <a:pt x="2109" y="754"/>
                    <a:pt x="2114" y="744"/>
                    <a:pt x="2117" y="733"/>
                  </a:cubicBezTo>
                  <a:cubicBezTo>
                    <a:pt x="2121" y="724"/>
                    <a:pt x="2123" y="714"/>
                    <a:pt x="2124" y="707"/>
                  </a:cubicBezTo>
                  <a:cubicBezTo>
                    <a:pt x="2127" y="696"/>
                    <a:pt x="2131" y="685"/>
                    <a:pt x="2134" y="675"/>
                  </a:cubicBezTo>
                  <a:cubicBezTo>
                    <a:pt x="2134" y="665"/>
                    <a:pt x="2134" y="656"/>
                    <a:pt x="2135" y="647"/>
                  </a:cubicBezTo>
                  <a:cubicBezTo>
                    <a:pt x="2135" y="636"/>
                    <a:pt x="2138" y="625"/>
                    <a:pt x="2138" y="615"/>
                  </a:cubicBezTo>
                  <a:cubicBezTo>
                    <a:pt x="2138" y="458"/>
                    <a:pt x="2035" y="301"/>
                    <a:pt x="1829" y="182"/>
                  </a:cubicBezTo>
                  <a:cubicBezTo>
                    <a:pt x="1621" y="62"/>
                    <a:pt x="1351" y="1"/>
                    <a:pt x="107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51"/>
            <p:cNvSpPr/>
            <p:nvPr/>
          </p:nvSpPr>
          <p:spPr>
            <a:xfrm>
              <a:off x="3488253" y="1259125"/>
              <a:ext cx="141493" cy="79136"/>
            </a:xfrm>
            <a:custGeom>
              <a:rect b="b" l="l" r="r" t="t"/>
              <a:pathLst>
                <a:path extrusionOk="0" h="1811" w="3238">
                  <a:moveTo>
                    <a:pt x="3237" y="0"/>
                  </a:moveTo>
                  <a:lnTo>
                    <a:pt x="3237" y="0"/>
                  </a:lnTo>
                  <a:cubicBezTo>
                    <a:pt x="2305" y="651"/>
                    <a:pt x="1216" y="1217"/>
                    <a:pt x="1" y="1685"/>
                  </a:cubicBezTo>
                  <a:lnTo>
                    <a:pt x="1" y="1811"/>
                  </a:lnTo>
                  <a:cubicBezTo>
                    <a:pt x="1216" y="1345"/>
                    <a:pt x="2305" y="779"/>
                    <a:pt x="3236" y="128"/>
                  </a:cubicBezTo>
                  <a:lnTo>
                    <a:pt x="323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1" name="Google Shape;2141;p51"/>
            <p:cNvSpPr/>
            <p:nvPr/>
          </p:nvSpPr>
          <p:spPr>
            <a:xfrm>
              <a:off x="3477241" y="1198343"/>
              <a:ext cx="234568" cy="136293"/>
            </a:xfrm>
            <a:custGeom>
              <a:rect b="b" l="l" r="r" t="t"/>
              <a:pathLst>
                <a:path extrusionOk="0" h="3119" w="5368">
                  <a:moveTo>
                    <a:pt x="5231" y="1"/>
                  </a:moveTo>
                  <a:lnTo>
                    <a:pt x="2972" y="1095"/>
                  </a:lnTo>
                  <a:cubicBezTo>
                    <a:pt x="1854" y="1636"/>
                    <a:pt x="879" y="2270"/>
                    <a:pt x="78" y="2974"/>
                  </a:cubicBezTo>
                  <a:lnTo>
                    <a:pt x="1" y="3040"/>
                  </a:lnTo>
                  <a:lnTo>
                    <a:pt x="138" y="3119"/>
                  </a:lnTo>
                  <a:lnTo>
                    <a:pt x="253" y="3076"/>
                  </a:lnTo>
                  <a:cubicBezTo>
                    <a:pt x="1468" y="2610"/>
                    <a:pt x="2557" y="2042"/>
                    <a:pt x="3489" y="1391"/>
                  </a:cubicBezTo>
                  <a:lnTo>
                    <a:pt x="5367" y="81"/>
                  </a:lnTo>
                  <a:lnTo>
                    <a:pt x="5231" y="1"/>
                  </a:lnTo>
                  <a:close/>
                </a:path>
              </a:pathLst>
            </a:custGeom>
            <a:gradFill>
              <a:gsLst>
                <a:gs pos="0">
                  <a:schemeClr val="accent1"/>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51"/>
            <p:cNvSpPr/>
            <p:nvPr/>
          </p:nvSpPr>
          <p:spPr>
            <a:xfrm>
              <a:off x="3449756" y="1322572"/>
              <a:ext cx="42736" cy="95173"/>
            </a:xfrm>
            <a:custGeom>
              <a:rect b="b" l="l" r="r" t="t"/>
              <a:pathLst>
                <a:path extrusionOk="0" h="2178" w="978">
                  <a:moveTo>
                    <a:pt x="977" y="4"/>
                  </a:moveTo>
                  <a:lnTo>
                    <a:pt x="977" y="4"/>
                  </a:lnTo>
                  <a:lnTo>
                    <a:pt x="977" y="4"/>
                  </a:lnTo>
                  <a:cubicBezTo>
                    <a:pt x="977" y="4"/>
                    <a:pt x="977" y="4"/>
                    <a:pt x="977" y="4"/>
                  </a:cubicBezTo>
                  <a:close/>
                  <a:moveTo>
                    <a:pt x="4" y="0"/>
                  </a:moveTo>
                  <a:lnTo>
                    <a:pt x="1" y="1894"/>
                  </a:lnTo>
                  <a:cubicBezTo>
                    <a:pt x="1" y="1966"/>
                    <a:pt x="48" y="2039"/>
                    <a:pt x="144" y="2094"/>
                  </a:cubicBezTo>
                  <a:cubicBezTo>
                    <a:pt x="240" y="2149"/>
                    <a:pt x="365" y="2177"/>
                    <a:pt x="489" y="2177"/>
                  </a:cubicBezTo>
                  <a:cubicBezTo>
                    <a:pt x="614" y="2177"/>
                    <a:pt x="738" y="2149"/>
                    <a:pt x="833" y="2094"/>
                  </a:cubicBezTo>
                  <a:cubicBezTo>
                    <a:pt x="927" y="2040"/>
                    <a:pt x="973" y="1969"/>
                    <a:pt x="973" y="1897"/>
                  </a:cubicBezTo>
                  <a:lnTo>
                    <a:pt x="977" y="4"/>
                  </a:lnTo>
                  <a:lnTo>
                    <a:pt x="977" y="4"/>
                  </a:lnTo>
                  <a:cubicBezTo>
                    <a:pt x="977" y="8"/>
                    <a:pt x="976" y="13"/>
                    <a:pt x="976" y="17"/>
                  </a:cubicBezTo>
                  <a:cubicBezTo>
                    <a:pt x="974" y="22"/>
                    <a:pt x="974" y="25"/>
                    <a:pt x="974" y="30"/>
                  </a:cubicBezTo>
                  <a:cubicBezTo>
                    <a:pt x="974" y="34"/>
                    <a:pt x="973" y="39"/>
                    <a:pt x="971" y="45"/>
                  </a:cubicBezTo>
                  <a:cubicBezTo>
                    <a:pt x="970" y="48"/>
                    <a:pt x="970" y="53"/>
                    <a:pt x="968" y="56"/>
                  </a:cubicBezTo>
                  <a:cubicBezTo>
                    <a:pt x="967" y="60"/>
                    <a:pt x="963" y="65"/>
                    <a:pt x="962" y="70"/>
                  </a:cubicBezTo>
                  <a:cubicBezTo>
                    <a:pt x="960" y="74"/>
                    <a:pt x="960" y="79"/>
                    <a:pt x="957" y="82"/>
                  </a:cubicBezTo>
                  <a:cubicBezTo>
                    <a:pt x="956" y="87"/>
                    <a:pt x="951" y="93"/>
                    <a:pt x="948" y="97"/>
                  </a:cubicBezTo>
                  <a:cubicBezTo>
                    <a:pt x="947" y="100"/>
                    <a:pt x="945" y="104"/>
                    <a:pt x="942" y="108"/>
                  </a:cubicBezTo>
                  <a:cubicBezTo>
                    <a:pt x="939" y="113"/>
                    <a:pt x="933" y="119"/>
                    <a:pt x="928" y="124"/>
                  </a:cubicBezTo>
                  <a:cubicBezTo>
                    <a:pt x="927" y="127"/>
                    <a:pt x="925" y="130"/>
                    <a:pt x="922" y="133"/>
                  </a:cubicBezTo>
                  <a:cubicBezTo>
                    <a:pt x="917" y="137"/>
                    <a:pt x="911" y="144"/>
                    <a:pt x="907" y="150"/>
                  </a:cubicBezTo>
                  <a:cubicBezTo>
                    <a:pt x="902" y="153"/>
                    <a:pt x="900" y="154"/>
                    <a:pt x="897" y="157"/>
                  </a:cubicBezTo>
                  <a:cubicBezTo>
                    <a:pt x="890" y="164"/>
                    <a:pt x="883" y="168"/>
                    <a:pt x="877" y="174"/>
                  </a:cubicBezTo>
                  <a:cubicBezTo>
                    <a:pt x="874" y="176"/>
                    <a:pt x="871" y="179"/>
                    <a:pt x="868" y="180"/>
                  </a:cubicBezTo>
                  <a:cubicBezTo>
                    <a:pt x="859" y="188"/>
                    <a:pt x="847" y="196"/>
                    <a:pt x="834" y="200"/>
                  </a:cubicBezTo>
                  <a:cubicBezTo>
                    <a:pt x="739" y="255"/>
                    <a:pt x="615" y="283"/>
                    <a:pt x="490" y="283"/>
                  </a:cubicBezTo>
                  <a:cubicBezTo>
                    <a:pt x="366" y="283"/>
                    <a:pt x="242" y="256"/>
                    <a:pt x="148" y="200"/>
                  </a:cubicBezTo>
                  <a:cubicBezTo>
                    <a:pt x="136" y="196"/>
                    <a:pt x="125" y="188"/>
                    <a:pt x="114" y="180"/>
                  </a:cubicBezTo>
                  <a:cubicBezTo>
                    <a:pt x="110" y="177"/>
                    <a:pt x="107" y="174"/>
                    <a:pt x="104" y="171"/>
                  </a:cubicBezTo>
                  <a:cubicBezTo>
                    <a:pt x="97" y="167"/>
                    <a:pt x="91" y="162"/>
                    <a:pt x="85" y="157"/>
                  </a:cubicBezTo>
                  <a:cubicBezTo>
                    <a:pt x="81" y="153"/>
                    <a:pt x="79" y="151"/>
                    <a:pt x="76" y="148"/>
                  </a:cubicBezTo>
                  <a:cubicBezTo>
                    <a:pt x="70" y="142"/>
                    <a:pt x="65" y="137"/>
                    <a:pt x="61" y="133"/>
                  </a:cubicBezTo>
                  <a:cubicBezTo>
                    <a:pt x="57" y="130"/>
                    <a:pt x="54" y="125"/>
                    <a:pt x="51" y="124"/>
                  </a:cubicBezTo>
                  <a:cubicBezTo>
                    <a:pt x="48" y="117"/>
                    <a:pt x="44" y="113"/>
                    <a:pt x="41" y="108"/>
                  </a:cubicBezTo>
                  <a:cubicBezTo>
                    <a:pt x="37" y="104"/>
                    <a:pt x="36" y="99"/>
                    <a:pt x="33" y="96"/>
                  </a:cubicBezTo>
                  <a:cubicBezTo>
                    <a:pt x="31" y="91"/>
                    <a:pt x="27" y="87"/>
                    <a:pt x="25" y="82"/>
                  </a:cubicBezTo>
                  <a:cubicBezTo>
                    <a:pt x="22" y="79"/>
                    <a:pt x="22" y="73"/>
                    <a:pt x="19" y="70"/>
                  </a:cubicBezTo>
                  <a:cubicBezTo>
                    <a:pt x="17" y="65"/>
                    <a:pt x="14" y="60"/>
                    <a:pt x="14" y="54"/>
                  </a:cubicBezTo>
                  <a:cubicBezTo>
                    <a:pt x="13" y="51"/>
                    <a:pt x="11" y="48"/>
                    <a:pt x="10" y="42"/>
                  </a:cubicBezTo>
                  <a:cubicBezTo>
                    <a:pt x="10" y="39"/>
                    <a:pt x="8" y="34"/>
                    <a:pt x="7" y="28"/>
                  </a:cubicBezTo>
                  <a:cubicBezTo>
                    <a:pt x="5" y="24"/>
                    <a:pt x="5" y="20"/>
                    <a:pt x="5" y="17"/>
                  </a:cubicBezTo>
                  <a:cubicBezTo>
                    <a:pt x="5" y="11"/>
                    <a:pt x="4" y="7"/>
                    <a:pt x="4" y="2"/>
                  </a:cubicBezTo>
                  <a:lnTo>
                    <a:pt x="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p51"/>
            <p:cNvSpPr/>
            <p:nvPr/>
          </p:nvSpPr>
          <p:spPr>
            <a:xfrm>
              <a:off x="3449887" y="1310337"/>
              <a:ext cx="42867" cy="24602"/>
            </a:xfrm>
            <a:custGeom>
              <a:rect b="b" l="l" r="r" t="t"/>
              <a:pathLst>
                <a:path extrusionOk="0" h="563" w="981">
                  <a:moveTo>
                    <a:pt x="487" y="0"/>
                  </a:moveTo>
                  <a:cubicBezTo>
                    <a:pt x="362" y="0"/>
                    <a:pt x="237" y="27"/>
                    <a:pt x="142" y="82"/>
                  </a:cubicBezTo>
                  <a:cubicBezTo>
                    <a:pt x="48" y="137"/>
                    <a:pt x="1" y="210"/>
                    <a:pt x="1" y="282"/>
                  </a:cubicBezTo>
                  <a:cubicBezTo>
                    <a:pt x="1" y="287"/>
                    <a:pt x="2" y="291"/>
                    <a:pt x="2" y="297"/>
                  </a:cubicBezTo>
                  <a:cubicBezTo>
                    <a:pt x="2" y="300"/>
                    <a:pt x="2" y="304"/>
                    <a:pt x="4" y="308"/>
                  </a:cubicBezTo>
                  <a:cubicBezTo>
                    <a:pt x="5" y="314"/>
                    <a:pt x="5" y="319"/>
                    <a:pt x="7" y="322"/>
                  </a:cubicBezTo>
                  <a:cubicBezTo>
                    <a:pt x="8" y="328"/>
                    <a:pt x="10" y="331"/>
                    <a:pt x="11" y="334"/>
                  </a:cubicBezTo>
                  <a:cubicBezTo>
                    <a:pt x="11" y="340"/>
                    <a:pt x="14" y="345"/>
                    <a:pt x="16" y="350"/>
                  </a:cubicBezTo>
                  <a:cubicBezTo>
                    <a:pt x="19" y="354"/>
                    <a:pt x="19" y="359"/>
                    <a:pt x="22" y="362"/>
                  </a:cubicBezTo>
                  <a:cubicBezTo>
                    <a:pt x="24" y="367"/>
                    <a:pt x="28" y="371"/>
                    <a:pt x="30" y="376"/>
                  </a:cubicBezTo>
                  <a:cubicBezTo>
                    <a:pt x="33" y="379"/>
                    <a:pt x="34" y="384"/>
                    <a:pt x="38" y="388"/>
                  </a:cubicBezTo>
                  <a:cubicBezTo>
                    <a:pt x="41" y="393"/>
                    <a:pt x="45" y="397"/>
                    <a:pt x="48" y="402"/>
                  </a:cubicBezTo>
                  <a:cubicBezTo>
                    <a:pt x="51" y="404"/>
                    <a:pt x="54" y="410"/>
                    <a:pt x="58" y="413"/>
                  </a:cubicBezTo>
                  <a:cubicBezTo>
                    <a:pt x="62" y="417"/>
                    <a:pt x="67" y="422"/>
                    <a:pt x="73" y="427"/>
                  </a:cubicBezTo>
                  <a:cubicBezTo>
                    <a:pt x="76" y="431"/>
                    <a:pt x="78" y="433"/>
                    <a:pt x="82" y="437"/>
                  </a:cubicBezTo>
                  <a:cubicBezTo>
                    <a:pt x="88" y="442"/>
                    <a:pt x="94" y="447"/>
                    <a:pt x="101" y="451"/>
                  </a:cubicBezTo>
                  <a:cubicBezTo>
                    <a:pt x="104" y="454"/>
                    <a:pt x="107" y="457"/>
                    <a:pt x="111" y="460"/>
                  </a:cubicBezTo>
                  <a:cubicBezTo>
                    <a:pt x="122" y="468"/>
                    <a:pt x="133" y="474"/>
                    <a:pt x="145" y="480"/>
                  </a:cubicBezTo>
                  <a:cubicBezTo>
                    <a:pt x="239" y="536"/>
                    <a:pt x="363" y="563"/>
                    <a:pt x="487" y="563"/>
                  </a:cubicBezTo>
                  <a:cubicBezTo>
                    <a:pt x="612" y="563"/>
                    <a:pt x="736" y="535"/>
                    <a:pt x="831" y="480"/>
                  </a:cubicBezTo>
                  <a:cubicBezTo>
                    <a:pt x="844" y="474"/>
                    <a:pt x="856" y="468"/>
                    <a:pt x="865" y="460"/>
                  </a:cubicBezTo>
                  <a:cubicBezTo>
                    <a:pt x="868" y="459"/>
                    <a:pt x="871" y="456"/>
                    <a:pt x="874" y="454"/>
                  </a:cubicBezTo>
                  <a:cubicBezTo>
                    <a:pt x="880" y="448"/>
                    <a:pt x="887" y="444"/>
                    <a:pt x="894" y="437"/>
                  </a:cubicBezTo>
                  <a:cubicBezTo>
                    <a:pt x="897" y="434"/>
                    <a:pt x="899" y="433"/>
                    <a:pt x="904" y="430"/>
                  </a:cubicBezTo>
                  <a:cubicBezTo>
                    <a:pt x="908" y="424"/>
                    <a:pt x="914" y="417"/>
                    <a:pt x="919" y="413"/>
                  </a:cubicBezTo>
                  <a:cubicBezTo>
                    <a:pt x="922" y="410"/>
                    <a:pt x="924" y="407"/>
                    <a:pt x="925" y="404"/>
                  </a:cubicBezTo>
                  <a:cubicBezTo>
                    <a:pt x="930" y="399"/>
                    <a:pt x="936" y="393"/>
                    <a:pt x="939" y="388"/>
                  </a:cubicBezTo>
                  <a:cubicBezTo>
                    <a:pt x="940" y="384"/>
                    <a:pt x="944" y="380"/>
                    <a:pt x="945" y="377"/>
                  </a:cubicBezTo>
                  <a:cubicBezTo>
                    <a:pt x="948" y="373"/>
                    <a:pt x="953" y="367"/>
                    <a:pt x="954" y="362"/>
                  </a:cubicBezTo>
                  <a:cubicBezTo>
                    <a:pt x="957" y="359"/>
                    <a:pt x="957" y="354"/>
                    <a:pt x="959" y="350"/>
                  </a:cubicBezTo>
                  <a:cubicBezTo>
                    <a:pt x="960" y="345"/>
                    <a:pt x="964" y="340"/>
                    <a:pt x="965" y="336"/>
                  </a:cubicBezTo>
                  <a:cubicBezTo>
                    <a:pt x="967" y="333"/>
                    <a:pt x="967" y="328"/>
                    <a:pt x="968" y="324"/>
                  </a:cubicBezTo>
                  <a:cubicBezTo>
                    <a:pt x="970" y="319"/>
                    <a:pt x="971" y="314"/>
                    <a:pt x="971" y="310"/>
                  </a:cubicBezTo>
                  <a:cubicBezTo>
                    <a:pt x="973" y="305"/>
                    <a:pt x="973" y="300"/>
                    <a:pt x="973" y="297"/>
                  </a:cubicBezTo>
                  <a:cubicBezTo>
                    <a:pt x="980" y="219"/>
                    <a:pt x="933" y="142"/>
                    <a:pt x="831" y="82"/>
                  </a:cubicBezTo>
                  <a:cubicBezTo>
                    <a:pt x="736" y="27"/>
                    <a:pt x="611" y="0"/>
                    <a:pt x="48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 name="Google Shape;2144;p51"/>
            <p:cNvSpPr/>
            <p:nvPr/>
          </p:nvSpPr>
          <p:spPr>
            <a:xfrm>
              <a:off x="3452247" y="1312347"/>
              <a:ext cx="38104" cy="20669"/>
            </a:xfrm>
            <a:custGeom>
              <a:rect b="b" l="l" r="r" t="t"/>
              <a:pathLst>
                <a:path extrusionOk="0" h="473" w="872">
                  <a:moveTo>
                    <a:pt x="432" y="1"/>
                  </a:moveTo>
                  <a:cubicBezTo>
                    <a:pt x="321" y="1"/>
                    <a:pt x="210" y="24"/>
                    <a:pt x="125" y="70"/>
                  </a:cubicBezTo>
                  <a:cubicBezTo>
                    <a:pt x="40" y="116"/>
                    <a:pt x="0" y="176"/>
                    <a:pt x="0" y="236"/>
                  </a:cubicBezTo>
                  <a:cubicBezTo>
                    <a:pt x="0" y="241"/>
                    <a:pt x="0" y="244"/>
                    <a:pt x="0" y="248"/>
                  </a:cubicBezTo>
                  <a:cubicBezTo>
                    <a:pt x="2" y="251"/>
                    <a:pt x="2" y="256"/>
                    <a:pt x="2" y="258"/>
                  </a:cubicBezTo>
                  <a:cubicBezTo>
                    <a:pt x="4" y="262"/>
                    <a:pt x="4" y="267"/>
                    <a:pt x="5" y="271"/>
                  </a:cubicBezTo>
                  <a:cubicBezTo>
                    <a:pt x="7" y="273"/>
                    <a:pt x="7" y="279"/>
                    <a:pt x="8" y="281"/>
                  </a:cubicBezTo>
                  <a:cubicBezTo>
                    <a:pt x="10" y="285"/>
                    <a:pt x="11" y="288"/>
                    <a:pt x="14" y="293"/>
                  </a:cubicBezTo>
                  <a:cubicBezTo>
                    <a:pt x="14" y="298"/>
                    <a:pt x="16" y="299"/>
                    <a:pt x="19" y="304"/>
                  </a:cubicBezTo>
                  <a:cubicBezTo>
                    <a:pt x="20" y="307"/>
                    <a:pt x="24" y="311"/>
                    <a:pt x="25" y="314"/>
                  </a:cubicBezTo>
                  <a:cubicBezTo>
                    <a:pt x="28" y="319"/>
                    <a:pt x="30" y="321"/>
                    <a:pt x="31" y="324"/>
                  </a:cubicBezTo>
                  <a:cubicBezTo>
                    <a:pt x="36" y="328"/>
                    <a:pt x="39" y="333"/>
                    <a:pt x="42" y="336"/>
                  </a:cubicBezTo>
                  <a:cubicBezTo>
                    <a:pt x="45" y="339"/>
                    <a:pt x="47" y="342"/>
                    <a:pt x="50" y="345"/>
                  </a:cubicBezTo>
                  <a:cubicBezTo>
                    <a:pt x="54" y="348"/>
                    <a:pt x="59" y="353"/>
                    <a:pt x="64" y="358"/>
                  </a:cubicBezTo>
                  <a:cubicBezTo>
                    <a:pt x="67" y="361"/>
                    <a:pt x="70" y="364"/>
                    <a:pt x="73" y="365"/>
                  </a:cubicBezTo>
                  <a:cubicBezTo>
                    <a:pt x="76" y="371"/>
                    <a:pt x="82" y="373"/>
                    <a:pt x="88" y="378"/>
                  </a:cubicBezTo>
                  <a:cubicBezTo>
                    <a:pt x="91" y="381"/>
                    <a:pt x="94" y="382"/>
                    <a:pt x="97" y="385"/>
                  </a:cubicBezTo>
                  <a:cubicBezTo>
                    <a:pt x="108" y="391"/>
                    <a:pt x="117" y="398"/>
                    <a:pt x="128" y="404"/>
                  </a:cubicBezTo>
                  <a:cubicBezTo>
                    <a:pt x="213" y="450"/>
                    <a:pt x="323" y="473"/>
                    <a:pt x="434" y="473"/>
                  </a:cubicBezTo>
                  <a:cubicBezTo>
                    <a:pt x="545" y="473"/>
                    <a:pt x="656" y="450"/>
                    <a:pt x="740" y="404"/>
                  </a:cubicBezTo>
                  <a:cubicBezTo>
                    <a:pt x="751" y="398"/>
                    <a:pt x="760" y="391"/>
                    <a:pt x="771" y="385"/>
                  </a:cubicBezTo>
                  <a:cubicBezTo>
                    <a:pt x="773" y="384"/>
                    <a:pt x="774" y="382"/>
                    <a:pt x="777" y="381"/>
                  </a:cubicBezTo>
                  <a:cubicBezTo>
                    <a:pt x="783" y="376"/>
                    <a:pt x="790" y="371"/>
                    <a:pt x="796" y="365"/>
                  </a:cubicBezTo>
                  <a:cubicBezTo>
                    <a:pt x="799" y="364"/>
                    <a:pt x="800" y="361"/>
                    <a:pt x="803" y="359"/>
                  </a:cubicBezTo>
                  <a:cubicBezTo>
                    <a:pt x="808" y="356"/>
                    <a:pt x="813" y="350"/>
                    <a:pt x="817" y="345"/>
                  </a:cubicBezTo>
                  <a:cubicBezTo>
                    <a:pt x="820" y="344"/>
                    <a:pt x="822" y="341"/>
                    <a:pt x="823" y="339"/>
                  </a:cubicBezTo>
                  <a:cubicBezTo>
                    <a:pt x="828" y="334"/>
                    <a:pt x="833" y="330"/>
                    <a:pt x="836" y="325"/>
                  </a:cubicBezTo>
                  <a:cubicBezTo>
                    <a:pt x="837" y="322"/>
                    <a:pt x="839" y="319"/>
                    <a:pt x="842" y="316"/>
                  </a:cubicBezTo>
                  <a:cubicBezTo>
                    <a:pt x="843" y="313"/>
                    <a:pt x="846" y="308"/>
                    <a:pt x="848" y="302"/>
                  </a:cubicBezTo>
                  <a:cubicBezTo>
                    <a:pt x="851" y="299"/>
                    <a:pt x="853" y="298"/>
                    <a:pt x="854" y="293"/>
                  </a:cubicBezTo>
                  <a:cubicBezTo>
                    <a:pt x="856" y="288"/>
                    <a:pt x="857" y="285"/>
                    <a:pt x="859" y="282"/>
                  </a:cubicBezTo>
                  <a:cubicBezTo>
                    <a:pt x="860" y="278"/>
                    <a:pt x="860" y="274"/>
                    <a:pt x="862" y="271"/>
                  </a:cubicBezTo>
                  <a:cubicBezTo>
                    <a:pt x="863" y="268"/>
                    <a:pt x="865" y="264"/>
                    <a:pt x="865" y="259"/>
                  </a:cubicBezTo>
                  <a:cubicBezTo>
                    <a:pt x="865" y="256"/>
                    <a:pt x="865" y="253"/>
                    <a:pt x="865" y="248"/>
                  </a:cubicBezTo>
                  <a:cubicBezTo>
                    <a:pt x="871" y="184"/>
                    <a:pt x="830" y="119"/>
                    <a:pt x="739" y="70"/>
                  </a:cubicBezTo>
                  <a:cubicBezTo>
                    <a:pt x="654" y="24"/>
                    <a:pt x="543" y="1"/>
                    <a:pt x="43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5" name="Google Shape;2145;p51"/>
            <p:cNvSpPr/>
            <p:nvPr/>
          </p:nvSpPr>
          <p:spPr>
            <a:xfrm>
              <a:off x="3445168" y="1350669"/>
              <a:ext cx="39852" cy="46232"/>
            </a:xfrm>
            <a:custGeom>
              <a:rect b="b" l="l" r="r" t="t"/>
              <a:pathLst>
                <a:path extrusionOk="0" h="1058" w="912">
                  <a:moveTo>
                    <a:pt x="912" y="0"/>
                  </a:moveTo>
                  <a:lnTo>
                    <a:pt x="1" y="931"/>
                  </a:lnTo>
                  <a:lnTo>
                    <a:pt x="1" y="1057"/>
                  </a:lnTo>
                  <a:lnTo>
                    <a:pt x="912" y="127"/>
                  </a:lnTo>
                  <a:lnTo>
                    <a:pt x="91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6" name="Google Shape;2146;p51"/>
            <p:cNvSpPr/>
            <p:nvPr/>
          </p:nvSpPr>
          <p:spPr>
            <a:xfrm>
              <a:off x="3414406" y="1391350"/>
              <a:ext cx="30807" cy="24340"/>
            </a:xfrm>
            <a:custGeom>
              <a:rect b="b" l="l" r="r" t="t"/>
              <a:pathLst>
                <a:path extrusionOk="0" h="557" w="705">
                  <a:moveTo>
                    <a:pt x="705" y="0"/>
                  </a:moveTo>
                  <a:cubicBezTo>
                    <a:pt x="516" y="166"/>
                    <a:pt x="279" y="312"/>
                    <a:pt x="2" y="431"/>
                  </a:cubicBezTo>
                  <a:lnTo>
                    <a:pt x="0" y="557"/>
                  </a:lnTo>
                  <a:cubicBezTo>
                    <a:pt x="279" y="438"/>
                    <a:pt x="516" y="291"/>
                    <a:pt x="705" y="126"/>
                  </a:cubicBezTo>
                  <a:lnTo>
                    <a:pt x="70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7" name="Google Shape;2147;p51"/>
            <p:cNvSpPr/>
            <p:nvPr/>
          </p:nvSpPr>
          <p:spPr>
            <a:xfrm>
              <a:off x="3250675" y="1410139"/>
              <a:ext cx="163822" cy="75684"/>
            </a:xfrm>
            <a:custGeom>
              <a:rect b="b" l="l" r="r" t="t"/>
              <a:pathLst>
                <a:path extrusionOk="0" h="1732" w="3749">
                  <a:moveTo>
                    <a:pt x="3749" y="1"/>
                  </a:moveTo>
                  <a:lnTo>
                    <a:pt x="0" y="1602"/>
                  </a:lnTo>
                  <a:lnTo>
                    <a:pt x="0" y="1731"/>
                  </a:lnTo>
                  <a:lnTo>
                    <a:pt x="3747" y="127"/>
                  </a:lnTo>
                  <a:lnTo>
                    <a:pt x="374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 name="Google Shape;2148;p51"/>
            <p:cNvSpPr/>
            <p:nvPr/>
          </p:nvSpPr>
          <p:spPr>
            <a:xfrm>
              <a:off x="3228958" y="1467600"/>
              <a:ext cx="21761" cy="18222"/>
            </a:xfrm>
            <a:custGeom>
              <a:rect b="b" l="l" r="r" t="t"/>
              <a:pathLst>
                <a:path extrusionOk="0" h="417" w="498">
                  <a:moveTo>
                    <a:pt x="2" y="1"/>
                  </a:moveTo>
                  <a:lnTo>
                    <a:pt x="1" y="129"/>
                  </a:lnTo>
                  <a:lnTo>
                    <a:pt x="497" y="416"/>
                  </a:lnTo>
                  <a:lnTo>
                    <a:pt x="497" y="287"/>
                  </a:lnTo>
                  <a:lnTo>
                    <a:pt x="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51"/>
            <p:cNvSpPr/>
            <p:nvPr/>
          </p:nvSpPr>
          <p:spPr>
            <a:xfrm>
              <a:off x="3229046" y="1330481"/>
              <a:ext cx="255980" cy="149708"/>
            </a:xfrm>
            <a:custGeom>
              <a:rect b="b" l="l" r="r" t="t"/>
              <a:pathLst>
                <a:path extrusionOk="0" h="3426" w="5858">
                  <a:moveTo>
                    <a:pt x="5056" y="1"/>
                  </a:moveTo>
                  <a:lnTo>
                    <a:pt x="3496" y="555"/>
                  </a:lnTo>
                  <a:cubicBezTo>
                    <a:pt x="3210" y="665"/>
                    <a:pt x="2960" y="802"/>
                    <a:pt x="2755" y="964"/>
                  </a:cubicBezTo>
                  <a:lnTo>
                    <a:pt x="0" y="3139"/>
                  </a:lnTo>
                  <a:lnTo>
                    <a:pt x="495" y="3425"/>
                  </a:lnTo>
                  <a:lnTo>
                    <a:pt x="4244" y="1824"/>
                  </a:lnTo>
                  <a:cubicBezTo>
                    <a:pt x="4521" y="1705"/>
                    <a:pt x="4758" y="1559"/>
                    <a:pt x="4947" y="1393"/>
                  </a:cubicBezTo>
                  <a:lnTo>
                    <a:pt x="5858" y="462"/>
                  </a:lnTo>
                  <a:lnTo>
                    <a:pt x="5853" y="459"/>
                  </a:lnTo>
                  <a:cubicBezTo>
                    <a:pt x="5763" y="502"/>
                    <a:pt x="5651" y="524"/>
                    <a:pt x="5540" y="524"/>
                  </a:cubicBezTo>
                  <a:cubicBezTo>
                    <a:pt x="5417" y="524"/>
                    <a:pt x="5294" y="497"/>
                    <a:pt x="5199" y="444"/>
                  </a:cubicBezTo>
                  <a:lnTo>
                    <a:pt x="5201" y="444"/>
                  </a:lnTo>
                  <a:cubicBezTo>
                    <a:pt x="5104" y="387"/>
                    <a:pt x="5056" y="315"/>
                    <a:pt x="5056" y="242"/>
                  </a:cubicBezTo>
                  <a:lnTo>
                    <a:pt x="5058" y="1"/>
                  </a:lnTo>
                  <a:close/>
                </a:path>
              </a:pathLst>
            </a:custGeom>
            <a:gradFill>
              <a:gsLst>
                <a:gs pos="0">
                  <a:schemeClr val="accent1"/>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51"/>
            <p:cNvSpPr/>
            <p:nvPr/>
          </p:nvSpPr>
          <p:spPr>
            <a:xfrm>
              <a:off x="3461860" y="1480272"/>
              <a:ext cx="15556" cy="166269"/>
            </a:xfrm>
            <a:custGeom>
              <a:rect b="b" l="l" r="r" t="t"/>
              <a:pathLst>
                <a:path extrusionOk="0" h="3805" w="356">
                  <a:moveTo>
                    <a:pt x="0" y="3802"/>
                  </a:moveTo>
                  <a:cubicBezTo>
                    <a:pt x="0" y="3802"/>
                    <a:pt x="0" y="3802"/>
                    <a:pt x="0" y="3803"/>
                  </a:cubicBezTo>
                  <a:lnTo>
                    <a:pt x="0" y="3802"/>
                  </a:lnTo>
                  <a:close/>
                  <a:moveTo>
                    <a:pt x="180" y="0"/>
                  </a:moveTo>
                  <a:cubicBezTo>
                    <a:pt x="86" y="0"/>
                    <a:pt x="10" y="63"/>
                    <a:pt x="10" y="140"/>
                  </a:cubicBezTo>
                  <a:lnTo>
                    <a:pt x="0" y="3802"/>
                  </a:lnTo>
                  <a:lnTo>
                    <a:pt x="0" y="3802"/>
                  </a:lnTo>
                  <a:cubicBezTo>
                    <a:pt x="1" y="3725"/>
                    <a:pt x="78" y="3663"/>
                    <a:pt x="174" y="3663"/>
                  </a:cubicBezTo>
                  <a:cubicBezTo>
                    <a:pt x="270" y="3663"/>
                    <a:pt x="347" y="3726"/>
                    <a:pt x="347" y="3804"/>
                  </a:cubicBezTo>
                  <a:lnTo>
                    <a:pt x="356" y="142"/>
                  </a:lnTo>
                  <a:cubicBezTo>
                    <a:pt x="356" y="63"/>
                    <a:pt x="279" y="0"/>
                    <a:pt x="183" y="0"/>
                  </a:cubicBezTo>
                  <a:cubicBezTo>
                    <a:pt x="182" y="0"/>
                    <a:pt x="181" y="0"/>
                    <a:pt x="18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 name="Google Shape;2151;p51"/>
            <p:cNvSpPr/>
            <p:nvPr/>
          </p:nvSpPr>
          <p:spPr>
            <a:xfrm>
              <a:off x="3461860" y="1640289"/>
              <a:ext cx="15163" cy="12410"/>
            </a:xfrm>
            <a:custGeom>
              <a:rect b="b" l="l" r="r" t="t"/>
              <a:pathLst>
                <a:path extrusionOk="0" h="284" w="347">
                  <a:moveTo>
                    <a:pt x="174" y="1"/>
                  </a:moveTo>
                  <a:cubicBezTo>
                    <a:pt x="79" y="1"/>
                    <a:pt x="0" y="64"/>
                    <a:pt x="0" y="141"/>
                  </a:cubicBezTo>
                  <a:cubicBezTo>
                    <a:pt x="0" y="219"/>
                    <a:pt x="76" y="284"/>
                    <a:pt x="173" y="284"/>
                  </a:cubicBezTo>
                  <a:cubicBezTo>
                    <a:pt x="270" y="284"/>
                    <a:pt x="345" y="221"/>
                    <a:pt x="345" y="142"/>
                  </a:cubicBezTo>
                  <a:cubicBezTo>
                    <a:pt x="347" y="64"/>
                    <a:pt x="270" y="1"/>
                    <a:pt x="17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2" name="Google Shape;2152;p51"/>
            <p:cNvSpPr/>
            <p:nvPr/>
          </p:nvSpPr>
          <p:spPr>
            <a:xfrm>
              <a:off x="3800149" y="1279802"/>
              <a:ext cx="96353" cy="74854"/>
            </a:xfrm>
            <a:custGeom>
              <a:rect b="b" l="l" r="r" t="t"/>
              <a:pathLst>
                <a:path extrusionOk="0" h="1713" w="2205">
                  <a:moveTo>
                    <a:pt x="1757" y="0"/>
                  </a:moveTo>
                  <a:cubicBezTo>
                    <a:pt x="1727" y="0"/>
                    <a:pt x="1699" y="8"/>
                    <a:pt x="1675" y="22"/>
                  </a:cubicBezTo>
                  <a:lnTo>
                    <a:pt x="0" y="957"/>
                  </a:lnTo>
                  <a:cubicBezTo>
                    <a:pt x="10" y="952"/>
                    <a:pt x="19" y="949"/>
                    <a:pt x="28" y="946"/>
                  </a:cubicBezTo>
                  <a:cubicBezTo>
                    <a:pt x="34" y="945"/>
                    <a:pt x="40" y="940"/>
                    <a:pt x="48" y="939"/>
                  </a:cubicBezTo>
                  <a:cubicBezTo>
                    <a:pt x="57" y="937"/>
                    <a:pt x="68" y="937"/>
                    <a:pt x="79" y="937"/>
                  </a:cubicBezTo>
                  <a:cubicBezTo>
                    <a:pt x="83" y="937"/>
                    <a:pt x="88" y="936"/>
                    <a:pt x="93" y="936"/>
                  </a:cubicBezTo>
                  <a:cubicBezTo>
                    <a:pt x="95" y="936"/>
                    <a:pt x="98" y="937"/>
                    <a:pt x="100" y="937"/>
                  </a:cubicBezTo>
                  <a:cubicBezTo>
                    <a:pt x="111" y="937"/>
                    <a:pt x="125" y="942"/>
                    <a:pt x="137" y="945"/>
                  </a:cubicBezTo>
                  <a:cubicBezTo>
                    <a:pt x="145" y="946"/>
                    <a:pt x="151" y="946"/>
                    <a:pt x="157" y="948"/>
                  </a:cubicBezTo>
                  <a:cubicBezTo>
                    <a:pt x="179" y="955"/>
                    <a:pt x="199" y="965"/>
                    <a:pt x="220" y="977"/>
                  </a:cubicBezTo>
                  <a:cubicBezTo>
                    <a:pt x="391" y="1075"/>
                    <a:pt x="529" y="1315"/>
                    <a:pt x="528" y="1512"/>
                  </a:cubicBezTo>
                  <a:cubicBezTo>
                    <a:pt x="528" y="1537"/>
                    <a:pt x="526" y="1560"/>
                    <a:pt x="522" y="1580"/>
                  </a:cubicBezTo>
                  <a:cubicBezTo>
                    <a:pt x="520" y="1586"/>
                    <a:pt x="517" y="1592"/>
                    <a:pt x="517" y="1598"/>
                  </a:cubicBezTo>
                  <a:cubicBezTo>
                    <a:pt x="513" y="1611"/>
                    <a:pt x="509" y="1626"/>
                    <a:pt x="503" y="1637"/>
                  </a:cubicBezTo>
                  <a:cubicBezTo>
                    <a:pt x="500" y="1645"/>
                    <a:pt x="496" y="1649"/>
                    <a:pt x="493" y="1655"/>
                  </a:cubicBezTo>
                  <a:cubicBezTo>
                    <a:pt x="488" y="1663"/>
                    <a:pt x="482" y="1674"/>
                    <a:pt x="474" y="1680"/>
                  </a:cubicBezTo>
                  <a:cubicBezTo>
                    <a:pt x="471" y="1686"/>
                    <a:pt x="465" y="1691"/>
                    <a:pt x="460" y="1694"/>
                  </a:cubicBezTo>
                  <a:cubicBezTo>
                    <a:pt x="453" y="1700"/>
                    <a:pt x="446" y="1706"/>
                    <a:pt x="439" y="1712"/>
                  </a:cubicBezTo>
                  <a:lnTo>
                    <a:pt x="2114" y="777"/>
                  </a:lnTo>
                  <a:cubicBezTo>
                    <a:pt x="2169" y="745"/>
                    <a:pt x="2205" y="676"/>
                    <a:pt x="2205" y="579"/>
                  </a:cubicBezTo>
                  <a:cubicBezTo>
                    <a:pt x="2205" y="382"/>
                    <a:pt x="2066" y="140"/>
                    <a:pt x="1895" y="43"/>
                  </a:cubicBezTo>
                  <a:cubicBezTo>
                    <a:pt x="1846" y="14"/>
                    <a:pt x="1799" y="0"/>
                    <a:pt x="175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3" name="Google Shape;2153;p51"/>
            <p:cNvSpPr/>
            <p:nvPr/>
          </p:nvSpPr>
          <p:spPr>
            <a:xfrm>
              <a:off x="3964820" y="951388"/>
              <a:ext cx="368100" cy="51732"/>
            </a:xfrm>
            <a:custGeom>
              <a:rect b="b" l="l" r="r" t="t"/>
              <a:pathLst>
                <a:path extrusionOk="0" h="1184" w="9367">
                  <a:moveTo>
                    <a:pt x="5" y="1"/>
                  </a:moveTo>
                  <a:cubicBezTo>
                    <a:pt x="5" y="1"/>
                    <a:pt x="5" y="35"/>
                    <a:pt x="4" y="106"/>
                  </a:cubicBezTo>
                  <a:cubicBezTo>
                    <a:pt x="2" y="286"/>
                    <a:pt x="1" y="642"/>
                    <a:pt x="1" y="902"/>
                  </a:cubicBezTo>
                  <a:cubicBezTo>
                    <a:pt x="1" y="1059"/>
                    <a:pt x="1" y="1144"/>
                    <a:pt x="2" y="1144"/>
                  </a:cubicBezTo>
                  <a:lnTo>
                    <a:pt x="9362" y="1184"/>
                  </a:lnTo>
                  <a:cubicBezTo>
                    <a:pt x="9362" y="1184"/>
                    <a:pt x="9362" y="1181"/>
                    <a:pt x="9362" y="1181"/>
                  </a:cubicBezTo>
                  <a:cubicBezTo>
                    <a:pt x="9362" y="1181"/>
                    <a:pt x="9362" y="1181"/>
                    <a:pt x="9362" y="1181"/>
                  </a:cubicBezTo>
                  <a:cubicBezTo>
                    <a:pt x="9362" y="1181"/>
                    <a:pt x="9364" y="1148"/>
                    <a:pt x="9364" y="1079"/>
                  </a:cubicBezTo>
                  <a:cubicBezTo>
                    <a:pt x="9365" y="898"/>
                    <a:pt x="9367" y="545"/>
                    <a:pt x="9367" y="286"/>
                  </a:cubicBezTo>
                  <a:cubicBezTo>
                    <a:pt x="9367" y="127"/>
                    <a:pt x="9367" y="44"/>
                    <a:pt x="9365" y="44"/>
                  </a:cubicBezTo>
                  <a:cubicBezTo>
                    <a:pt x="9365" y="44"/>
                    <a:pt x="9365" y="44"/>
                    <a:pt x="9365" y="44"/>
                  </a:cubicBezTo>
                  <a:lnTo>
                    <a:pt x="9365" y="42"/>
                  </a:lnTo>
                  <a:lnTo>
                    <a:pt x="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4" name="Google Shape;2154;p51"/>
            <p:cNvSpPr/>
            <p:nvPr/>
          </p:nvSpPr>
          <p:spPr>
            <a:xfrm>
              <a:off x="3954148" y="969464"/>
              <a:ext cx="757287" cy="15602"/>
            </a:xfrm>
            <a:custGeom>
              <a:rect b="b" l="l" r="r" t="t"/>
              <a:pathLst>
                <a:path extrusionOk="0" h="357" w="7660">
                  <a:moveTo>
                    <a:pt x="142" y="1"/>
                  </a:moveTo>
                  <a:cubicBezTo>
                    <a:pt x="64" y="1"/>
                    <a:pt x="0" y="78"/>
                    <a:pt x="0" y="175"/>
                  </a:cubicBezTo>
                  <a:cubicBezTo>
                    <a:pt x="0" y="270"/>
                    <a:pt x="64" y="348"/>
                    <a:pt x="140" y="348"/>
                  </a:cubicBezTo>
                  <a:lnTo>
                    <a:pt x="7659" y="356"/>
                  </a:lnTo>
                  <a:lnTo>
                    <a:pt x="7659" y="356"/>
                  </a:lnTo>
                  <a:cubicBezTo>
                    <a:pt x="7581" y="356"/>
                    <a:pt x="7518" y="278"/>
                    <a:pt x="7518" y="182"/>
                  </a:cubicBezTo>
                  <a:cubicBezTo>
                    <a:pt x="7518" y="87"/>
                    <a:pt x="7582" y="10"/>
                    <a:pt x="7659" y="10"/>
                  </a:cubicBezTo>
                  <a:lnTo>
                    <a:pt x="142" y="1"/>
                  </a:lnTo>
                  <a:close/>
                  <a:moveTo>
                    <a:pt x="7659" y="356"/>
                  </a:moveTo>
                  <a:lnTo>
                    <a:pt x="7659" y="356"/>
                  </a:lnTo>
                  <a:cubicBezTo>
                    <a:pt x="7659" y="356"/>
                    <a:pt x="7659" y="356"/>
                    <a:pt x="7659" y="356"/>
                  </a:cubicBezTo>
                  <a:lnTo>
                    <a:pt x="7659" y="356"/>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 name="Google Shape;2155;p51"/>
            <p:cNvSpPr/>
            <p:nvPr/>
          </p:nvSpPr>
          <p:spPr>
            <a:xfrm>
              <a:off x="4282617" y="969862"/>
              <a:ext cx="12410" cy="15207"/>
            </a:xfrm>
            <a:custGeom>
              <a:rect b="b" l="l" r="r" t="t"/>
              <a:pathLst>
                <a:path extrusionOk="0" h="348" w="284">
                  <a:moveTo>
                    <a:pt x="142" y="1"/>
                  </a:moveTo>
                  <a:cubicBezTo>
                    <a:pt x="65" y="1"/>
                    <a:pt x="2" y="78"/>
                    <a:pt x="1" y="173"/>
                  </a:cubicBezTo>
                  <a:cubicBezTo>
                    <a:pt x="1" y="269"/>
                    <a:pt x="64" y="347"/>
                    <a:pt x="142" y="347"/>
                  </a:cubicBezTo>
                  <a:cubicBezTo>
                    <a:pt x="221" y="347"/>
                    <a:pt x="284" y="270"/>
                    <a:pt x="284" y="175"/>
                  </a:cubicBezTo>
                  <a:cubicBezTo>
                    <a:pt x="284" y="79"/>
                    <a:pt x="221" y="1"/>
                    <a:pt x="142" y="1"/>
                  </a:cubicBezTo>
                  <a:close/>
                </a:path>
              </a:pathLst>
            </a:custGeom>
            <a:solidFill>
              <a:srgbClr val="B8B8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 name="Google Shape;2156;p51"/>
            <p:cNvSpPr/>
            <p:nvPr/>
          </p:nvSpPr>
          <p:spPr>
            <a:xfrm>
              <a:off x="3961754" y="722060"/>
              <a:ext cx="717163" cy="265550"/>
            </a:xfrm>
            <a:custGeom>
              <a:rect b="b" l="l" r="r" t="t"/>
              <a:pathLst>
                <a:path extrusionOk="0" h="6077" w="16412">
                  <a:moveTo>
                    <a:pt x="11" y="4991"/>
                  </a:moveTo>
                  <a:cubicBezTo>
                    <a:pt x="13" y="4980"/>
                    <a:pt x="14" y="4969"/>
                    <a:pt x="16" y="4958"/>
                  </a:cubicBezTo>
                  <a:cubicBezTo>
                    <a:pt x="126" y="3826"/>
                    <a:pt x="926" y="2714"/>
                    <a:pt x="2418" y="1853"/>
                  </a:cubicBezTo>
                  <a:cubicBezTo>
                    <a:pt x="5629" y="1"/>
                    <a:pt x="10834" y="1"/>
                    <a:pt x="14023" y="1853"/>
                  </a:cubicBezTo>
                  <a:cubicBezTo>
                    <a:pt x="15512" y="2719"/>
                    <a:pt x="16302" y="3838"/>
                    <a:pt x="16393" y="4977"/>
                  </a:cubicBezTo>
                  <a:cubicBezTo>
                    <a:pt x="16396" y="5011"/>
                    <a:pt x="16396" y="5043"/>
                    <a:pt x="16398" y="5075"/>
                  </a:cubicBezTo>
                  <a:cubicBezTo>
                    <a:pt x="16411" y="5394"/>
                    <a:pt x="16370" y="5714"/>
                    <a:pt x="16275" y="6029"/>
                  </a:cubicBezTo>
                  <a:cubicBezTo>
                    <a:pt x="15990" y="5112"/>
                    <a:pt x="15242" y="4237"/>
                    <a:pt x="14027" y="3531"/>
                  </a:cubicBezTo>
                  <a:cubicBezTo>
                    <a:pt x="10838" y="1677"/>
                    <a:pt x="5633" y="1677"/>
                    <a:pt x="2423" y="3529"/>
                  </a:cubicBezTo>
                  <a:cubicBezTo>
                    <a:pt x="1179" y="4249"/>
                    <a:pt x="416" y="5144"/>
                    <a:pt x="133" y="6077"/>
                  </a:cubicBezTo>
                  <a:cubicBezTo>
                    <a:pt x="45" y="5795"/>
                    <a:pt x="0" y="5509"/>
                    <a:pt x="2" y="5226"/>
                  </a:cubicBezTo>
                  <a:cubicBezTo>
                    <a:pt x="2" y="5191"/>
                    <a:pt x="5" y="5152"/>
                    <a:pt x="5" y="5115"/>
                  </a:cubicBezTo>
                  <a:cubicBezTo>
                    <a:pt x="6" y="5075"/>
                    <a:pt x="8" y="5032"/>
                    <a:pt x="11" y="499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51"/>
            <p:cNvSpPr/>
            <p:nvPr/>
          </p:nvSpPr>
          <p:spPr>
            <a:xfrm>
              <a:off x="3925093" y="722235"/>
              <a:ext cx="788041" cy="455197"/>
            </a:xfrm>
            <a:custGeom>
              <a:rect b="b" l="l" r="r" t="t"/>
              <a:pathLst>
                <a:path extrusionOk="0" h="10417" w="18034">
                  <a:moveTo>
                    <a:pt x="9066" y="459"/>
                  </a:moveTo>
                  <a:cubicBezTo>
                    <a:pt x="11168" y="459"/>
                    <a:pt x="13267" y="922"/>
                    <a:pt x="14862" y="1849"/>
                  </a:cubicBezTo>
                  <a:cubicBezTo>
                    <a:pt x="16351" y="2715"/>
                    <a:pt x="17141" y="3834"/>
                    <a:pt x="17232" y="4971"/>
                  </a:cubicBezTo>
                  <a:cubicBezTo>
                    <a:pt x="17235" y="5005"/>
                    <a:pt x="17235" y="5039"/>
                    <a:pt x="17237" y="5071"/>
                  </a:cubicBezTo>
                  <a:cubicBezTo>
                    <a:pt x="17250" y="5390"/>
                    <a:pt x="17209" y="5710"/>
                    <a:pt x="17114" y="6025"/>
                  </a:cubicBezTo>
                  <a:cubicBezTo>
                    <a:pt x="16830" y="6955"/>
                    <a:pt x="16068" y="7851"/>
                    <a:pt x="14823" y="8569"/>
                  </a:cubicBezTo>
                  <a:cubicBezTo>
                    <a:pt x="13218" y="9496"/>
                    <a:pt x="11114" y="9959"/>
                    <a:pt x="9012" y="9959"/>
                  </a:cubicBezTo>
                  <a:cubicBezTo>
                    <a:pt x="6911" y="9959"/>
                    <a:pt x="4813" y="9496"/>
                    <a:pt x="3219" y="8571"/>
                  </a:cubicBezTo>
                  <a:cubicBezTo>
                    <a:pt x="2004" y="7863"/>
                    <a:pt x="1256" y="6988"/>
                    <a:pt x="972" y="6071"/>
                  </a:cubicBezTo>
                  <a:cubicBezTo>
                    <a:pt x="884" y="5791"/>
                    <a:pt x="839" y="5505"/>
                    <a:pt x="841" y="5222"/>
                  </a:cubicBezTo>
                  <a:cubicBezTo>
                    <a:pt x="841" y="5185"/>
                    <a:pt x="844" y="5148"/>
                    <a:pt x="844" y="5111"/>
                  </a:cubicBezTo>
                  <a:cubicBezTo>
                    <a:pt x="845" y="5071"/>
                    <a:pt x="847" y="5028"/>
                    <a:pt x="850" y="4987"/>
                  </a:cubicBezTo>
                  <a:cubicBezTo>
                    <a:pt x="852" y="4976"/>
                    <a:pt x="853" y="4965"/>
                    <a:pt x="855" y="4954"/>
                  </a:cubicBezTo>
                  <a:cubicBezTo>
                    <a:pt x="965" y="3822"/>
                    <a:pt x="1765" y="2710"/>
                    <a:pt x="3257" y="1847"/>
                  </a:cubicBezTo>
                  <a:cubicBezTo>
                    <a:pt x="4862" y="922"/>
                    <a:pt x="6965" y="459"/>
                    <a:pt x="9066" y="459"/>
                  </a:cubicBezTo>
                  <a:close/>
                  <a:moveTo>
                    <a:pt x="9070" y="0"/>
                  </a:moveTo>
                  <a:cubicBezTo>
                    <a:pt x="6767" y="0"/>
                    <a:pt x="4460" y="509"/>
                    <a:pt x="2700" y="1526"/>
                  </a:cubicBezTo>
                  <a:cubicBezTo>
                    <a:pt x="882" y="2575"/>
                    <a:pt x="1" y="3965"/>
                    <a:pt x="53" y="5345"/>
                  </a:cubicBezTo>
                  <a:cubicBezTo>
                    <a:pt x="56" y="5388"/>
                    <a:pt x="56" y="5430"/>
                    <a:pt x="59" y="5473"/>
                  </a:cubicBezTo>
                  <a:cubicBezTo>
                    <a:pt x="61" y="5491"/>
                    <a:pt x="64" y="5510"/>
                    <a:pt x="66" y="5528"/>
                  </a:cubicBezTo>
                  <a:cubicBezTo>
                    <a:pt x="189" y="6754"/>
                    <a:pt x="1050" y="7958"/>
                    <a:pt x="2659" y="8894"/>
                  </a:cubicBezTo>
                  <a:cubicBezTo>
                    <a:pt x="4406" y="9909"/>
                    <a:pt x="6706" y="10417"/>
                    <a:pt x="9009" y="10417"/>
                  </a:cubicBezTo>
                  <a:cubicBezTo>
                    <a:pt x="11313" y="10417"/>
                    <a:pt x="13620" y="9908"/>
                    <a:pt x="15380" y="8892"/>
                  </a:cubicBezTo>
                  <a:cubicBezTo>
                    <a:pt x="17038" y="7937"/>
                    <a:pt x="17920" y="6697"/>
                    <a:pt x="18021" y="5440"/>
                  </a:cubicBezTo>
                  <a:cubicBezTo>
                    <a:pt x="18024" y="5405"/>
                    <a:pt x="18026" y="5370"/>
                    <a:pt x="18027" y="5333"/>
                  </a:cubicBezTo>
                  <a:cubicBezTo>
                    <a:pt x="18029" y="5288"/>
                    <a:pt x="18032" y="5242"/>
                    <a:pt x="18032" y="5196"/>
                  </a:cubicBezTo>
                  <a:cubicBezTo>
                    <a:pt x="18033" y="3865"/>
                    <a:pt x="17164" y="2536"/>
                    <a:pt x="15423" y="1526"/>
                  </a:cubicBezTo>
                  <a:cubicBezTo>
                    <a:pt x="13675" y="509"/>
                    <a:pt x="11374" y="0"/>
                    <a:pt x="907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51"/>
            <p:cNvSpPr/>
            <p:nvPr/>
          </p:nvSpPr>
          <p:spPr>
            <a:xfrm>
              <a:off x="4309447" y="773097"/>
              <a:ext cx="15556" cy="166269"/>
            </a:xfrm>
            <a:custGeom>
              <a:rect b="b" l="l" r="r" t="t"/>
              <a:pathLst>
                <a:path extrusionOk="0" h="3805" w="356">
                  <a:moveTo>
                    <a:pt x="0" y="3802"/>
                  </a:moveTo>
                  <a:cubicBezTo>
                    <a:pt x="0" y="3802"/>
                    <a:pt x="0" y="3802"/>
                    <a:pt x="0" y="3803"/>
                  </a:cubicBezTo>
                  <a:lnTo>
                    <a:pt x="0" y="3802"/>
                  </a:lnTo>
                  <a:close/>
                  <a:moveTo>
                    <a:pt x="183" y="0"/>
                  </a:moveTo>
                  <a:cubicBezTo>
                    <a:pt x="88" y="0"/>
                    <a:pt x="10" y="62"/>
                    <a:pt x="10" y="140"/>
                  </a:cubicBezTo>
                  <a:lnTo>
                    <a:pt x="0" y="3802"/>
                  </a:lnTo>
                  <a:lnTo>
                    <a:pt x="0" y="3802"/>
                  </a:lnTo>
                  <a:cubicBezTo>
                    <a:pt x="1" y="3725"/>
                    <a:pt x="78" y="3663"/>
                    <a:pt x="174" y="3663"/>
                  </a:cubicBezTo>
                  <a:cubicBezTo>
                    <a:pt x="270" y="3663"/>
                    <a:pt x="347" y="3727"/>
                    <a:pt x="347" y="3804"/>
                  </a:cubicBezTo>
                  <a:lnTo>
                    <a:pt x="356" y="140"/>
                  </a:lnTo>
                  <a:cubicBezTo>
                    <a:pt x="356" y="65"/>
                    <a:pt x="279" y="0"/>
                    <a:pt x="18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p51"/>
            <p:cNvSpPr/>
            <p:nvPr/>
          </p:nvSpPr>
          <p:spPr>
            <a:xfrm>
              <a:off x="4309447" y="933114"/>
              <a:ext cx="15163" cy="12366"/>
            </a:xfrm>
            <a:custGeom>
              <a:rect b="b" l="l" r="r" t="t"/>
              <a:pathLst>
                <a:path extrusionOk="0" h="283" w="347">
                  <a:moveTo>
                    <a:pt x="174" y="1"/>
                  </a:moveTo>
                  <a:cubicBezTo>
                    <a:pt x="79" y="1"/>
                    <a:pt x="0" y="64"/>
                    <a:pt x="0" y="141"/>
                  </a:cubicBezTo>
                  <a:cubicBezTo>
                    <a:pt x="0" y="217"/>
                    <a:pt x="77" y="282"/>
                    <a:pt x="173" y="282"/>
                  </a:cubicBezTo>
                  <a:cubicBezTo>
                    <a:pt x="174" y="282"/>
                    <a:pt x="175" y="282"/>
                    <a:pt x="176" y="282"/>
                  </a:cubicBezTo>
                  <a:cubicBezTo>
                    <a:pt x="271" y="282"/>
                    <a:pt x="345" y="218"/>
                    <a:pt x="345" y="142"/>
                  </a:cubicBezTo>
                  <a:cubicBezTo>
                    <a:pt x="347" y="65"/>
                    <a:pt x="270" y="1"/>
                    <a:pt x="174" y="1"/>
                  </a:cubicBezTo>
                  <a:close/>
                </a:path>
              </a:pathLst>
            </a:custGeom>
            <a:solidFill>
              <a:srgbClr val="B8B8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 name="Google Shape;2160;p51"/>
            <p:cNvSpPr/>
            <p:nvPr/>
          </p:nvSpPr>
          <p:spPr>
            <a:xfrm>
              <a:off x="4270775" y="929399"/>
              <a:ext cx="93163" cy="104918"/>
            </a:xfrm>
            <a:custGeom>
              <a:rect b="b" l="l" r="r" t="t"/>
              <a:pathLst>
                <a:path extrusionOk="0" h="2401" w="2132">
                  <a:moveTo>
                    <a:pt x="1" y="6"/>
                  </a:moveTo>
                  <a:cubicBezTo>
                    <a:pt x="1" y="6"/>
                    <a:pt x="1" y="6"/>
                    <a:pt x="1" y="6"/>
                  </a:cubicBezTo>
                  <a:lnTo>
                    <a:pt x="1" y="6"/>
                  </a:lnTo>
                  <a:lnTo>
                    <a:pt x="1" y="6"/>
                  </a:lnTo>
                  <a:close/>
                  <a:moveTo>
                    <a:pt x="2125" y="1"/>
                  </a:moveTo>
                  <a:lnTo>
                    <a:pt x="2125" y="3"/>
                  </a:lnTo>
                  <a:cubicBezTo>
                    <a:pt x="2125" y="13"/>
                    <a:pt x="2122" y="24"/>
                    <a:pt x="2121" y="35"/>
                  </a:cubicBezTo>
                  <a:cubicBezTo>
                    <a:pt x="2121" y="44"/>
                    <a:pt x="2121" y="53"/>
                    <a:pt x="2119" y="63"/>
                  </a:cubicBezTo>
                  <a:cubicBezTo>
                    <a:pt x="2118" y="73"/>
                    <a:pt x="2114" y="84"/>
                    <a:pt x="2111" y="95"/>
                  </a:cubicBezTo>
                  <a:cubicBezTo>
                    <a:pt x="2108" y="102"/>
                    <a:pt x="2107" y="112"/>
                    <a:pt x="2104" y="121"/>
                  </a:cubicBezTo>
                  <a:cubicBezTo>
                    <a:pt x="2101" y="132"/>
                    <a:pt x="2096" y="142"/>
                    <a:pt x="2091" y="153"/>
                  </a:cubicBezTo>
                  <a:cubicBezTo>
                    <a:pt x="2087" y="162"/>
                    <a:pt x="2084" y="170"/>
                    <a:pt x="2081" y="179"/>
                  </a:cubicBezTo>
                  <a:cubicBezTo>
                    <a:pt x="2074" y="189"/>
                    <a:pt x="2067" y="199"/>
                    <a:pt x="2061" y="209"/>
                  </a:cubicBezTo>
                  <a:cubicBezTo>
                    <a:pt x="2056" y="218"/>
                    <a:pt x="2051" y="227"/>
                    <a:pt x="2047" y="236"/>
                  </a:cubicBezTo>
                  <a:cubicBezTo>
                    <a:pt x="2038" y="246"/>
                    <a:pt x="2030" y="256"/>
                    <a:pt x="2021" y="267"/>
                  </a:cubicBezTo>
                  <a:cubicBezTo>
                    <a:pt x="2014" y="273"/>
                    <a:pt x="2010" y="282"/>
                    <a:pt x="2002" y="290"/>
                  </a:cubicBezTo>
                  <a:cubicBezTo>
                    <a:pt x="1991" y="301"/>
                    <a:pt x="1981" y="312"/>
                    <a:pt x="1970" y="321"/>
                  </a:cubicBezTo>
                  <a:cubicBezTo>
                    <a:pt x="1961" y="329"/>
                    <a:pt x="1956" y="336"/>
                    <a:pt x="1947" y="342"/>
                  </a:cubicBezTo>
                  <a:cubicBezTo>
                    <a:pt x="1936" y="353"/>
                    <a:pt x="1921" y="364"/>
                    <a:pt x="1908" y="373"/>
                  </a:cubicBezTo>
                  <a:cubicBezTo>
                    <a:pt x="1901" y="381"/>
                    <a:pt x="1893" y="387"/>
                    <a:pt x="1885" y="392"/>
                  </a:cubicBezTo>
                  <a:cubicBezTo>
                    <a:pt x="1862" y="410"/>
                    <a:pt x="1838" y="426"/>
                    <a:pt x="1811" y="439"/>
                  </a:cubicBezTo>
                  <a:cubicBezTo>
                    <a:pt x="1603" y="560"/>
                    <a:pt x="1332" y="620"/>
                    <a:pt x="1061" y="620"/>
                  </a:cubicBezTo>
                  <a:cubicBezTo>
                    <a:pt x="789" y="620"/>
                    <a:pt x="517" y="560"/>
                    <a:pt x="310" y="439"/>
                  </a:cubicBezTo>
                  <a:cubicBezTo>
                    <a:pt x="284" y="426"/>
                    <a:pt x="259" y="410"/>
                    <a:pt x="238" y="392"/>
                  </a:cubicBezTo>
                  <a:cubicBezTo>
                    <a:pt x="232" y="389"/>
                    <a:pt x="227" y="386"/>
                    <a:pt x="221" y="379"/>
                  </a:cubicBezTo>
                  <a:cubicBezTo>
                    <a:pt x="206" y="367"/>
                    <a:pt x="189" y="356"/>
                    <a:pt x="175" y="342"/>
                  </a:cubicBezTo>
                  <a:cubicBezTo>
                    <a:pt x="169" y="338"/>
                    <a:pt x="162" y="330"/>
                    <a:pt x="156" y="326"/>
                  </a:cubicBezTo>
                  <a:cubicBezTo>
                    <a:pt x="144" y="315"/>
                    <a:pt x="132" y="302"/>
                    <a:pt x="121" y="290"/>
                  </a:cubicBezTo>
                  <a:cubicBezTo>
                    <a:pt x="115" y="284"/>
                    <a:pt x="110" y="278"/>
                    <a:pt x="106" y="272"/>
                  </a:cubicBezTo>
                  <a:cubicBezTo>
                    <a:pt x="96" y="258"/>
                    <a:pt x="87" y="247"/>
                    <a:pt x="78" y="236"/>
                  </a:cubicBezTo>
                  <a:cubicBezTo>
                    <a:pt x="73" y="229"/>
                    <a:pt x="69" y="221"/>
                    <a:pt x="64" y="213"/>
                  </a:cubicBezTo>
                  <a:cubicBezTo>
                    <a:pt x="56" y="201"/>
                    <a:pt x="50" y="190"/>
                    <a:pt x="44" y="179"/>
                  </a:cubicBezTo>
                  <a:cubicBezTo>
                    <a:pt x="39" y="172"/>
                    <a:pt x="36" y="162"/>
                    <a:pt x="33" y="153"/>
                  </a:cubicBezTo>
                  <a:cubicBezTo>
                    <a:pt x="29" y="142"/>
                    <a:pt x="24" y="133"/>
                    <a:pt x="19" y="122"/>
                  </a:cubicBezTo>
                  <a:cubicBezTo>
                    <a:pt x="18" y="115"/>
                    <a:pt x="15" y="106"/>
                    <a:pt x="13" y="96"/>
                  </a:cubicBezTo>
                  <a:cubicBezTo>
                    <a:pt x="10" y="86"/>
                    <a:pt x="7" y="75"/>
                    <a:pt x="6" y="64"/>
                  </a:cubicBezTo>
                  <a:cubicBezTo>
                    <a:pt x="4" y="55"/>
                    <a:pt x="4" y="46"/>
                    <a:pt x="4" y="36"/>
                  </a:cubicBezTo>
                  <a:cubicBezTo>
                    <a:pt x="3" y="27"/>
                    <a:pt x="1" y="17"/>
                    <a:pt x="1" y="6"/>
                  </a:cubicBezTo>
                  <a:lnTo>
                    <a:pt x="1" y="6"/>
                  </a:lnTo>
                  <a:lnTo>
                    <a:pt x="7" y="1788"/>
                  </a:lnTo>
                  <a:cubicBezTo>
                    <a:pt x="9" y="1944"/>
                    <a:pt x="112" y="2101"/>
                    <a:pt x="318" y="2221"/>
                  </a:cubicBezTo>
                  <a:cubicBezTo>
                    <a:pt x="525" y="2341"/>
                    <a:pt x="796" y="2401"/>
                    <a:pt x="1067" y="2401"/>
                  </a:cubicBezTo>
                  <a:cubicBezTo>
                    <a:pt x="1338" y="2401"/>
                    <a:pt x="1610" y="2341"/>
                    <a:pt x="1818" y="2221"/>
                  </a:cubicBezTo>
                  <a:cubicBezTo>
                    <a:pt x="2027" y="2099"/>
                    <a:pt x="2131" y="1942"/>
                    <a:pt x="2131" y="1784"/>
                  </a:cubicBezTo>
                  <a:lnTo>
                    <a:pt x="2125"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51"/>
            <p:cNvSpPr/>
            <p:nvPr/>
          </p:nvSpPr>
          <p:spPr>
            <a:xfrm>
              <a:off x="4273747" y="906109"/>
              <a:ext cx="86477" cy="47019"/>
            </a:xfrm>
            <a:custGeom>
              <a:rect b="b" l="l" r="r" t="t"/>
              <a:pathLst>
                <a:path extrusionOk="0" h="1076" w="1979">
                  <a:moveTo>
                    <a:pt x="997" y="0"/>
                  </a:moveTo>
                  <a:cubicBezTo>
                    <a:pt x="727" y="0"/>
                    <a:pt x="474" y="60"/>
                    <a:pt x="285" y="169"/>
                  </a:cubicBezTo>
                  <a:lnTo>
                    <a:pt x="285" y="171"/>
                  </a:lnTo>
                  <a:cubicBezTo>
                    <a:pt x="101" y="277"/>
                    <a:pt x="1" y="422"/>
                    <a:pt x="13" y="563"/>
                  </a:cubicBezTo>
                  <a:lnTo>
                    <a:pt x="14" y="576"/>
                  </a:lnTo>
                  <a:lnTo>
                    <a:pt x="14" y="585"/>
                  </a:lnTo>
                  <a:cubicBezTo>
                    <a:pt x="16" y="589"/>
                    <a:pt x="18" y="594"/>
                    <a:pt x="18" y="600"/>
                  </a:cubicBezTo>
                  <a:lnTo>
                    <a:pt x="21" y="609"/>
                  </a:lnTo>
                  <a:lnTo>
                    <a:pt x="24" y="622"/>
                  </a:lnTo>
                  <a:cubicBezTo>
                    <a:pt x="25" y="625"/>
                    <a:pt x="25" y="628"/>
                    <a:pt x="27" y="632"/>
                  </a:cubicBezTo>
                  <a:cubicBezTo>
                    <a:pt x="28" y="635"/>
                    <a:pt x="30" y="642"/>
                    <a:pt x="31" y="646"/>
                  </a:cubicBezTo>
                  <a:lnTo>
                    <a:pt x="38" y="657"/>
                  </a:lnTo>
                  <a:lnTo>
                    <a:pt x="42" y="668"/>
                  </a:lnTo>
                  <a:cubicBezTo>
                    <a:pt x="42" y="672"/>
                    <a:pt x="44" y="675"/>
                    <a:pt x="45" y="677"/>
                  </a:cubicBezTo>
                  <a:cubicBezTo>
                    <a:pt x="48" y="683"/>
                    <a:pt x="53" y="691"/>
                    <a:pt x="56" y="695"/>
                  </a:cubicBezTo>
                  <a:lnTo>
                    <a:pt x="62" y="705"/>
                  </a:lnTo>
                  <a:lnTo>
                    <a:pt x="68" y="715"/>
                  </a:lnTo>
                  <a:cubicBezTo>
                    <a:pt x="70" y="719"/>
                    <a:pt x="71" y="722"/>
                    <a:pt x="74" y="725"/>
                  </a:cubicBezTo>
                  <a:cubicBezTo>
                    <a:pt x="79" y="734"/>
                    <a:pt x="85" y="739"/>
                    <a:pt x="91" y="748"/>
                  </a:cubicBezTo>
                  <a:lnTo>
                    <a:pt x="98" y="754"/>
                  </a:lnTo>
                  <a:lnTo>
                    <a:pt x="107" y="765"/>
                  </a:lnTo>
                  <a:lnTo>
                    <a:pt x="111" y="771"/>
                  </a:lnTo>
                  <a:cubicBezTo>
                    <a:pt x="119" y="780"/>
                    <a:pt x="128" y="788"/>
                    <a:pt x="136" y="797"/>
                  </a:cubicBezTo>
                  <a:lnTo>
                    <a:pt x="142" y="802"/>
                  </a:lnTo>
                  <a:lnTo>
                    <a:pt x="153" y="812"/>
                  </a:lnTo>
                  <a:lnTo>
                    <a:pt x="159" y="817"/>
                  </a:lnTo>
                  <a:cubicBezTo>
                    <a:pt x="171" y="829"/>
                    <a:pt x="185" y="840"/>
                    <a:pt x="201" y="851"/>
                  </a:cubicBezTo>
                  <a:lnTo>
                    <a:pt x="214" y="863"/>
                  </a:lnTo>
                  <a:cubicBezTo>
                    <a:pt x="236" y="879"/>
                    <a:pt x="258" y="892"/>
                    <a:pt x="282" y="905"/>
                  </a:cubicBezTo>
                  <a:cubicBezTo>
                    <a:pt x="470" y="1014"/>
                    <a:pt x="724" y="1075"/>
                    <a:pt x="993" y="1075"/>
                  </a:cubicBezTo>
                  <a:cubicBezTo>
                    <a:pt x="1262" y="1075"/>
                    <a:pt x="1516" y="1015"/>
                    <a:pt x="1705" y="905"/>
                  </a:cubicBezTo>
                  <a:cubicBezTo>
                    <a:pt x="1728" y="891"/>
                    <a:pt x="1751" y="877"/>
                    <a:pt x="1773" y="863"/>
                  </a:cubicBezTo>
                  <a:cubicBezTo>
                    <a:pt x="1776" y="860"/>
                    <a:pt x="1779" y="857"/>
                    <a:pt x="1782" y="854"/>
                  </a:cubicBezTo>
                  <a:lnTo>
                    <a:pt x="1793" y="845"/>
                  </a:lnTo>
                  <a:lnTo>
                    <a:pt x="1802" y="839"/>
                  </a:lnTo>
                  <a:cubicBezTo>
                    <a:pt x="1811" y="832"/>
                    <a:pt x="1820" y="825"/>
                    <a:pt x="1830" y="819"/>
                  </a:cubicBezTo>
                  <a:cubicBezTo>
                    <a:pt x="1833" y="814"/>
                    <a:pt x="1836" y="812"/>
                    <a:pt x="1839" y="808"/>
                  </a:cubicBezTo>
                  <a:lnTo>
                    <a:pt x="1848" y="799"/>
                  </a:lnTo>
                  <a:lnTo>
                    <a:pt x="1857" y="792"/>
                  </a:lnTo>
                  <a:cubicBezTo>
                    <a:pt x="1863" y="785"/>
                    <a:pt x="1870" y="777"/>
                    <a:pt x="1876" y="771"/>
                  </a:cubicBezTo>
                  <a:cubicBezTo>
                    <a:pt x="1880" y="768"/>
                    <a:pt x="1882" y="765"/>
                    <a:pt x="1885" y="760"/>
                  </a:cubicBezTo>
                  <a:lnTo>
                    <a:pt x="1893" y="749"/>
                  </a:lnTo>
                  <a:lnTo>
                    <a:pt x="1900" y="742"/>
                  </a:lnTo>
                  <a:cubicBezTo>
                    <a:pt x="1906" y="734"/>
                    <a:pt x="1911" y="729"/>
                    <a:pt x="1914" y="723"/>
                  </a:cubicBezTo>
                  <a:cubicBezTo>
                    <a:pt x="1917" y="720"/>
                    <a:pt x="1919" y="717"/>
                    <a:pt x="1922" y="712"/>
                  </a:cubicBezTo>
                  <a:lnTo>
                    <a:pt x="1928" y="702"/>
                  </a:lnTo>
                  <a:lnTo>
                    <a:pt x="1934" y="692"/>
                  </a:lnTo>
                  <a:cubicBezTo>
                    <a:pt x="1937" y="688"/>
                    <a:pt x="1940" y="682"/>
                    <a:pt x="1943" y="675"/>
                  </a:cubicBezTo>
                  <a:cubicBezTo>
                    <a:pt x="1946" y="674"/>
                    <a:pt x="1946" y="671"/>
                    <a:pt x="1948" y="666"/>
                  </a:cubicBezTo>
                  <a:lnTo>
                    <a:pt x="1953" y="655"/>
                  </a:lnTo>
                  <a:lnTo>
                    <a:pt x="1957" y="646"/>
                  </a:lnTo>
                  <a:cubicBezTo>
                    <a:pt x="1959" y="640"/>
                    <a:pt x="1962" y="635"/>
                    <a:pt x="1963" y="629"/>
                  </a:cubicBezTo>
                  <a:cubicBezTo>
                    <a:pt x="1965" y="626"/>
                    <a:pt x="1965" y="623"/>
                    <a:pt x="1965" y="619"/>
                  </a:cubicBezTo>
                  <a:lnTo>
                    <a:pt x="1970" y="608"/>
                  </a:lnTo>
                  <a:lnTo>
                    <a:pt x="1971" y="597"/>
                  </a:lnTo>
                  <a:cubicBezTo>
                    <a:pt x="1973" y="592"/>
                    <a:pt x="1974" y="588"/>
                    <a:pt x="1976" y="582"/>
                  </a:cubicBezTo>
                  <a:cubicBezTo>
                    <a:pt x="1976" y="579"/>
                    <a:pt x="1976" y="576"/>
                    <a:pt x="1976" y="572"/>
                  </a:cubicBezTo>
                  <a:lnTo>
                    <a:pt x="1976" y="560"/>
                  </a:lnTo>
                  <a:lnTo>
                    <a:pt x="1977" y="551"/>
                  </a:lnTo>
                  <a:cubicBezTo>
                    <a:pt x="1979" y="546"/>
                    <a:pt x="1979" y="540"/>
                    <a:pt x="1979" y="536"/>
                  </a:cubicBezTo>
                  <a:cubicBezTo>
                    <a:pt x="1979" y="402"/>
                    <a:pt x="1883" y="271"/>
                    <a:pt x="1710" y="169"/>
                  </a:cubicBezTo>
                  <a:cubicBezTo>
                    <a:pt x="1522" y="60"/>
                    <a:pt x="1267" y="0"/>
                    <a:pt x="99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51"/>
            <p:cNvSpPr/>
            <p:nvPr/>
          </p:nvSpPr>
          <p:spPr>
            <a:xfrm>
              <a:off x="4270207" y="902657"/>
              <a:ext cx="93469" cy="53835"/>
            </a:xfrm>
            <a:custGeom>
              <a:rect b="b" l="l" r="r" t="t"/>
              <a:pathLst>
                <a:path extrusionOk="0" h="1232" w="2139">
                  <a:moveTo>
                    <a:pt x="1078" y="79"/>
                  </a:moveTo>
                  <a:cubicBezTo>
                    <a:pt x="1348" y="79"/>
                    <a:pt x="1601" y="139"/>
                    <a:pt x="1791" y="248"/>
                  </a:cubicBezTo>
                  <a:cubicBezTo>
                    <a:pt x="1964" y="350"/>
                    <a:pt x="2060" y="481"/>
                    <a:pt x="2060" y="615"/>
                  </a:cubicBezTo>
                  <a:cubicBezTo>
                    <a:pt x="2060" y="619"/>
                    <a:pt x="2060" y="625"/>
                    <a:pt x="2058" y="630"/>
                  </a:cubicBezTo>
                  <a:lnTo>
                    <a:pt x="2057" y="639"/>
                  </a:lnTo>
                  <a:lnTo>
                    <a:pt x="2057" y="651"/>
                  </a:lnTo>
                  <a:cubicBezTo>
                    <a:pt x="2057" y="655"/>
                    <a:pt x="2057" y="658"/>
                    <a:pt x="2055" y="661"/>
                  </a:cubicBezTo>
                  <a:cubicBezTo>
                    <a:pt x="2055" y="667"/>
                    <a:pt x="2054" y="671"/>
                    <a:pt x="2052" y="676"/>
                  </a:cubicBezTo>
                  <a:lnTo>
                    <a:pt x="2051" y="687"/>
                  </a:lnTo>
                  <a:lnTo>
                    <a:pt x="2046" y="698"/>
                  </a:lnTo>
                  <a:cubicBezTo>
                    <a:pt x="2046" y="702"/>
                    <a:pt x="2044" y="705"/>
                    <a:pt x="2044" y="708"/>
                  </a:cubicBezTo>
                  <a:cubicBezTo>
                    <a:pt x="2043" y="714"/>
                    <a:pt x="2040" y="719"/>
                    <a:pt x="2038" y="725"/>
                  </a:cubicBezTo>
                  <a:lnTo>
                    <a:pt x="2034" y="734"/>
                  </a:lnTo>
                  <a:lnTo>
                    <a:pt x="2029" y="745"/>
                  </a:lnTo>
                  <a:cubicBezTo>
                    <a:pt x="2027" y="750"/>
                    <a:pt x="2026" y="753"/>
                    <a:pt x="2024" y="754"/>
                  </a:cubicBezTo>
                  <a:cubicBezTo>
                    <a:pt x="2021" y="761"/>
                    <a:pt x="2018" y="767"/>
                    <a:pt x="2015" y="771"/>
                  </a:cubicBezTo>
                  <a:lnTo>
                    <a:pt x="2007" y="781"/>
                  </a:lnTo>
                  <a:lnTo>
                    <a:pt x="2003" y="791"/>
                  </a:lnTo>
                  <a:cubicBezTo>
                    <a:pt x="2000" y="796"/>
                    <a:pt x="1998" y="799"/>
                    <a:pt x="1995" y="802"/>
                  </a:cubicBezTo>
                  <a:cubicBezTo>
                    <a:pt x="1992" y="808"/>
                    <a:pt x="1987" y="813"/>
                    <a:pt x="1981" y="821"/>
                  </a:cubicBezTo>
                  <a:lnTo>
                    <a:pt x="1974" y="828"/>
                  </a:lnTo>
                  <a:lnTo>
                    <a:pt x="1966" y="839"/>
                  </a:lnTo>
                  <a:cubicBezTo>
                    <a:pt x="1963" y="844"/>
                    <a:pt x="1961" y="847"/>
                    <a:pt x="1957" y="850"/>
                  </a:cubicBezTo>
                  <a:cubicBezTo>
                    <a:pt x="1951" y="856"/>
                    <a:pt x="1944" y="864"/>
                    <a:pt x="1938" y="871"/>
                  </a:cubicBezTo>
                  <a:lnTo>
                    <a:pt x="1929" y="878"/>
                  </a:lnTo>
                  <a:lnTo>
                    <a:pt x="1918" y="887"/>
                  </a:lnTo>
                  <a:cubicBezTo>
                    <a:pt x="1917" y="891"/>
                    <a:pt x="1914" y="893"/>
                    <a:pt x="1911" y="898"/>
                  </a:cubicBezTo>
                  <a:cubicBezTo>
                    <a:pt x="1901" y="904"/>
                    <a:pt x="1892" y="911"/>
                    <a:pt x="1883" y="918"/>
                  </a:cubicBezTo>
                  <a:lnTo>
                    <a:pt x="1874" y="924"/>
                  </a:lnTo>
                  <a:lnTo>
                    <a:pt x="1863" y="933"/>
                  </a:lnTo>
                  <a:cubicBezTo>
                    <a:pt x="1860" y="936"/>
                    <a:pt x="1857" y="939"/>
                    <a:pt x="1854" y="942"/>
                  </a:cubicBezTo>
                  <a:cubicBezTo>
                    <a:pt x="1832" y="956"/>
                    <a:pt x="1809" y="970"/>
                    <a:pt x="1786" y="984"/>
                  </a:cubicBezTo>
                  <a:cubicBezTo>
                    <a:pt x="1595" y="1094"/>
                    <a:pt x="1343" y="1154"/>
                    <a:pt x="1074" y="1154"/>
                  </a:cubicBezTo>
                  <a:cubicBezTo>
                    <a:pt x="803" y="1154"/>
                    <a:pt x="551" y="1093"/>
                    <a:pt x="363" y="984"/>
                  </a:cubicBezTo>
                  <a:cubicBezTo>
                    <a:pt x="339" y="971"/>
                    <a:pt x="317" y="958"/>
                    <a:pt x="295" y="942"/>
                  </a:cubicBezTo>
                  <a:lnTo>
                    <a:pt x="282" y="930"/>
                  </a:lnTo>
                  <a:cubicBezTo>
                    <a:pt x="266" y="919"/>
                    <a:pt x="252" y="908"/>
                    <a:pt x="239" y="896"/>
                  </a:cubicBezTo>
                  <a:lnTo>
                    <a:pt x="232" y="891"/>
                  </a:lnTo>
                  <a:lnTo>
                    <a:pt x="223" y="881"/>
                  </a:lnTo>
                  <a:lnTo>
                    <a:pt x="217" y="876"/>
                  </a:lnTo>
                  <a:cubicBezTo>
                    <a:pt x="208" y="867"/>
                    <a:pt x="200" y="859"/>
                    <a:pt x="192" y="850"/>
                  </a:cubicBezTo>
                  <a:lnTo>
                    <a:pt x="186" y="844"/>
                  </a:lnTo>
                  <a:lnTo>
                    <a:pt x="179" y="833"/>
                  </a:lnTo>
                  <a:lnTo>
                    <a:pt x="172" y="827"/>
                  </a:lnTo>
                  <a:cubicBezTo>
                    <a:pt x="166" y="818"/>
                    <a:pt x="160" y="813"/>
                    <a:pt x="155" y="804"/>
                  </a:cubicBezTo>
                  <a:cubicBezTo>
                    <a:pt x="152" y="801"/>
                    <a:pt x="151" y="798"/>
                    <a:pt x="149" y="794"/>
                  </a:cubicBezTo>
                  <a:lnTo>
                    <a:pt x="143" y="784"/>
                  </a:lnTo>
                  <a:lnTo>
                    <a:pt x="137" y="774"/>
                  </a:lnTo>
                  <a:cubicBezTo>
                    <a:pt x="134" y="770"/>
                    <a:pt x="129" y="762"/>
                    <a:pt x="126" y="756"/>
                  </a:cubicBezTo>
                  <a:cubicBezTo>
                    <a:pt x="125" y="754"/>
                    <a:pt x="123" y="751"/>
                    <a:pt x="123" y="747"/>
                  </a:cubicBezTo>
                  <a:lnTo>
                    <a:pt x="117" y="736"/>
                  </a:lnTo>
                  <a:lnTo>
                    <a:pt x="112" y="725"/>
                  </a:lnTo>
                  <a:cubicBezTo>
                    <a:pt x="111" y="721"/>
                    <a:pt x="109" y="714"/>
                    <a:pt x="106" y="711"/>
                  </a:cubicBezTo>
                  <a:cubicBezTo>
                    <a:pt x="106" y="707"/>
                    <a:pt x="105" y="704"/>
                    <a:pt x="105" y="701"/>
                  </a:cubicBezTo>
                  <a:lnTo>
                    <a:pt x="102" y="688"/>
                  </a:lnTo>
                  <a:lnTo>
                    <a:pt x="99" y="679"/>
                  </a:lnTo>
                  <a:cubicBezTo>
                    <a:pt x="97" y="673"/>
                    <a:pt x="97" y="668"/>
                    <a:pt x="95" y="664"/>
                  </a:cubicBezTo>
                  <a:lnTo>
                    <a:pt x="95" y="655"/>
                  </a:lnTo>
                  <a:lnTo>
                    <a:pt x="94" y="642"/>
                  </a:lnTo>
                  <a:cubicBezTo>
                    <a:pt x="82" y="499"/>
                    <a:pt x="180" y="356"/>
                    <a:pt x="366" y="248"/>
                  </a:cubicBezTo>
                  <a:cubicBezTo>
                    <a:pt x="555" y="139"/>
                    <a:pt x="808" y="79"/>
                    <a:pt x="1078" y="79"/>
                  </a:cubicBezTo>
                  <a:close/>
                  <a:moveTo>
                    <a:pt x="1078" y="1"/>
                  </a:moveTo>
                  <a:cubicBezTo>
                    <a:pt x="806" y="1"/>
                    <a:pt x="534" y="61"/>
                    <a:pt x="326" y="181"/>
                  </a:cubicBezTo>
                  <a:cubicBezTo>
                    <a:pt x="105" y="308"/>
                    <a:pt x="0" y="481"/>
                    <a:pt x="17" y="648"/>
                  </a:cubicBezTo>
                  <a:cubicBezTo>
                    <a:pt x="17" y="658"/>
                    <a:pt x="17" y="667"/>
                    <a:pt x="19" y="676"/>
                  </a:cubicBezTo>
                  <a:cubicBezTo>
                    <a:pt x="20" y="687"/>
                    <a:pt x="23" y="698"/>
                    <a:pt x="26" y="708"/>
                  </a:cubicBezTo>
                  <a:cubicBezTo>
                    <a:pt x="28" y="718"/>
                    <a:pt x="31" y="727"/>
                    <a:pt x="32" y="734"/>
                  </a:cubicBezTo>
                  <a:cubicBezTo>
                    <a:pt x="37" y="745"/>
                    <a:pt x="42" y="754"/>
                    <a:pt x="46" y="765"/>
                  </a:cubicBezTo>
                  <a:cubicBezTo>
                    <a:pt x="49" y="774"/>
                    <a:pt x="52" y="784"/>
                    <a:pt x="57" y="791"/>
                  </a:cubicBezTo>
                  <a:cubicBezTo>
                    <a:pt x="63" y="802"/>
                    <a:pt x="69" y="813"/>
                    <a:pt x="77" y="825"/>
                  </a:cubicBezTo>
                  <a:cubicBezTo>
                    <a:pt x="82" y="833"/>
                    <a:pt x="86" y="841"/>
                    <a:pt x="91" y="848"/>
                  </a:cubicBezTo>
                  <a:cubicBezTo>
                    <a:pt x="100" y="859"/>
                    <a:pt x="109" y="870"/>
                    <a:pt x="119" y="884"/>
                  </a:cubicBezTo>
                  <a:cubicBezTo>
                    <a:pt x="123" y="890"/>
                    <a:pt x="128" y="896"/>
                    <a:pt x="134" y="902"/>
                  </a:cubicBezTo>
                  <a:cubicBezTo>
                    <a:pt x="145" y="914"/>
                    <a:pt x="157" y="927"/>
                    <a:pt x="169" y="938"/>
                  </a:cubicBezTo>
                  <a:cubicBezTo>
                    <a:pt x="175" y="942"/>
                    <a:pt x="182" y="950"/>
                    <a:pt x="188" y="954"/>
                  </a:cubicBezTo>
                  <a:cubicBezTo>
                    <a:pt x="202" y="968"/>
                    <a:pt x="219" y="979"/>
                    <a:pt x="234" y="991"/>
                  </a:cubicBezTo>
                  <a:cubicBezTo>
                    <a:pt x="240" y="998"/>
                    <a:pt x="245" y="1001"/>
                    <a:pt x="251" y="1004"/>
                  </a:cubicBezTo>
                  <a:cubicBezTo>
                    <a:pt x="272" y="1022"/>
                    <a:pt x="297" y="1038"/>
                    <a:pt x="323" y="1051"/>
                  </a:cubicBezTo>
                  <a:cubicBezTo>
                    <a:pt x="529" y="1173"/>
                    <a:pt x="802" y="1231"/>
                    <a:pt x="1074" y="1231"/>
                  </a:cubicBezTo>
                  <a:cubicBezTo>
                    <a:pt x="1344" y="1231"/>
                    <a:pt x="1615" y="1173"/>
                    <a:pt x="1824" y="1051"/>
                  </a:cubicBezTo>
                  <a:cubicBezTo>
                    <a:pt x="1851" y="1038"/>
                    <a:pt x="1875" y="1022"/>
                    <a:pt x="1898" y="1004"/>
                  </a:cubicBezTo>
                  <a:cubicBezTo>
                    <a:pt x="1906" y="999"/>
                    <a:pt x="1914" y="993"/>
                    <a:pt x="1921" y="985"/>
                  </a:cubicBezTo>
                  <a:cubicBezTo>
                    <a:pt x="1935" y="976"/>
                    <a:pt x="1949" y="965"/>
                    <a:pt x="1961" y="954"/>
                  </a:cubicBezTo>
                  <a:cubicBezTo>
                    <a:pt x="1969" y="948"/>
                    <a:pt x="1975" y="941"/>
                    <a:pt x="1983" y="933"/>
                  </a:cubicBezTo>
                  <a:cubicBezTo>
                    <a:pt x="1994" y="924"/>
                    <a:pt x="2006" y="913"/>
                    <a:pt x="2015" y="902"/>
                  </a:cubicBezTo>
                  <a:cubicBezTo>
                    <a:pt x="2023" y="894"/>
                    <a:pt x="2027" y="885"/>
                    <a:pt x="2034" y="879"/>
                  </a:cubicBezTo>
                  <a:cubicBezTo>
                    <a:pt x="2043" y="868"/>
                    <a:pt x="2052" y="858"/>
                    <a:pt x="2060" y="848"/>
                  </a:cubicBezTo>
                  <a:cubicBezTo>
                    <a:pt x="2064" y="839"/>
                    <a:pt x="2069" y="830"/>
                    <a:pt x="2075" y="821"/>
                  </a:cubicBezTo>
                  <a:cubicBezTo>
                    <a:pt x="2080" y="811"/>
                    <a:pt x="2087" y="801"/>
                    <a:pt x="2094" y="791"/>
                  </a:cubicBezTo>
                  <a:cubicBezTo>
                    <a:pt x="2097" y="782"/>
                    <a:pt x="2100" y="774"/>
                    <a:pt x="2104" y="765"/>
                  </a:cubicBezTo>
                  <a:cubicBezTo>
                    <a:pt x="2109" y="754"/>
                    <a:pt x="2114" y="744"/>
                    <a:pt x="2117" y="733"/>
                  </a:cubicBezTo>
                  <a:cubicBezTo>
                    <a:pt x="2121" y="724"/>
                    <a:pt x="2123" y="714"/>
                    <a:pt x="2124" y="707"/>
                  </a:cubicBezTo>
                  <a:cubicBezTo>
                    <a:pt x="2127" y="696"/>
                    <a:pt x="2131" y="685"/>
                    <a:pt x="2134" y="675"/>
                  </a:cubicBezTo>
                  <a:cubicBezTo>
                    <a:pt x="2134" y="665"/>
                    <a:pt x="2134" y="656"/>
                    <a:pt x="2135" y="647"/>
                  </a:cubicBezTo>
                  <a:cubicBezTo>
                    <a:pt x="2135" y="636"/>
                    <a:pt x="2138" y="625"/>
                    <a:pt x="2138" y="615"/>
                  </a:cubicBezTo>
                  <a:cubicBezTo>
                    <a:pt x="2138" y="458"/>
                    <a:pt x="2035" y="301"/>
                    <a:pt x="1829" y="182"/>
                  </a:cubicBezTo>
                  <a:cubicBezTo>
                    <a:pt x="1621" y="62"/>
                    <a:pt x="1351" y="1"/>
                    <a:pt x="107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 name="Google Shape;2163;p51"/>
            <p:cNvSpPr/>
            <p:nvPr/>
          </p:nvSpPr>
          <p:spPr>
            <a:xfrm>
              <a:off x="4335839" y="777991"/>
              <a:ext cx="141493" cy="79136"/>
            </a:xfrm>
            <a:custGeom>
              <a:rect b="b" l="l" r="r" t="t"/>
              <a:pathLst>
                <a:path extrusionOk="0" h="1811" w="3238">
                  <a:moveTo>
                    <a:pt x="3237" y="0"/>
                  </a:moveTo>
                  <a:lnTo>
                    <a:pt x="3237" y="0"/>
                  </a:lnTo>
                  <a:cubicBezTo>
                    <a:pt x="2305" y="651"/>
                    <a:pt x="1216" y="1217"/>
                    <a:pt x="1" y="1685"/>
                  </a:cubicBezTo>
                  <a:lnTo>
                    <a:pt x="1" y="1811"/>
                  </a:lnTo>
                  <a:cubicBezTo>
                    <a:pt x="1216" y="1345"/>
                    <a:pt x="2305" y="779"/>
                    <a:pt x="3236" y="128"/>
                  </a:cubicBezTo>
                  <a:lnTo>
                    <a:pt x="323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p51"/>
            <p:cNvSpPr/>
            <p:nvPr/>
          </p:nvSpPr>
          <p:spPr>
            <a:xfrm>
              <a:off x="4324828" y="717209"/>
              <a:ext cx="234568" cy="136293"/>
            </a:xfrm>
            <a:custGeom>
              <a:rect b="b" l="l" r="r" t="t"/>
              <a:pathLst>
                <a:path extrusionOk="0" h="3119" w="5368">
                  <a:moveTo>
                    <a:pt x="5231" y="1"/>
                  </a:moveTo>
                  <a:lnTo>
                    <a:pt x="2972" y="1095"/>
                  </a:lnTo>
                  <a:cubicBezTo>
                    <a:pt x="1854" y="1636"/>
                    <a:pt x="879" y="2270"/>
                    <a:pt x="78" y="2974"/>
                  </a:cubicBezTo>
                  <a:lnTo>
                    <a:pt x="1" y="3040"/>
                  </a:lnTo>
                  <a:lnTo>
                    <a:pt x="138" y="3119"/>
                  </a:lnTo>
                  <a:lnTo>
                    <a:pt x="253" y="3076"/>
                  </a:lnTo>
                  <a:cubicBezTo>
                    <a:pt x="1468" y="2610"/>
                    <a:pt x="2557" y="2042"/>
                    <a:pt x="3489" y="1391"/>
                  </a:cubicBezTo>
                  <a:lnTo>
                    <a:pt x="5367" y="81"/>
                  </a:lnTo>
                  <a:lnTo>
                    <a:pt x="5231" y="1"/>
                  </a:lnTo>
                  <a:close/>
                </a:path>
              </a:pathLst>
            </a:custGeom>
            <a:gradFill>
              <a:gsLst>
                <a:gs pos="0">
                  <a:schemeClr val="accent1"/>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5" name="Google Shape;2165;p51"/>
            <p:cNvSpPr/>
            <p:nvPr/>
          </p:nvSpPr>
          <p:spPr>
            <a:xfrm>
              <a:off x="4297343" y="841438"/>
              <a:ext cx="42736" cy="95173"/>
            </a:xfrm>
            <a:custGeom>
              <a:rect b="b" l="l" r="r" t="t"/>
              <a:pathLst>
                <a:path extrusionOk="0" h="2178" w="978">
                  <a:moveTo>
                    <a:pt x="977" y="4"/>
                  </a:moveTo>
                  <a:lnTo>
                    <a:pt x="977" y="4"/>
                  </a:lnTo>
                  <a:lnTo>
                    <a:pt x="977" y="4"/>
                  </a:lnTo>
                  <a:cubicBezTo>
                    <a:pt x="977" y="4"/>
                    <a:pt x="977" y="4"/>
                    <a:pt x="977" y="4"/>
                  </a:cubicBezTo>
                  <a:close/>
                  <a:moveTo>
                    <a:pt x="4" y="0"/>
                  </a:moveTo>
                  <a:lnTo>
                    <a:pt x="1" y="1894"/>
                  </a:lnTo>
                  <a:cubicBezTo>
                    <a:pt x="1" y="1966"/>
                    <a:pt x="48" y="2039"/>
                    <a:pt x="144" y="2094"/>
                  </a:cubicBezTo>
                  <a:cubicBezTo>
                    <a:pt x="240" y="2149"/>
                    <a:pt x="365" y="2177"/>
                    <a:pt x="489" y="2177"/>
                  </a:cubicBezTo>
                  <a:cubicBezTo>
                    <a:pt x="614" y="2177"/>
                    <a:pt x="738" y="2149"/>
                    <a:pt x="833" y="2094"/>
                  </a:cubicBezTo>
                  <a:cubicBezTo>
                    <a:pt x="927" y="2040"/>
                    <a:pt x="973" y="1969"/>
                    <a:pt x="973" y="1897"/>
                  </a:cubicBezTo>
                  <a:lnTo>
                    <a:pt x="977" y="4"/>
                  </a:lnTo>
                  <a:lnTo>
                    <a:pt x="977" y="4"/>
                  </a:lnTo>
                  <a:cubicBezTo>
                    <a:pt x="977" y="8"/>
                    <a:pt x="976" y="13"/>
                    <a:pt x="976" y="17"/>
                  </a:cubicBezTo>
                  <a:cubicBezTo>
                    <a:pt x="974" y="22"/>
                    <a:pt x="974" y="25"/>
                    <a:pt x="974" y="30"/>
                  </a:cubicBezTo>
                  <a:cubicBezTo>
                    <a:pt x="974" y="34"/>
                    <a:pt x="973" y="39"/>
                    <a:pt x="971" y="45"/>
                  </a:cubicBezTo>
                  <a:cubicBezTo>
                    <a:pt x="970" y="48"/>
                    <a:pt x="970" y="53"/>
                    <a:pt x="968" y="56"/>
                  </a:cubicBezTo>
                  <a:cubicBezTo>
                    <a:pt x="967" y="60"/>
                    <a:pt x="963" y="65"/>
                    <a:pt x="962" y="70"/>
                  </a:cubicBezTo>
                  <a:cubicBezTo>
                    <a:pt x="960" y="74"/>
                    <a:pt x="960" y="79"/>
                    <a:pt x="957" y="82"/>
                  </a:cubicBezTo>
                  <a:cubicBezTo>
                    <a:pt x="956" y="87"/>
                    <a:pt x="951" y="93"/>
                    <a:pt x="948" y="97"/>
                  </a:cubicBezTo>
                  <a:cubicBezTo>
                    <a:pt x="947" y="100"/>
                    <a:pt x="945" y="104"/>
                    <a:pt x="942" y="108"/>
                  </a:cubicBezTo>
                  <a:cubicBezTo>
                    <a:pt x="939" y="113"/>
                    <a:pt x="933" y="119"/>
                    <a:pt x="928" y="124"/>
                  </a:cubicBezTo>
                  <a:cubicBezTo>
                    <a:pt x="927" y="127"/>
                    <a:pt x="925" y="130"/>
                    <a:pt x="922" y="133"/>
                  </a:cubicBezTo>
                  <a:cubicBezTo>
                    <a:pt x="917" y="137"/>
                    <a:pt x="911" y="144"/>
                    <a:pt x="907" y="150"/>
                  </a:cubicBezTo>
                  <a:cubicBezTo>
                    <a:pt x="902" y="153"/>
                    <a:pt x="900" y="154"/>
                    <a:pt x="897" y="157"/>
                  </a:cubicBezTo>
                  <a:cubicBezTo>
                    <a:pt x="890" y="164"/>
                    <a:pt x="883" y="168"/>
                    <a:pt x="877" y="174"/>
                  </a:cubicBezTo>
                  <a:cubicBezTo>
                    <a:pt x="874" y="176"/>
                    <a:pt x="871" y="179"/>
                    <a:pt x="868" y="180"/>
                  </a:cubicBezTo>
                  <a:cubicBezTo>
                    <a:pt x="859" y="188"/>
                    <a:pt x="847" y="196"/>
                    <a:pt x="834" y="200"/>
                  </a:cubicBezTo>
                  <a:cubicBezTo>
                    <a:pt x="739" y="255"/>
                    <a:pt x="615" y="283"/>
                    <a:pt x="490" y="283"/>
                  </a:cubicBezTo>
                  <a:cubicBezTo>
                    <a:pt x="366" y="283"/>
                    <a:pt x="242" y="256"/>
                    <a:pt x="148" y="200"/>
                  </a:cubicBezTo>
                  <a:cubicBezTo>
                    <a:pt x="136" y="196"/>
                    <a:pt x="125" y="188"/>
                    <a:pt x="114" y="180"/>
                  </a:cubicBezTo>
                  <a:cubicBezTo>
                    <a:pt x="110" y="177"/>
                    <a:pt x="107" y="174"/>
                    <a:pt x="104" y="171"/>
                  </a:cubicBezTo>
                  <a:cubicBezTo>
                    <a:pt x="97" y="167"/>
                    <a:pt x="91" y="162"/>
                    <a:pt x="85" y="157"/>
                  </a:cubicBezTo>
                  <a:cubicBezTo>
                    <a:pt x="81" y="153"/>
                    <a:pt x="79" y="151"/>
                    <a:pt x="76" y="148"/>
                  </a:cubicBezTo>
                  <a:cubicBezTo>
                    <a:pt x="70" y="142"/>
                    <a:pt x="65" y="137"/>
                    <a:pt x="61" y="133"/>
                  </a:cubicBezTo>
                  <a:cubicBezTo>
                    <a:pt x="57" y="130"/>
                    <a:pt x="54" y="125"/>
                    <a:pt x="51" y="124"/>
                  </a:cubicBezTo>
                  <a:cubicBezTo>
                    <a:pt x="48" y="117"/>
                    <a:pt x="44" y="113"/>
                    <a:pt x="41" y="108"/>
                  </a:cubicBezTo>
                  <a:cubicBezTo>
                    <a:pt x="37" y="104"/>
                    <a:pt x="36" y="99"/>
                    <a:pt x="33" y="96"/>
                  </a:cubicBezTo>
                  <a:cubicBezTo>
                    <a:pt x="31" y="91"/>
                    <a:pt x="27" y="87"/>
                    <a:pt x="25" y="82"/>
                  </a:cubicBezTo>
                  <a:cubicBezTo>
                    <a:pt x="22" y="79"/>
                    <a:pt x="22" y="73"/>
                    <a:pt x="19" y="70"/>
                  </a:cubicBezTo>
                  <a:cubicBezTo>
                    <a:pt x="17" y="65"/>
                    <a:pt x="14" y="60"/>
                    <a:pt x="14" y="54"/>
                  </a:cubicBezTo>
                  <a:cubicBezTo>
                    <a:pt x="13" y="51"/>
                    <a:pt x="11" y="48"/>
                    <a:pt x="10" y="42"/>
                  </a:cubicBezTo>
                  <a:cubicBezTo>
                    <a:pt x="10" y="39"/>
                    <a:pt x="8" y="34"/>
                    <a:pt x="7" y="28"/>
                  </a:cubicBezTo>
                  <a:cubicBezTo>
                    <a:pt x="5" y="24"/>
                    <a:pt x="5" y="20"/>
                    <a:pt x="5" y="17"/>
                  </a:cubicBezTo>
                  <a:cubicBezTo>
                    <a:pt x="5" y="11"/>
                    <a:pt x="4" y="7"/>
                    <a:pt x="4" y="2"/>
                  </a:cubicBezTo>
                  <a:lnTo>
                    <a:pt x="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 name="Google Shape;2166;p51"/>
            <p:cNvSpPr/>
            <p:nvPr/>
          </p:nvSpPr>
          <p:spPr>
            <a:xfrm>
              <a:off x="4297474" y="829203"/>
              <a:ext cx="42867" cy="24602"/>
            </a:xfrm>
            <a:custGeom>
              <a:rect b="b" l="l" r="r" t="t"/>
              <a:pathLst>
                <a:path extrusionOk="0" h="563" w="981">
                  <a:moveTo>
                    <a:pt x="487" y="0"/>
                  </a:moveTo>
                  <a:cubicBezTo>
                    <a:pt x="362" y="0"/>
                    <a:pt x="237" y="27"/>
                    <a:pt x="142" y="82"/>
                  </a:cubicBezTo>
                  <a:cubicBezTo>
                    <a:pt x="48" y="137"/>
                    <a:pt x="1" y="210"/>
                    <a:pt x="1" y="282"/>
                  </a:cubicBezTo>
                  <a:cubicBezTo>
                    <a:pt x="1" y="287"/>
                    <a:pt x="2" y="291"/>
                    <a:pt x="2" y="297"/>
                  </a:cubicBezTo>
                  <a:cubicBezTo>
                    <a:pt x="2" y="300"/>
                    <a:pt x="2" y="304"/>
                    <a:pt x="4" y="308"/>
                  </a:cubicBezTo>
                  <a:cubicBezTo>
                    <a:pt x="5" y="314"/>
                    <a:pt x="5" y="319"/>
                    <a:pt x="7" y="322"/>
                  </a:cubicBezTo>
                  <a:cubicBezTo>
                    <a:pt x="8" y="328"/>
                    <a:pt x="10" y="331"/>
                    <a:pt x="11" y="334"/>
                  </a:cubicBezTo>
                  <a:cubicBezTo>
                    <a:pt x="11" y="340"/>
                    <a:pt x="14" y="345"/>
                    <a:pt x="16" y="350"/>
                  </a:cubicBezTo>
                  <a:cubicBezTo>
                    <a:pt x="19" y="354"/>
                    <a:pt x="19" y="359"/>
                    <a:pt x="22" y="362"/>
                  </a:cubicBezTo>
                  <a:cubicBezTo>
                    <a:pt x="24" y="367"/>
                    <a:pt x="28" y="371"/>
                    <a:pt x="30" y="376"/>
                  </a:cubicBezTo>
                  <a:cubicBezTo>
                    <a:pt x="33" y="379"/>
                    <a:pt x="34" y="384"/>
                    <a:pt x="38" y="388"/>
                  </a:cubicBezTo>
                  <a:cubicBezTo>
                    <a:pt x="41" y="393"/>
                    <a:pt x="45" y="397"/>
                    <a:pt x="48" y="402"/>
                  </a:cubicBezTo>
                  <a:cubicBezTo>
                    <a:pt x="51" y="404"/>
                    <a:pt x="54" y="410"/>
                    <a:pt x="58" y="413"/>
                  </a:cubicBezTo>
                  <a:cubicBezTo>
                    <a:pt x="62" y="417"/>
                    <a:pt x="67" y="422"/>
                    <a:pt x="73" y="427"/>
                  </a:cubicBezTo>
                  <a:cubicBezTo>
                    <a:pt x="76" y="431"/>
                    <a:pt x="78" y="433"/>
                    <a:pt x="82" y="437"/>
                  </a:cubicBezTo>
                  <a:cubicBezTo>
                    <a:pt x="88" y="442"/>
                    <a:pt x="94" y="447"/>
                    <a:pt x="101" y="451"/>
                  </a:cubicBezTo>
                  <a:cubicBezTo>
                    <a:pt x="104" y="454"/>
                    <a:pt x="107" y="457"/>
                    <a:pt x="111" y="460"/>
                  </a:cubicBezTo>
                  <a:cubicBezTo>
                    <a:pt x="122" y="468"/>
                    <a:pt x="133" y="474"/>
                    <a:pt x="145" y="480"/>
                  </a:cubicBezTo>
                  <a:cubicBezTo>
                    <a:pt x="239" y="536"/>
                    <a:pt x="363" y="563"/>
                    <a:pt x="487" y="563"/>
                  </a:cubicBezTo>
                  <a:cubicBezTo>
                    <a:pt x="612" y="563"/>
                    <a:pt x="736" y="535"/>
                    <a:pt x="831" y="480"/>
                  </a:cubicBezTo>
                  <a:cubicBezTo>
                    <a:pt x="844" y="474"/>
                    <a:pt x="856" y="468"/>
                    <a:pt x="865" y="460"/>
                  </a:cubicBezTo>
                  <a:cubicBezTo>
                    <a:pt x="868" y="459"/>
                    <a:pt x="871" y="456"/>
                    <a:pt x="874" y="454"/>
                  </a:cubicBezTo>
                  <a:cubicBezTo>
                    <a:pt x="880" y="448"/>
                    <a:pt x="887" y="444"/>
                    <a:pt x="894" y="437"/>
                  </a:cubicBezTo>
                  <a:cubicBezTo>
                    <a:pt x="897" y="434"/>
                    <a:pt x="899" y="433"/>
                    <a:pt x="904" y="430"/>
                  </a:cubicBezTo>
                  <a:cubicBezTo>
                    <a:pt x="908" y="424"/>
                    <a:pt x="914" y="417"/>
                    <a:pt x="919" y="413"/>
                  </a:cubicBezTo>
                  <a:cubicBezTo>
                    <a:pt x="922" y="410"/>
                    <a:pt x="924" y="407"/>
                    <a:pt x="925" y="404"/>
                  </a:cubicBezTo>
                  <a:cubicBezTo>
                    <a:pt x="930" y="399"/>
                    <a:pt x="936" y="393"/>
                    <a:pt x="939" y="388"/>
                  </a:cubicBezTo>
                  <a:cubicBezTo>
                    <a:pt x="940" y="384"/>
                    <a:pt x="944" y="380"/>
                    <a:pt x="945" y="377"/>
                  </a:cubicBezTo>
                  <a:cubicBezTo>
                    <a:pt x="948" y="373"/>
                    <a:pt x="953" y="367"/>
                    <a:pt x="954" y="362"/>
                  </a:cubicBezTo>
                  <a:cubicBezTo>
                    <a:pt x="957" y="359"/>
                    <a:pt x="957" y="354"/>
                    <a:pt x="959" y="350"/>
                  </a:cubicBezTo>
                  <a:cubicBezTo>
                    <a:pt x="960" y="345"/>
                    <a:pt x="964" y="340"/>
                    <a:pt x="965" y="336"/>
                  </a:cubicBezTo>
                  <a:cubicBezTo>
                    <a:pt x="967" y="333"/>
                    <a:pt x="967" y="328"/>
                    <a:pt x="968" y="324"/>
                  </a:cubicBezTo>
                  <a:cubicBezTo>
                    <a:pt x="970" y="319"/>
                    <a:pt x="971" y="314"/>
                    <a:pt x="971" y="310"/>
                  </a:cubicBezTo>
                  <a:cubicBezTo>
                    <a:pt x="973" y="305"/>
                    <a:pt x="973" y="300"/>
                    <a:pt x="973" y="297"/>
                  </a:cubicBezTo>
                  <a:cubicBezTo>
                    <a:pt x="980" y="219"/>
                    <a:pt x="933" y="142"/>
                    <a:pt x="831" y="82"/>
                  </a:cubicBezTo>
                  <a:cubicBezTo>
                    <a:pt x="736" y="27"/>
                    <a:pt x="611" y="0"/>
                    <a:pt x="48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 name="Google Shape;2167;p51"/>
            <p:cNvSpPr/>
            <p:nvPr/>
          </p:nvSpPr>
          <p:spPr>
            <a:xfrm>
              <a:off x="4299833" y="831214"/>
              <a:ext cx="38104" cy="20669"/>
            </a:xfrm>
            <a:custGeom>
              <a:rect b="b" l="l" r="r" t="t"/>
              <a:pathLst>
                <a:path extrusionOk="0" h="473" w="872">
                  <a:moveTo>
                    <a:pt x="432" y="1"/>
                  </a:moveTo>
                  <a:cubicBezTo>
                    <a:pt x="321" y="1"/>
                    <a:pt x="210" y="24"/>
                    <a:pt x="125" y="70"/>
                  </a:cubicBezTo>
                  <a:cubicBezTo>
                    <a:pt x="40" y="116"/>
                    <a:pt x="0" y="176"/>
                    <a:pt x="0" y="236"/>
                  </a:cubicBezTo>
                  <a:cubicBezTo>
                    <a:pt x="0" y="241"/>
                    <a:pt x="0" y="244"/>
                    <a:pt x="0" y="248"/>
                  </a:cubicBezTo>
                  <a:cubicBezTo>
                    <a:pt x="2" y="251"/>
                    <a:pt x="2" y="256"/>
                    <a:pt x="2" y="258"/>
                  </a:cubicBezTo>
                  <a:cubicBezTo>
                    <a:pt x="4" y="262"/>
                    <a:pt x="4" y="267"/>
                    <a:pt x="5" y="271"/>
                  </a:cubicBezTo>
                  <a:cubicBezTo>
                    <a:pt x="7" y="273"/>
                    <a:pt x="7" y="279"/>
                    <a:pt x="8" y="281"/>
                  </a:cubicBezTo>
                  <a:cubicBezTo>
                    <a:pt x="10" y="285"/>
                    <a:pt x="11" y="288"/>
                    <a:pt x="14" y="293"/>
                  </a:cubicBezTo>
                  <a:cubicBezTo>
                    <a:pt x="14" y="298"/>
                    <a:pt x="16" y="299"/>
                    <a:pt x="19" y="304"/>
                  </a:cubicBezTo>
                  <a:cubicBezTo>
                    <a:pt x="20" y="307"/>
                    <a:pt x="24" y="311"/>
                    <a:pt x="25" y="314"/>
                  </a:cubicBezTo>
                  <a:cubicBezTo>
                    <a:pt x="28" y="319"/>
                    <a:pt x="30" y="321"/>
                    <a:pt x="31" y="324"/>
                  </a:cubicBezTo>
                  <a:cubicBezTo>
                    <a:pt x="36" y="328"/>
                    <a:pt x="39" y="333"/>
                    <a:pt x="42" y="336"/>
                  </a:cubicBezTo>
                  <a:cubicBezTo>
                    <a:pt x="45" y="339"/>
                    <a:pt x="47" y="342"/>
                    <a:pt x="50" y="345"/>
                  </a:cubicBezTo>
                  <a:cubicBezTo>
                    <a:pt x="54" y="348"/>
                    <a:pt x="59" y="353"/>
                    <a:pt x="64" y="358"/>
                  </a:cubicBezTo>
                  <a:cubicBezTo>
                    <a:pt x="67" y="361"/>
                    <a:pt x="70" y="364"/>
                    <a:pt x="73" y="365"/>
                  </a:cubicBezTo>
                  <a:cubicBezTo>
                    <a:pt x="76" y="371"/>
                    <a:pt x="82" y="373"/>
                    <a:pt x="88" y="378"/>
                  </a:cubicBezTo>
                  <a:cubicBezTo>
                    <a:pt x="91" y="381"/>
                    <a:pt x="94" y="382"/>
                    <a:pt x="97" y="385"/>
                  </a:cubicBezTo>
                  <a:cubicBezTo>
                    <a:pt x="108" y="391"/>
                    <a:pt x="117" y="398"/>
                    <a:pt x="128" y="404"/>
                  </a:cubicBezTo>
                  <a:cubicBezTo>
                    <a:pt x="213" y="450"/>
                    <a:pt x="323" y="473"/>
                    <a:pt x="434" y="473"/>
                  </a:cubicBezTo>
                  <a:cubicBezTo>
                    <a:pt x="545" y="473"/>
                    <a:pt x="656" y="450"/>
                    <a:pt x="740" y="404"/>
                  </a:cubicBezTo>
                  <a:cubicBezTo>
                    <a:pt x="751" y="398"/>
                    <a:pt x="760" y="391"/>
                    <a:pt x="771" y="385"/>
                  </a:cubicBezTo>
                  <a:cubicBezTo>
                    <a:pt x="773" y="384"/>
                    <a:pt x="774" y="382"/>
                    <a:pt x="777" y="381"/>
                  </a:cubicBezTo>
                  <a:cubicBezTo>
                    <a:pt x="783" y="376"/>
                    <a:pt x="790" y="371"/>
                    <a:pt x="796" y="365"/>
                  </a:cubicBezTo>
                  <a:cubicBezTo>
                    <a:pt x="799" y="364"/>
                    <a:pt x="800" y="361"/>
                    <a:pt x="803" y="359"/>
                  </a:cubicBezTo>
                  <a:cubicBezTo>
                    <a:pt x="808" y="356"/>
                    <a:pt x="813" y="350"/>
                    <a:pt x="817" y="345"/>
                  </a:cubicBezTo>
                  <a:cubicBezTo>
                    <a:pt x="820" y="344"/>
                    <a:pt x="822" y="341"/>
                    <a:pt x="823" y="339"/>
                  </a:cubicBezTo>
                  <a:cubicBezTo>
                    <a:pt x="828" y="334"/>
                    <a:pt x="833" y="330"/>
                    <a:pt x="836" y="325"/>
                  </a:cubicBezTo>
                  <a:cubicBezTo>
                    <a:pt x="837" y="322"/>
                    <a:pt x="839" y="319"/>
                    <a:pt x="842" y="316"/>
                  </a:cubicBezTo>
                  <a:cubicBezTo>
                    <a:pt x="843" y="313"/>
                    <a:pt x="846" y="308"/>
                    <a:pt x="848" y="302"/>
                  </a:cubicBezTo>
                  <a:cubicBezTo>
                    <a:pt x="851" y="299"/>
                    <a:pt x="853" y="298"/>
                    <a:pt x="854" y="293"/>
                  </a:cubicBezTo>
                  <a:cubicBezTo>
                    <a:pt x="856" y="288"/>
                    <a:pt x="857" y="285"/>
                    <a:pt x="859" y="282"/>
                  </a:cubicBezTo>
                  <a:cubicBezTo>
                    <a:pt x="860" y="278"/>
                    <a:pt x="860" y="274"/>
                    <a:pt x="862" y="271"/>
                  </a:cubicBezTo>
                  <a:cubicBezTo>
                    <a:pt x="863" y="268"/>
                    <a:pt x="865" y="264"/>
                    <a:pt x="865" y="259"/>
                  </a:cubicBezTo>
                  <a:cubicBezTo>
                    <a:pt x="865" y="256"/>
                    <a:pt x="865" y="253"/>
                    <a:pt x="865" y="248"/>
                  </a:cubicBezTo>
                  <a:cubicBezTo>
                    <a:pt x="871" y="184"/>
                    <a:pt x="830" y="119"/>
                    <a:pt x="739" y="70"/>
                  </a:cubicBezTo>
                  <a:cubicBezTo>
                    <a:pt x="654" y="24"/>
                    <a:pt x="543" y="1"/>
                    <a:pt x="43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8" name="Google Shape;2168;p51"/>
            <p:cNvSpPr/>
            <p:nvPr/>
          </p:nvSpPr>
          <p:spPr>
            <a:xfrm>
              <a:off x="4292755" y="869535"/>
              <a:ext cx="39852" cy="46232"/>
            </a:xfrm>
            <a:custGeom>
              <a:rect b="b" l="l" r="r" t="t"/>
              <a:pathLst>
                <a:path extrusionOk="0" h="1058" w="912">
                  <a:moveTo>
                    <a:pt x="912" y="0"/>
                  </a:moveTo>
                  <a:lnTo>
                    <a:pt x="1" y="931"/>
                  </a:lnTo>
                  <a:lnTo>
                    <a:pt x="1" y="1057"/>
                  </a:lnTo>
                  <a:lnTo>
                    <a:pt x="912" y="127"/>
                  </a:lnTo>
                  <a:lnTo>
                    <a:pt x="91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p51"/>
            <p:cNvSpPr/>
            <p:nvPr/>
          </p:nvSpPr>
          <p:spPr>
            <a:xfrm>
              <a:off x="4261992" y="910217"/>
              <a:ext cx="30807" cy="24340"/>
            </a:xfrm>
            <a:custGeom>
              <a:rect b="b" l="l" r="r" t="t"/>
              <a:pathLst>
                <a:path extrusionOk="0" h="557" w="705">
                  <a:moveTo>
                    <a:pt x="705" y="0"/>
                  </a:moveTo>
                  <a:cubicBezTo>
                    <a:pt x="516" y="166"/>
                    <a:pt x="279" y="312"/>
                    <a:pt x="2" y="431"/>
                  </a:cubicBezTo>
                  <a:lnTo>
                    <a:pt x="0" y="557"/>
                  </a:lnTo>
                  <a:cubicBezTo>
                    <a:pt x="279" y="438"/>
                    <a:pt x="516" y="291"/>
                    <a:pt x="705" y="126"/>
                  </a:cubicBezTo>
                  <a:lnTo>
                    <a:pt x="70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0" name="Google Shape;2170;p51"/>
            <p:cNvSpPr/>
            <p:nvPr/>
          </p:nvSpPr>
          <p:spPr>
            <a:xfrm>
              <a:off x="4098262" y="929006"/>
              <a:ext cx="163822" cy="75684"/>
            </a:xfrm>
            <a:custGeom>
              <a:rect b="b" l="l" r="r" t="t"/>
              <a:pathLst>
                <a:path extrusionOk="0" h="1732" w="3749">
                  <a:moveTo>
                    <a:pt x="3749" y="1"/>
                  </a:moveTo>
                  <a:lnTo>
                    <a:pt x="0" y="1602"/>
                  </a:lnTo>
                  <a:lnTo>
                    <a:pt x="0" y="1731"/>
                  </a:lnTo>
                  <a:lnTo>
                    <a:pt x="3747" y="127"/>
                  </a:lnTo>
                  <a:lnTo>
                    <a:pt x="374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1" name="Google Shape;2171;p51"/>
            <p:cNvSpPr/>
            <p:nvPr/>
          </p:nvSpPr>
          <p:spPr>
            <a:xfrm>
              <a:off x="4080409" y="986467"/>
              <a:ext cx="21761" cy="18222"/>
            </a:xfrm>
            <a:custGeom>
              <a:rect b="b" l="l" r="r" t="t"/>
              <a:pathLst>
                <a:path extrusionOk="0" h="417" w="498">
                  <a:moveTo>
                    <a:pt x="2" y="1"/>
                  </a:moveTo>
                  <a:lnTo>
                    <a:pt x="1" y="129"/>
                  </a:lnTo>
                  <a:lnTo>
                    <a:pt x="497" y="416"/>
                  </a:lnTo>
                  <a:lnTo>
                    <a:pt x="497" y="287"/>
                  </a:lnTo>
                  <a:lnTo>
                    <a:pt x="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2" name="Google Shape;2172;p51"/>
            <p:cNvSpPr/>
            <p:nvPr/>
          </p:nvSpPr>
          <p:spPr>
            <a:xfrm>
              <a:off x="4076632" y="849348"/>
              <a:ext cx="255980" cy="149708"/>
            </a:xfrm>
            <a:custGeom>
              <a:rect b="b" l="l" r="r" t="t"/>
              <a:pathLst>
                <a:path extrusionOk="0" h="3426" w="5858">
                  <a:moveTo>
                    <a:pt x="5056" y="1"/>
                  </a:moveTo>
                  <a:lnTo>
                    <a:pt x="3496" y="555"/>
                  </a:lnTo>
                  <a:cubicBezTo>
                    <a:pt x="3210" y="665"/>
                    <a:pt x="2960" y="802"/>
                    <a:pt x="2755" y="964"/>
                  </a:cubicBezTo>
                  <a:lnTo>
                    <a:pt x="0" y="3139"/>
                  </a:lnTo>
                  <a:lnTo>
                    <a:pt x="495" y="3425"/>
                  </a:lnTo>
                  <a:lnTo>
                    <a:pt x="4244" y="1824"/>
                  </a:lnTo>
                  <a:cubicBezTo>
                    <a:pt x="4521" y="1705"/>
                    <a:pt x="4758" y="1559"/>
                    <a:pt x="4947" y="1393"/>
                  </a:cubicBezTo>
                  <a:lnTo>
                    <a:pt x="5858" y="462"/>
                  </a:lnTo>
                  <a:lnTo>
                    <a:pt x="5853" y="459"/>
                  </a:lnTo>
                  <a:cubicBezTo>
                    <a:pt x="5763" y="502"/>
                    <a:pt x="5651" y="524"/>
                    <a:pt x="5540" y="524"/>
                  </a:cubicBezTo>
                  <a:cubicBezTo>
                    <a:pt x="5417" y="524"/>
                    <a:pt x="5294" y="497"/>
                    <a:pt x="5199" y="444"/>
                  </a:cubicBezTo>
                  <a:lnTo>
                    <a:pt x="5201" y="444"/>
                  </a:lnTo>
                  <a:cubicBezTo>
                    <a:pt x="5104" y="387"/>
                    <a:pt x="5056" y="315"/>
                    <a:pt x="5056" y="242"/>
                  </a:cubicBezTo>
                  <a:lnTo>
                    <a:pt x="5058" y="1"/>
                  </a:lnTo>
                  <a:close/>
                </a:path>
              </a:pathLst>
            </a:custGeom>
            <a:gradFill>
              <a:gsLst>
                <a:gs pos="0">
                  <a:schemeClr val="accent1"/>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3" name="Google Shape;2173;p51"/>
            <p:cNvSpPr/>
            <p:nvPr/>
          </p:nvSpPr>
          <p:spPr>
            <a:xfrm>
              <a:off x="4309447" y="999139"/>
              <a:ext cx="15556" cy="166269"/>
            </a:xfrm>
            <a:custGeom>
              <a:rect b="b" l="l" r="r" t="t"/>
              <a:pathLst>
                <a:path extrusionOk="0" h="3805" w="356">
                  <a:moveTo>
                    <a:pt x="0" y="3802"/>
                  </a:moveTo>
                  <a:cubicBezTo>
                    <a:pt x="0" y="3802"/>
                    <a:pt x="0" y="3802"/>
                    <a:pt x="0" y="3803"/>
                  </a:cubicBezTo>
                  <a:lnTo>
                    <a:pt x="0" y="3802"/>
                  </a:lnTo>
                  <a:close/>
                  <a:moveTo>
                    <a:pt x="180" y="0"/>
                  </a:moveTo>
                  <a:cubicBezTo>
                    <a:pt x="86" y="0"/>
                    <a:pt x="10" y="63"/>
                    <a:pt x="10" y="140"/>
                  </a:cubicBezTo>
                  <a:lnTo>
                    <a:pt x="0" y="3802"/>
                  </a:lnTo>
                  <a:lnTo>
                    <a:pt x="0" y="3802"/>
                  </a:lnTo>
                  <a:cubicBezTo>
                    <a:pt x="1" y="3725"/>
                    <a:pt x="78" y="3663"/>
                    <a:pt x="174" y="3663"/>
                  </a:cubicBezTo>
                  <a:cubicBezTo>
                    <a:pt x="270" y="3663"/>
                    <a:pt x="347" y="3726"/>
                    <a:pt x="347" y="3804"/>
                  </a:cubicBezTo>
                  <a:lnTo>
                    <a:pt x="356" y="142"/>
                  </a:lnTo>
                  <a:cubicBezTo>
                    <a:pt x="356" y="63"/>
                    <a:pt x="279" y="0"/>
                    <a:pt x="183" y="0"/>
                  </a:cubicBezTo>
                  <a:cubicBezTo>
                    <a:pt x="182" y="0"/>
                    <a:pt x="181" y="0"/>
                    <a:pt x="18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4" name="Google Shape;2174;p51"/>
            <p:cNvSpPr/>
            <p:nvPr/>
          </p:nvSpPr>
          <p:spPr>
            <a:xfrm>
              <a:off x="4309447" y="1159155"/>
              <a:ext cx="15163" cy="12410"/>
            </a:xfrm>
            <a:custGeom>
              <a:rect b="b" l="l" r="r" t="t"/>
              <a:pathLst>
                <a:path extrusionOk="0" h="284" w="347">
                  <a:moveTo>
                    <a:pt x="174" y="1"/>
                  </a:moveTo>
                  <a:cubicBezTo>
                    <a:pt x="79" y="1"/>
                    <a:pt x="0" y="64"/>
                    <a:pt x="0" y="141"/>
                  </a:cubicBezTo>
                  <a:cubicBezTo>
                    <a:pt x="0" y="219"/>
                    <a:pt x="76" y="284"/>
                    <a:pt x="173" y="284"/>
                  </a:cubicBezTo>
                  <a:cubicBezTo>
                    <a:pt x="270" y="284"/>
                    <a:pt x="345" y="221"/>
                    <a:pt x="345" y="142"/>
                  </a:cubicBezTo>
                  <a:cubicBezTo>
                    <a:pt x="347" y="64"/>
                    <a:pt x="270" y="1"/>
                    <a:pt x="17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8" name="Shape 2178"/>
        <p:cNvGrpSpPr/>
        <p:nvPr/>
      </p:nvGrpSpPr>
      <p:grpSpPr>
        <a:xfrm>
          <a:off x="0" y="0"/>
          <a:ext cx="0" cy="0"/>
          <a:chOff x="0" y="0"/>
          <a:chExt cx="0" cy="0"/>
        </a:xfrm>
      </p:grpSpPr>
      <p:sp>
        <p:nvSpPr>
          <p:cNvPr id="2179" name="Google Shape;2179;p52"/>
          <p:cNvSpPr/>
          <p:nvPr/>
        </p:nvSpPr>
        <p:spPr>
          <a:xfrm>
            <a:off x="1836470" y="2045456"/>
            <a:ext cx="6575218" cy="84084"/>
          </a:xfrm>
          <a:custGeom>
            <a:rect b="b" l="l" r="r" t="t"/>
            <a:pathLst>
              <a:path extrusionOk="0" h="2156" w="180762">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2180" name="Google Shape;2180;p52"/>
          <p:cNvSpPr/>
          <p:nvPr/>
        </p:nvSpPr>
        <p:spPr>
          <a:xfrm>
            <a:off x="1836470" y="3042974"/>
            <a:ext cx="6575218" cy="84084"/>
          </a:xfrm>
          <a:custGeom>
            <a:rect b="b" l="l" r="r" t="t"/>
            <a:pathLst>
              <a:path extrusionOk="0" h="2156" w="180762">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2181" name="Google Shape;2181;p52"/>
          <p:cNvSpPr txBox="1"/>
          <p:nvPr/>
        </p:nvSpPr>
        <p:spPr>
          <a:xfrm flipH="1">
            <a:off x="6963678" y="456781"/>
            <a:ext cx="953700" cy="3105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900">
                <a:solidFill>
                  <a:schemeClr val="dk1"/>
                </a:solidFill>
              </a:rPr>
              <a:t>April</a:t>
            </a:r>
            <a:endParaRPr sz="900">
              <a:solidFill>
                <a:schemeClr val="dk1"/>
              </a:solidFill>
            </a:endParaRPr>
          </a:p>
        </p:txBody>
      </p:sp>
      <p:sp>
        <p:nvSpPr>
          <p:cNvPr id="2182" name="Google Shape;2182;p52"/>
          <p:cNvSpPr txBox="1"/>
          <p:nvPr/>
        </p:nvSpPr>
        <p:spPr>
          <a:xfrm flipH="1">
            <a:off x="7671227" y="456782"/>
            <a:ext cx="953700" cy="3105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900">
                <a:solidFill>
                  <a:schemeClr val="dk1"/>
                </a:solidFill>
              </a:rPr>
              <a:t>May</a:t>
            </a:r>
            <a:endParaRPr sz="900">
              <a:solidFill>
                <a:schemeClr val="dk1"/>
              </a:solidFill>
            </a:endParaRPr>
          </a:p>
        </p:txBody>
      </p:sp>
      <p:grpSp>
        <p:nvGrpSpPr>
          <p:cNvPr id="2183" name="Google Shape;2183;p52"/>
          <p:cNvGrpSpPr/>
          <p:nvPr/>
        </p:nvGrpSpPr>
        <p:grpSpPr>
          <a:xfrm>
            <a:off x="447413" y="456784"/>
            <a:ext cx="7965825" cy="4089855"/>
            <a:chOff x="3291863" y="1219141"/>
            <a:chExt cx="2615777" cy="1110318"/>
          </a:xfrm>
        </p:grpSpPr>
        <p:sp>
          <p:nvSpPr>
            <p:cNvPr id="2184" name="Google Shape;2184;p52"/>
            <p:cNvSpPr/>
            <p:nvPr/>
          </p:nvSpPr>
          <p:spPr>
            <a:xfrm>
              <a:off x="3292401" y="1314859"/>
              <a:ext cx="370500" cy="1014600"/>
            </a:xfrm>
            <a:prstGeom prst="round2DiagRect">
              <a:avLst>
                <a:gd fmla="val 16667" name="adj1"/>
                <a:gd fmla="val 0" name="adj2"/>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2185" name="Google Shape;2185;p52"/>
            <p:cNvSpPr txBox="1"/>
            <p:nvPr/>
          </p:nvSpPr>
          <p:spPr>
            <a:xfrm flipH="1">
              <a:off x="3941313" y="1219157"/>
              <a:ext cx="3705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900">
                  <a:solidFill>
                    <a:schemeClr val="dk1"/>
                  </a:solidFill>
                </a:rPr>
                <a:t>October</a:t>
              </a:r>
              <a:endParaRPr sz="900">
                <a:solidFill>
                  <a:schemeClr val="dk1"/>
                </a:solidFill>
              </a:endParaRPr>
            </a:p>
          </p:txBody>
        </p:sp>
        <p:sp>
          <p:nvSpPr>
            <p:cNvPr id="2186" name="Google Shape;2186;p52"/>
            <p:cNvSpPr txBox="1"/>
            <p:nvPr/>
          </p:nvSpPr>
          <p:spPr>
            <a:xfrm flipH="1">
              <a:off x="4178818" y="1219157"/>
              <a:ext cx="4014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900">
                  <a:solidFill>
                    <a:schemeClr val="dk1"/>
                  </a:solidFill>
                </a:rPr>
                <a:t>November</a:t>
              </a:r>
              <a:endParaRPr sz="900">
                <a:solidFill>
                  <a:schemeClr val="dk1"/>
                </a:solidFill>
              </a:endParaRPr>
            </a:p>
          </p:txBody>
        </p:sp>
        <p:sp>
          <p:nvSpPr>
            <p:cNvPr id="2187" name="Google Shape;2187;p52"/>
            <p:cNvSpPr txBox="1"/>
            <p:nvPr/>
          </p:nvSpPr>
          <p:spPr>
            <a:xfrm flipH="1">
              <a:off x="4475691" y="1219157"/>
              <a:ext cx="3480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900">
                  <a:solidFill>
                    <a:schemeClr val="dk1"/>
                  </a:solidFill>
                </a:rPr>
                <a:t>December</a:t>
              </a:r>
              <a:endParaRPr sz="900">
                <a:solidFill>
                  <a:schemeClr val="dk1"/>
                </a:solidFill>
              </a:endParaRPr>
            </a:p>
          </p:txBody>
        </p:sp>
        <p:sp>
          <p:nvSpPr>
            <p:cNvPr id="2188" name="Google Shape;2188;p52"/>
            <p:cNvSpPr txBox="1"/>
            <p:nvPr/>
          </p:nvSpPr>
          <p:spPr>
            <a:xfrm flipH="1">
              <a:off x="4735868" y="121914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900">
                  <a:solidFill>
                    <a:schemeClr val="dk1"/>
                  </a:solidFill>
                </a:rPr>
                <a:t>January</a:t>
              </a:r>
              <a:endParaRPr sz="900">
                <a:solidFill>
                  <a:schemeClr val="dk1"/>
                </a:solidFill>
              </a:endParaRPr>
            </a:p>
          </p:txBody>
        </p:sp>
        <p:sp>
          <p:nvSpPr>
            <p:cNvPr id="2189" name="Google Shape;2189;p52"/>
            <p:cNvSpPr txBox="1"/>
            <p:nvPr/>
          </p:nvSpPr>
          <p:spPr>
            <a:xfrm flipH="1">
              <a:off x="4973180" y="1219141"/>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900">
                  <a:solidFill>
                    <a:schemeClr val="dk1"/>
                  </a:solidFill>
                </a:rPr>
                <a:t>February</a:t>
              </a:r>
              <a:endParaRPr sz="900">
                <a:solidFill>
                  <a:schemeClr val="dk1"/>
                </a:solidFill>
              </a:endParaRPr>
            </a:p>
          </p:txBody>
        </p:sp>
        <p:sp>
          <p:nvSpPr>
            <p:cNvPr id="2190" name="Google Shape;2190;p52"/>
            <p:cNvSpPr txBox="1"/>
            <p:nvPr/>
          </p:nvSpPr>
          <p:spPr>
            <a:xfrm flipH="1">
              <a:off x="5198424" y="1219141"/>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900">
                  <a:solidFill>
                    <a:schemeClr val="dk1"/>
                  </a:solidFill>
                </a:rPr>
                <a:t>March</a:t>
              </a:r>
              <a:endParaRPr sz="900">
                <a:solidFill>
                  <a:schemeClr val="dk1"/>
                </a:solidFill>
              </a:endParaRPr>
            </a:p>
          </p:txBody>
        </p:sp>
        <p:sp>
          <p:nvSpPr>
            <p:cNvPr id="2191" name="Google Shape;2191;p52"/>
            <p:cNvSpPr txBox="1"/>
            <p:nvPr/>
          </p:nvSpPr>
          <p:spPr>
            <a:xfrm flipH="1">
              <a:off x="3291863" y="1358887"/>
              <a:ext cx="367800" cy="966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900">
                  <a:solidFill>
                    <a:srgbClr val="FFFFFF"/>
                  </a:solidFill>
                </a:rPr>
                <a:t>State of the Art</a:t>
              </a:r>
              <a:endParaRPr sz="900">
                <a:solidFill>
                  <a:srgbClr val="FFFFFF"/>
                </a:solidFill>
              </a:endParaRPr>
            </a:p>
          </p:txBody>
        </p:sp>
        <p:sp>
          <p:nvSpPr>
            <p:cNvPr id="2192" name="Google Shape;2192;p52"/>
            <p:cNvSpPr txBox="1"/>
            <p:nvPr/>
          </p:nvSpPr>
          <p:spPr>
            <a:xfrm flipH="1">
              <a:off x="3292168" y="1771314"/>
              <a:ext cx="367800" cy="966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900">
                  <a:solidFill>
                    <a:srgbClr val="FFFFFF"/>
                  </a:solidFill>
                </a:rPr>
                <a:t>Development</a:t>
              </a:r>
              <a:endParaRPr sz="900">
                <a:solidFill>
                  <a:srgbClr val="FFFFFF"/>
                </a:solidFill>
              </a:endParaRPr>
            </a:p>
          </p:txBody>
        </p:sp>
        <p:sp>
          <p:nvSpPr>
            <p:cNvPr id="2193" name="Google Shape;2193;p52"/>
            <p:cNvSpPr txBox="1"/>
            <p:nvPr/>
          </p:nvSpPr>
          <p:spPr>
            <a:xfrm flipH="1">
              <a:off x="3299097" y="1498781"/>
              <a:ext cx="360600" cy="96600"/>
            </a:xfrm>
            <a:prstGeom prst="rect">
              <a:avLst/>
            </a:prstGeom>
            <a:noFill/>
            <a:ln>
              <a:noFill/>
            </a:ln>
          </p:spPr>
          <p:txBody>
            <a:bodyPr anchorCtr="0" anchor="t" bIns="0" lIns="0" spcFirstLastPara="1" rIns="0" wrap="square" tIns="0">
              <a:noAutofit/>
            </a:bodyPr>
            <a:lstStyle/>
            <a:p>
              <a:pPr indent="0" lvl="0" marL="0" rtl="0" algn="ctr">
                <a:lnSpc>
                  <a:spcPct val="115000"/>
                </a:lnSpc>
                <a:spcBef>
                  <a:spcPts val="0"/>
                </a:spcBef>
                <a:spcAft>
                  <a:spcPts val="1600"/>
                </a:spcAft>
                <a:buNone/>
              </a:pPr>
              <a:r>
                <a:rPr lang="en" sz="900">
                  <a:solidFill>
                    <a:srgbClr val="FFFFFF"/>
                  </a:solidFill>
                </a:rPr>
                <a:t>Requirements</a:t>
              </a:r>
              <a:endParaRPr sz="900">
                <a:solidFill>
                  <a:srgbClr val="FFFFFF"/>
                </a:solidFill>
              </a:endParaRPr>
            </a:p>
          </p:txBody>
        </p:sp>
        <p:sp>
          <p:nvSpPr>
            <p:cNvPr id="2194" name="Google Shape;2194;p52"/>
            <p:cNvSpPr txBox="1"/>
            <p:nvPr/>
          </p:nvSpPr>
          <p:spPr>
            <a:xfrm flipH="1">
              <a:off x="3293513" y="1638675"/>
              <a:ext cx="367800" cy="96600"/>
            </a:xfrm>
            <a:prstGeom prst="rect">
              <a:avLst/>
            </a:prstGeom>
            <a:noFill/>
            <a:ln>
              <a:noFill/>
            </a:ln>
          </p:spPr>
          <p:txBody>
            <a:bodyPr anchorCtr="0" anchor="t" bIns="0" lIns="0" spcFirstLastPara="1" rIns="0" wrap="square" tIns="0">
              <a:noAutofit/>
            </a:bodyPr>
            <a:lstStyle/>
            <a:p>
              <a:pPr indent="0" lvl="0" marL="0" rtl="0" algn="ctr">
                <a:lnSpc>
                  <a:spcPct val="115000"/>
                </a:lnSpc>
                <a:spcBef>
                  <a:spcPts val="0"/>
                </a:spcBef>
                <a:spcAft>
                  <a:spcPts val="1600"/>
                </a:spcAft>
                <a:buNone/>
              </a:pPr>
              <a:r>
                <a:rPr lang="en" sz="900">
                  <a:solidFill>
                    <a:srgbClr val="FFFFFF"/>
                  </a:solidFill>
                </a:rPr>
                <a:t>Architecture</a:t>
              </a:r>
              <a:endParaRPr sz="900">
                <a:solidFill>
                  <a:srgbClr val="FFFFFF"/>
                </a:solidFill>
              </a:endParaRPr>
            </a:p>
          </p:txBody>
        </p:sp>
        <p:sp>
          <p:nvSpPr>
            <p:cNvPr id="2195" name="Google Shape;2195;p52"/>
            <p:cNvSpPr txBox="1"/>
            <p:nvPr/>
          </p:nvSpPr>
          <p:spPr>
            <a:xfrm flipH="1">
              <a:off x="3293006" y="1911202"/>
              <a:ext cx="370500" cy="96600"/>
            </a:xfrm>
            <a:prstGeom prst="rect">
              <a:avLst/>
            </a:prstGeom>
            <a:noFill/>
            <a:ln>
              <a:noFill/>
            </a:ln>
          </p:spPr>
          <p:txBody>
            <a:bodyPr anchorCtr="0" anchor="t" bIns="0" lIns="0" spcFirstLastPara="1" rIns="0" wrap="square" tIns="0">
              <a:noAutofit/>
            </a:bodyPr>
            <a:lstStyle/>
            <a:p>
              <a:pPr indent="0" lvl="0" marL="0" rtl="0" algn="ctr">
                <a:lnSpc>
                  <a:spcPct val="115000"/>
                </a:lnSpc>
                <a:spcBef>
                  <a:spcPts val="0"/>
                </a:spcBef>
                <a:spcAft>
                  <a:spcPts val="1600"/>
                </a:spcAft>
                <a:buNone/>
              </a:pPr>
              <a:r>
                <a:rPr lang="en" sz="900">
                  <a:solidFill>
                    <a:srgbClr val="FFFFFF"/>
                  </a:solidFill>
                </a:rPr>
                <a:t>Demonstrator</a:t>
              </a:r>
              <a:endParaRPr sz="900">
                <a:solidFill>
                  <a:srgbClr val="FFFFFF"/>
                </a:solidFill>
              </a:endParaRPr>
            </a:p>
          </p:txBody>
        </p:sp>
        <p:sp>
          <p:nvSpPr>
            <p:cNvPr id="2196" name="Google Shape;2196;p52"/>
            <p:cNvSpPr txBox="1"/>
            <p:nvPr/>
          </p:nvSpPr>
          <p:spPr>
            <a:xfrm flipH="1">
              <a:off x="3291896" y="2042354"/>
              <a:ext cx="367800" cy="82500"/>
            </a:xfrm>
            <a:prstGeom prst="rect">
              <a:avLst/>
            </a:prstGeom>
            <a:noFill/>
            <a:ln>
              <a:noFill/>
            </a:ln>
          </p:spPr>
          <p:txBody>
            <a:bodyPr anchorCtr="0" anchor="t" bIns="0" lIns="0" spcFirstLastPara="1" rIns="0" wrap="square" tIns="0">
              <a:noAutofit/>
            </a:bodyPr>
            <a:lstStyle/>
            <a:p>
              <a:pPr indent="0" lvl="0" marL="0" rtl="0" algn="ctr">
                <a:lnSpc>
                  <a:spcPct val="115000"/>
                </a:lnSpc>
                <a:spcBef>
                  <a:spcPts val="0"/>
                </a:spcBef>
                <a:spcAft>
                  <a:spcPts val="1600"/>
                </a:spcAft>
                <a:buNone/>
              </a:pPr>
              <a:r>
                <a:rPr lang="en" sz="900">
                  <a:solidFill>
                    <a:srgbClr val="FFFFFF"/>
                  </a:solidFill>
                </a:rPr>
                <a:t>Management</a:t>
              </a:r>
              <a:endParaRPr sz="900">
                <a:solidFill>
                  <a:srgbClr val="FFFFFF"/>
                </a:solidFill>
              </a:endParaRPr>
            </a:p>
          </p:txBody>
        </p:sp>
        <p:grpSp>
          <p:nvGrpSpPr>
            <p:cNvPr id="2197" name="Google Shape;2197;p52"/>
            <p:cNvGrpSpPr/>
            <p:nvPr/>
          </p:nvGrpSpPr>
          <p:grpSpPr>
            <a:xfrm>
              <a:off x="3748438" y="1507306"/>
              <a:ext cx="2159202" cy="564794"/>
              <a:chOff x="1683525" y="2483742"/>
              <a:chExt cx="4519050" cy="1333634"/>
            </a:xfrm>
          </p:grpSpPr>
          <p:sp>
            <p:nvSpPr>
              <p:cNvPr id="2198" name="Google Shape;2198;p52"/>
              <p:cNvSpPr/>
              <p:nvPr/>
            </p:nvSpPr>
            <p:spPr>
              <a:xfrm>
                <a:off x="1683525" y="2483742"/>
                <a:ext cx="4519050" cy="53900"/>
              </a:xfrm>
              <a:custGeom>
                <a:rect b="b" l="l" r="r" t="t"/>
                <a:pathLst>
                  <a:path extrusionOk="0" h="2156" w="180762">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2199" name="Google Shape;2199;p52"/>
              <p:cNvSpPr/>
              <p:nvPr/>
            </p:nvSpPr>
            <p:spPr>
              <a:xfrm>
                <a:off x="1683525" y="3131418"/>
                <a:ext cx="4519050" cy="53900"/>
              </a:xfrm>
              <a:custGeom>
                <a:rect b="b" l="l" r="r" t="t"/>
                <a:pathLst>
                  <a:path extrusionOk="0" h="2156" w="180762">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2200" name="Google Shape;2200;p52"/>
              <p:cNvSpPr/>
              <p:nvPr/>
            </p:nvSpPr>
            <p:spPr>
              <a:xfrm>
                <a:off x="1683525" y="3763476"/>
                <a:ext cx="4519050" cy="53900"/>
              </a:xfrm>
              <a:custGeom>
                <a:rect b="b" l="l" r="r" t="t"/>
                <a:pathLst>
                  <a:path extrusionOk="0" h="2156" w="180762">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2201" name="Google Shape;2201;p52"/>
              <p:cNvSpPr/>
              <p:nvPr/>
            </p:nvSpPr>
            <p:spPr>
              <a:xfrm>
                <a:off x="2516511" y="2484294"/>
                <a:ext cx="828815" cy="53895"/>
              </a:xfrm>
              <a:custGeom>
                <a:rect b="b" l="l" r="r" t="t"/>
                <a:pathLst>
                  <a:path extrusionOk="0" h="2156" w="81476">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2202" name="Google Shape;2202;p52"/>
              <p:cNvSpPr/>
              <p:nvPr/>
            </p:nvSpPr>
            <p:spPr>
              <a:xfrm>
                <a:off x="2618045" y="2819855"/>
                <a:ext cx="1082000" cy="53900"/>
              </a:xfrm>
              <a:custGeom>
                <a:rect b="b" l="l" r="r" t="t"/>
                <a:pathLst>
                  <a:path extrusionOk="0" h="2156" w="4328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2203" name="Google Shape;2203;p52"/>
              <p:cNvSpPr/>
              <p:nvPr/>
            </p:nvSpPr>
            <p:spPr>
              <a:xfrm>
                <a:off x="2694597" y="3131930"/>
                <a:ext cx="3310938" cy="53895"/>
              </a:xfrm>
              <a:custGeom>
                <a:rect b="b" l="l" r="r" t="t"/>
                <a:pathLst>
                  <a:path extrusionOk="0" h="2156" w="81797">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2204" name="Google Shape;2204;p52"/>
              <p:cNvSpPr/>
              <p:nvPr/>
            </p:nvSpPr>
            <p:spPr>
              <a:xfrm>
                <a:off x="4928894" y="3461169"/>
                <a:ext cx="1273611" cy="53895"/>
              </a:xfrm>
              <a:custGeom>
                <a:rect b="b" l="l" r="r" t="t"/>
                <a:pathLst>
                  <a:path extrusionOk="0" h="2156" w="66033">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2205" name="Google Shape;2205;p52"/>
              <p:cNvSpPr/>
              <p:nvPr/>
            </p:nvSpPr>
            <p:spPr>
              <a:xfrm>
                <a:off x="2180464" y="3763624"/>
                <a:ext cx="1143625" cy="53600"/>
              </a:xfrm>
              <a:custGeom>
                <a:rect b="b" l="l" r="r" t="t"/>
                <a:pathLst>
                  <a:path extrusionOk="0" h="2144" w="45745">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grpSp>
      </p:grpSp>
      <p:sp>
        <p:nvSpPr>
          <p:cNvPr id="2206" name="Google Shape;2206;p52"/>
          <p:cNvSpPr/>
          <p:nvPr/>
        </p:nvSpPr>
        <p:spPr>
          <a:xfrm>
            <a:off x="1836470" y="4061924"/>
            <a:ext cx="6575218" cy="84084"/>
          </a:xfrm>
          <a:custGeom>
            <a:rect b="b" l="l" r="r" t="t"/>
            <a:pathLst>
              <a:path extrusionOk="0" h="2156" w="180762">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2207" name="Google Shape;2207;p52"/>
          <p:cNvSpPr/>
          <p:nvPr/>
        </p:nvSpPr>
        <p:spPr>
          <a:xfrm>
            <a:off x="2560900" y="4061913"/>
            <a:ext cx="5608680" cy="85647"/>
          </a:xfrm>
          <a:custGeom>
            <a:rect b="b" l="l" r="r" t="t"/>
            <a:pathLst>
              <a:path extrusionOk="0" h="2144" w="45745">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2208" name="Google Shape;2208;p52"/>
          <p:cNvSpPr/>
          <p:nvPr/>
        </p:nvSpPr>
        <p:spPr>
          <a:xfrm>
            <a:off x="1836470" y="1005074"/>
            <a:ext cx="6575218" cy="84084"/>
          </a:xfrm>
          <a:custGeom>
            <a:rect b="b" l="l" r="r" t="t"/>
            <a:pathLst>
              <a:path extrusionOk="0" h="2156" w="180762">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2209" name="Google Shape;2209;p52"/>
          <p:cNvSpPr txBox="1"/>
          <p:nvPr/>
        </p:nvSpPr>
        <p:spPr>
          <a:xfrm flipH="1">
            <a:off x="447425" y="3881663"/>
            <a:ext cx="1120500" cy="770700"/>
          </a:xfrm>
          <a:prstGeom prst="rect">
            <a:avLst/>
          </a:prstGeom>
          <a:noFill/>
          <a:ln>
            <a:noFill/>
          </a:ln>
        </p:spPr>
        <p:txBody>
          <a:bodyPr anchorCtr="0" anchor="t" bIns="0" lIns="0" spcFirstLastPara="1" rIns="0" wrap="square" tIns="0">
            <a:noAutofit/>
          </a:bodyPr>
          <a:lstStyle/>
          <a:p>
            <a:pPr indent="0" lvl="0" marL="0" marR="0" rtl="0" algn="ctr">
              <a:lnSpc>
                <a:spcPct val="115000"/>
              </a:lnSpc>
              <a:spcBef>
                <a:spcPts val="0"/>
              </a:spcBef>
              <a:spcAft>
                <a:spcPts val="0"/>
              </a:spcAft>
              <a:buNone/>
            </a:pPr>
            <a:r>
              <a:rPr lang="en" sz="900">
                <a:solidFill>
                  <a:srgbClr val="FFFFFF"/>
                </a:solidFill>
              </a:rPr>
              <a:t>Documentation </a:t>
            </a:r>
            <a:br>
              <a:rPr lang="en" sz="900">
                <a:solidFill>
                  <a:srgbClr val="FFFFFF"/>
                </a:solidFill>
              </a:rPr>
            </a:br>
            <a:r>
              <a:rPr lang="en" sz="900">
                <a:solidFill>
                  <a:srgbClr val="FFFFFF"/>
                </a:solidFill>
              </a:rPr>
              <a:t>&amp;</a:t>
            </a:r>
            <a:br>
              <a:rPr lang="en" sz="900">
                <a:solidFill>
                  <a:srgbClr val="FFFFFF"/>
                </a:solidFill>
              </a:rPr>
            </a:br>
            <a:r>
              <a:rPr lang="en" sz="900">
                <a:solidFill>
                  <a:srgbClr val="FFFFFF"/>
                </a:solidFill>
              </a:rPr>
              <a:t>Dissemination</a:t>
            </a:r>
            <a:endParaRPr sz="900">
              <a:solidFill>
                <a:srgbClr val="FFFFFF"/>
              </a:solidFill>
            </a:endParaRPr>
          </a:p>
          <a:p>
            <a:pPr indent="0" lvl="0" marL="0" marR="0" rtl="0" algn="r">
              <a:lnSpc>
                <a:spcPct val="115000"/>
              </a:lnSpc>
              <a:spcBef>
                <a:spcPts val="1600"/>
              </a:spcBef>
              <a:spcAft>
                <a:spcPts val="1600"/>
              </a:spcAft>
              <a:buNone/>
            </a:pPr>
            <a:r>
              <a:t/>
            </a:r>
            <a:endParaRPr sz="900">
              <a:solidFill>
                <a:srgbClr val="FFFFFF"/>
              </a:solidFill>
            </a:endParaRPr>
          </a:p>
        </p:txBody>
      </p:sp>
      <p:sp>
        <p:nvSpPr>
          <p:cNvPr id="2210" name="Google Shape;2210;p52"/>
          <p:cNvSpPr/>
          <p:nvPr/>
        </p:nvSpPr>
        <p:spPr>
          <a:xfrm>
            <a:off x="1836474" y="1005963"/>
            <a:ext cx="1361138" cy="82300"/>
          </a:xfrm>
          <a:custGeom>
            <a:rect b="b" l="l" r="r" t="t"/>
            <a:pathLst>
              <a:path extrusionOk="0" h="2156" w="180762">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2211" name="Google Shape;2211;p52"/>
          <p:cNvSpPr txBox="1"/>
          <p:nvPr/>
        </p:nvSpPr>
        <p:spPr>
          <a:xfrm flipH="1">
            <a:off x="1623988" y="456790"/>
            <a:ext cx="1222500" cy="3105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900">
                <a:solidFill>
                  <a:schemeClr val="dk1"/>
                </a:solidFill>
              </a:rPr>
              <a:t>September</a:t>
            </a:r>
            <a:endParaRPr sz="900">
              <a:solidFill>
                <a:schemeClr val="dk1"/>
              </a:solidFill>
            </a:endParaRPr>
          </a:p>
        </p:txBody>
      </p:sp>
      <p:sp>
        <p:nvSpPr>
          <p:cNvPr id="2212" name="Google Shape;2212;p52"/>
          <p:cNvSpPr/>
          <p:nvPr/>
        </p:nvSpPr>
        <p:spPr>
          <a:xfrm>
            <a:off x="2846500" y="4270638"/>
            <a:ext cx="570000" cy="184800"/>
          </a:xfrm>
          <a:prstGeom prst="rect">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Outfit"/>
                <a:ea typeface="Outfit"/>
                <a:cs typeface="Outfit"/>
                <a:sym typeface="Outfit"/>
              </a:rPr>
              <a:t>M1</a:t>
            </a:r>
            <a:endParaRPr>
              <a:solidFill>
                <a:schemeClr val="lt1"/>
              </a:solidFill>
              <a:latin typeface="Outfit"/>
              <a:ea typeface="Outfit"/>
              <a:cs typeface="Outfit"/>
              <a:sym typeface="Outfit"/>
            </a:endParaRPr>
          </a:p>
        </p:txBody>
      </p:sp>
      <p:sp>
        <p:nvSpPr>
          <p:cNvPr id="2213" name="Google Shape;2213;p52"/>
          <p:cNvSpPr/>
          <p:nvPr/>
        </p:nvSpPr>
        <p:spPr>
          <a:xfrm>
            <a:off x="2846500" y="1005963"/>
            <a:ext cx="42900" cy="3474000"/>
          </a:xfrm>
          <a:prstGeom prst="rect">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Outfit"/>
              <a:ea typeface="Outfit"/>
              <a:cs typeface="Outfit"/>
              <a:sym typeface="Outfit"/>
            </a:endParaRPr>
          </a:p>
        </p:txBody>
      </p:sp>
      <p:sp>
        <p:nvSpPr>
          <p:cNvPr id="2214" name="Google Shape;2214;p52"/>
          <p:cNvSpPr/>
          <p:nvPr/>
        </p:nvSpPr>
        <p:spPr>
          <a:xfrm>
            <a:off x="3555425" y="4479963"/>
            <a:ext cx="570000" cy="184800"/>
          </a:xfrm>
          <a:prstGeom prst="rect">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Outfit"/>
                <a:ea typeface="Outfit"/>
                <a:cs typeface="Outfit"/>
                <a:sym typeface="Outfit"/>
              </a:rPr>
              <a:t>M2</a:t>
            </a:r>
            <a:endParaRPr>
              <a:solidFill>
                <a:schemeClr val="lt1"/>
              </a:solidFill>
              <a:latin typeface="Outfit"/>
              <a:ea typeface="Outfit"/>
              <a:cs typeface="Outfit"/>
              <a:sym typeface="Outfit"/>
            </a:endParaRPr>
          </a:p>
        </p:txBody>
      </p:sp>
      <p:sp>
        <p:nvSpPr>
          <p:cNvPr id="2215" name="Google Shape;2215;p52"/>
          <p:cNvSpPr/>
          <p:nvPr/>
        </p:nvSpPr>
        <p:spPr>
          <a:xfrm>
            <a:off x="3555425" y="1526813"/>
            <a:ext cx="42900" cy="3159900"/>
          </a:xfrm>
          <a:prstGeom prst="rect">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Outfit"/>
              <a:ea typeface="Outfit"/>
              <a:cs typeface="Outfit"/>
              <a:sym typeface="Outfit"/>
            </a:endParaRPr>
          </a:p>
        </p:txBody>
      </p:sp>
      <p:sp>
        <p:nvSpPr>
          <p:cNvPr id="2216" name="Google Shape;2216;p52"/>
          <p:cNvSpPr/>
          <p:nvPr/>
        </p:nvSpPr>
        <p:spPr>
          <a:xfrm>
            <a:off x="6559975" y="4455438"/>
            <a:ext cx="570000" cy="184800"/>
          </a:xfrm>
          <a:prstGeom prst="rect">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Outfit"/>
                <a:ea typeface="Outfit"/>
                <a:cs typeface="Outfit"/>
                <a:sym typeface="Outfit"/>
              </a:rPr>
              <a:t>M3</a:t>
            </a:r>
            <a:endParaRPr>
              <a:solidFill>
                <a:schemeClr val="lt1"/>
              </a:solidFill>
              <a:latin typeface="Outfit"/>
              <a:ea typeface="Outfit"/>
              <a:cs typeface="Outfit"/>
              <a:sym typeface="Outfit"/>
            </a:endParaRPr>
          </a:p>
        </p:txBody>
      </p:sp>
      <p:sp>
        <p:nvSpPr>
          <p:cNvPr id="2217" name="Google Shape;2217;p52"/>
          <p:cNvSpPr/>
          <p:nvPr/>
        </p:nvSpPr>
        <p:spPr>
          <a:xfrm>
            <a:off x="6559975" y="2535413"/>
            <a:ext cx="42900" cy="2151300"/>
          </a:xfrm>
          <a:prstGeom prst="rect">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Outfit"/>
              <a:ea typeface="Outfit"/>
              <a:cs typeface="Outfit"/>
              <a:sym typeface="Outfit"/>
            </a:endParaRPr>
          </a:p>
        </p:txBody>
      </p:sp>
      <p:sp>
        <p:nvSpPr>
          <p:cNvPr id="2218" name="Google Shape;2218;p52"/>
          <p:cNvSpPr/>
          <p:nvPr/>
        </p:nvSpPr>
        <p:spPr>
          <a:xfrm>
            <a:off x="8126575" y="4455438"/>
            <a:ext cx="570000" cy="184800"/>
          </a:xfrm>
          <a:prstGeom prst="rect">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Outfit"/>
                <a:ea typeface="Outfit"/>
                <a:cs typeface="Outfit"/>
                <a:sym typeface="Outfit"/>
              </a:rPr>
              <a:t>M4</a:t>
            </a:r>
            <a:endParaRPr>
              <a:solidFill>
                <a:schemeClr val="lt1"/>
              </a:solidFill>
              <a:latin typeface="Outfit"/>
              <a:ea typeface="Outfit"/>
              <a:cs typeface="Outfit"/>
              <a:sym typeface="Outfit"/>
            </a:endParaRPr>
          </a:p>
        </p:txBody>
      </p:sp>
      <p:sp>
        <p:nvSpPr>
          <p:cNvPr id="2219" name="Google Shape;2219;p52"/>
          <p:cNvSpPr/>
          <p:nvPr/>
        </p:nvSpPr>
        <p:spPr>
          <a:xfrm>
            <a:off x="8126625" y="3042963"/>
            <a:ext cx="42900" cy="1643700"/>
          </a:xfrm>
          <a:prstGeom prst="rect">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Outfit"/>
              <a:ea typeface="Outfit"/>
              <a:cs typeface="Outfit"/>
              <a:sym typeface="Outfit"/>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3" name="Shape 2223"/>
        <p:cNvGrpSpPr/>
        <p:nvPr/>
      </p:nvGrpSpPr>
      <p:grpSpPr>
        <a:xfrm>
          <a:off x="0" y="0"/>
          <a:ext cx="0" cy="0"/>
          <a:chOff x="0" y="0"/>
          <a:chExt cx="0" cy="0"/>
        </a:xfrm>
      </p:grpSpPr>
      <p:sp>
        <p:nvSpPr>
          <p:cNvPr id="2224" name="Google Shape;2224;p53"/>
          <p:cNvSpPr txBox="1"/>
          <p:nvPr>
            <p:ph type="title"/>
          </p:nvPr>
        </p:nvSpPr>
        <p:spPr>
          <a:xfrm>
            <a:off x="720000" y="2414400"/>
            <a:ext cx="5404800" cy="84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TASKS</a:t>
            </a:r>
            <a:endParaRPr/>
          </a:p>
        </p:txBody>
      </p:sp>
      <p:sp>
        <p:nvSpPr>
          <p:cNvPr id="2225" name="Google Shape;2225;p53"/>
          <p:cNvSpPr txBox="1"/>
          <p:nvPr>
            <p:ph idx="1" type="subTitle"/>
          </p:nvPr>
        </p:nvSpPr>
        <p:spPr>
          <a:xfrm>
            <a:off x="720000" y="3256200"/>
            <a:ext cx="4032600" cy="47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2226" name="Google Shape;2226;p53"/>
          <p:cNvSpPr txBox="1"/>
          <p:nvPr>
            <p:ph idx="2" type="title"/>
          </p:nvPr>
        </p:nvSpPr>
        <p:spPr>
          <a:xfrm>
            <a:off x="720000" y="1489200"/>
            <a:ext cx="17973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06</a:t>
            </a:r>
            <a:endParaRPr/>
          </a:p>
        </p:txBody>
      </p:sp>
      <p:sp>
        <p:nvSpPr>
          <p:cNvPr id="2227" name="Google Shape;2227;p53"/>
          <p:cNvSpPr/>
          <p:nvPr/>
        </p:nvSpPr>
        <p:spPr>
          <a:xfrm>
            <a:off x="796601" y="3731700"/>
            <a:ext cx="3775500" cy="215700"/>
          </a:xfrm>
          <a:prstGeom prst="parallelogram">
            <a:avLst>
              <a:gd fmla="val 25000" name="adj"/>
            </a:avLst>
          </a:prstGeom>
          <a:gradFill>
            <a:gsLst>
              <a:gs pos="0">
                <a:schemeClr val="accent1"/>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28" name="Google Shape;2228;p53"/>
          <p:cNvGrpSpPr/>
          <p:nvPr/>
        </p:nvGrpSpPr>
        <p:grpSpPr>
          <a:xfrm>
            <a:off x="6012763" y="3797743"/>
            <a:ext cx="538155" cy="568125"/>
            <a:chOff x="-3171395" y="736983"/>
            <a:chExt cx="1712232" cy="1807587"/>
          </a:xfrm>
        </p:grpSpPr>
        <p:grpSp>
          <p:nvGrpSpPr>
            <p:cNvPr id="2229" name="Google Shape;2229;p53"/>
            <p:cNvGrpSpPr/>
            <p:nvPr/>
          </p:nvGrpSpPr>
          <p:grpSpPr>
            <a:xfrm>
              <a:off x="-3128356" y="827596"/>
              <a:ext cx="1626149" cy="1626342"/>
              <a:chOff x="-4570025" y="-195475"/>
              <a:chExt cx="1932900" cy="1932900"/>
            </a:xfrm>
          </p:grpSpPr>
          <p:sp>
            <p:nvSpPr>
              <p:cNvPr id="2230" name="Google Shape;2230;p53"/>
              <p:cNvSpPr/>
              <p:nvPr/>
            </p:nvSpPr>
            <p:spPr>
              <a:xfrm>
                <a:off x="-4260385" y="114186"/>
                <a:ext cx="1313700" cy="1313700"/>
              </a:xfrm>
              <a:prstGeom prst="mathPlus">
                <a:avLst>
                  <a:gd fmla="val 5816" name="adj1"/>
                </a:avLst>
              </a:pr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1" name="Google Shape;2231;p53"/>
              <p:cNvSpPr/>
              <p:nvPr/>
            </p:nvSpPr>
            <p:spPr>
              <a:xfrm>
                <a:off x="-4570025" y="-195475"/>
                <a:ext cx="1932900" cy="1932900"/>
              </a:xfrm>
              <a:prstGeom prst="donut">
                <a:avLst>
                  <a:gd fmla="val 4017" name="adj"/>
                </a:avLst>
              </a:pr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2" name="Google Shape;2232;p53"/>
            <p:cNvGrpSpPr/>
            <p:nvPr/>
          </p:nvGrpSpPr>
          <p:grpSpPr>
            <a:xfrm>
              <a:off x="-3171395" y="736983"/>
              <a:ext cx="1712232" cy="1807587"/>
              <a:chOff x="-1141405" y="2245329"/>
              <a:chExt cx="336848" cy="355600"/>
            </a:xfrm>
          </p:grpSpPr>
          <p:sp>
            <p:nvSpPr>
              <p:cNvPr id="2233" name="Google Shape;2233;p53"/>
              <p:cNvSpPr/>
              <p:nvPr/>
            </p:nvSpPr>
            <p:spPr>
              <a:xfrm>
                <a:off x="-1139686" y="2245329"/>
                <a:ext cx="44780" cy="45688"/>
              </a:xfrm>
              <a:custGeom>
                <a:rect b="b" l="l" r="r" t="t"/>
                <a:pathLst>
                  <a:path extrusionOk="0" h="498" w="860">
                    <a:moveTo>
                      <a:pt x="1" y="1"/>
                    </a:moveTo>
                    <a:lnTo>
                      <a:pt x="172" y="498"/>
                    </a:lnTo>
                    <a:lnTo>
                      <a:pt x="859" y="98"/>
                    </a:lnTo>
                    <a:lnTo>
                      <a:pt x="1" y="1"/>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53"/>
              <p:cNvSpPr/>
              <p:nvPr/>
            </p:nvSpPr>
            <p:spPr>
              <a:xfrm>
                <a:off x="-849337" y="2553865"/>
                <a:ext cx="44780" cy="45688"/>
              </a:xfrm>
              <a:custGeom>
                <a:rect b="b" l="l" r="r" t="t"/>
                <a:pathLst>
                  <a:path extrusionOk="0" h="498" w="860">
                    <a:moveTo>
                      <a:pt x="688" y="0"/>
                    </a:moveTo>
                    <a:lnTo>
                      <a:pt x="1" y="400"/>
                    </a:lnTo>
                    <a:lnTo>
                      <a:pt x="859" y="497"/>
                    </a:lnTo>
                    <a:lnTo>
                      <a:pt x="688" y="0"/>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53"/>
              <p:cNvSpPr/>
              <p:nvPr/>
            </p:nvSpPr>
            <p:spPr>
              <a:xfrm>
                <a:off x="-861730" y="2245329"/>
                <a:ext cx="44676" cy="45688"/>
              </a:xfrm>
              <a:custGeom>
                <a:rect b="b" l="l" r="r" t="t"/>
                <a:pathLst>
                  <a:path extrusionOk="0" h="498" w="858">
                    <a:moveTo>
                      <a:pt x="857" y="1"/>
                    </a:moveTo>
                    <a:lnTo>
                      <a:pt x="0" y="98"/>
                    </a:lnTo>
                    <a:lnTo>
                      <a:pt x="693" y="498"/>
                    </a:lnTo>
                    <a:lnTo>
                      <a:pt x="857" y="1"/>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6" name="Google Shape;2236;p53"/>
              <p:cNvSpPr/>
              <p:nvPr/>
            </p:nvSpPr>
            <p:spPr>
              <a:xfrm>
                <a:off x="-1141405" y="2555241"/>
                <a:ext cx="44728" cy="45688"/>
              </a:xfrm>
              <a:custGeom>
                <a:rect b="b" l="l" r="r" t="t"/>
                <a:pathLst>
                  <a:path extrusionOk="0" h="498" w="859">
                    <a:moveTo>
                      <a:pt x="166" y="1"/>
                    </a:moveTo>
                    <a:lnTo>
                      <a:pt x="0" y="498"/>
                    </a:lnTo>
                    <a:lnTo>
                      <a:pt x="0" y="498"/>
                    </a:lnTo>
                    <a:lnTo>
                      <a:pt x="858" y="401"/>
                    </a:lnTo>
                    <a:lnTo>
                      <a:pt x="166" y="1"/>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237" name="Google Shape;2237;p53"/>
          <p:cNvGrpSpPr/>
          <p:nvPr/>
        </p:nvGrpSpPr>
        <p:grpSpPr>
          <a:xfrm>
            <a:off x="6268263" y="2960175"/>
            <a:ext cx="757976" cy="672190"/>
            <a:chOff x="7464925" y="-1654250"/>
            <a:chExt cx="757976" cy="672190"/>
          </a:xfrm>
        </p:grpSpPr>
        <p:sp>
          <p:nvSpPr>
            <p:cNvPr id="2238" name="Google Shape;2238;p53"/>
            <p:cNvSpPr/>
            <p:nvPr/>
          </p:nvSpPr>
          <p:spPr>
            <a:xfrm>
              <a:off x="7464925" y="-1654250"/>
              <a:ext cx="757976" cy="672190"/>
            </a:xfrm>
            <a:custGeom>
              <a:rect b="b" l="l" r="r" t="t"/>
              <a:pathLst>
                <a:path extrusionOk="0" h="17973" w="34170">
                  <a:moveTo>
                    <a:pt x="17084" y="1"/>
                  </a:moveTo>
                  <a:cubicBezTo>
                    <a:pt x="13103" y="1"/>
                    <a:pt x="9123" y="878"/>
                    <a:pt x="6081" y="2633"/>
                  </a:cubicBezTo>
                  <a:cubicBezTo>
                    <a:pt x="1" y="6145"/>
                    <a:pt x="1" y="11827"/>
                    <a:pt x="6081" y="15339"/>
                  </a:cubicBezTo>
                  <a:cubicBezTo>
                    <a:pt x="9123" y="17095"/>
                    <a:pt x="13103" y="17973"/>
                    <a:pt x="17084" y="17973"/>
                  </a:cubicBezTo>
                  <a:cubicBezTo>
                    <a:pt x="21065" y="17973"/>
                    <a:pt x="25046" y="17095"/>
                    <a:pt x="28087" y="15339"/>
                  </a:cubicBezTo>
                  <a:cubicBezTo>
                    <a:pt x="34169" y="11827"/>
                    <a:pt x="34169" y="6145"/>
                    <a:pt x="28087" y="2633"/>
                  </a:cubicBezTo>
                  <a:cubicBezTo>
                    <a:pt x="25046" y="878"/>
                    <a:pt x="21065" y="1"/>
                    <a:pt x="17084" y="1"/>
                  </a:cubicBezTo>
                  <a:close/>
                </a:path>
              </a:pathLst>
            </a:custGeom>
            <a:gradFill>
              <a:gsLst>
                <a:gs pos="0">
                  <a:schemeClr val="accent6"/>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9" name="Google Shape;2239;p53"/>
            <p:cNvSpPr/>
            <p:nvPr/>
          </p:nvSpPr>
          <p:spPr>
            <a:xfrm>
              <a:off x="7498685" y="-1654213"/>
              <a:ext cx="690430" cy="672078"/>
            </a:xfrm>
            <a:custGeom>
              <a:rect b="b" l="l" r="r" t="t"/>
              <a:pathLst>
                <a:path extrusionOk="0" h="17970" w="31125">
                  <a:moveTo>
                    <a:pt x="15604" y="0"/>
                  </a:moveTo>
                  <a:lnTo>
                    <a:pt x="15604" y="8928"/>
                  </a:lnTo>
                  <a:lnTo>
                    <a:pt x="26534" y="2617"/>
                  </a:lnTo>
                  <a:cubicBezTo>
                    <a:pt x="23509" y="879"/>
                    <a:pt x="19559" y="6"/>
                    <a:pt x="15604" y="0"/>
                  </a:cubicBezTo>
                  <a:close/>
                  <a:moveTo>
                    <a:pt x="4532" y="2651"/>
                  </a:moveTo>
                  <a:cubicBezTo>
                    <a:pt x="1522" y="4398"/>
                    <a:pt x="11" y="6678"/>
                    <a:pt x="0" y="8962"/>
                  </a:cubicBezTo>
                  <a:lnTo>
                    <a:pt x="15464" y="8962"/>
                  </a:lnTo>
                  <a:lnTo>
                    <a:pt x="4532" y="2651"/>
                  </a:lnTo>
                  <a:close/>
                  <a:moveTo>
                    <a:pt x="15661" y="9008"/>
                  </a:moveTo>
                  <a:lnTo>
                    <a:pt x="26593" y="15319"/>
                  </a:lnTo>
                  <a:cubicBezTo>
                    <a:pt x="29603" y="13572"/>
                    <a:pt x="31114" y="11292"/>
                    <a:pt x="31124" y="9008"/>
                  </a:cubicBezTo>
                  <a:close/>
                  <a:moveTo>
                    <a:pt x="15521" y="9042"/>
                  </a:moveTo>
                  <a:lnTo>
                    <a:pt x="4590" y="15353"/>
                  </a:lnTo>
                  <a:cubicBezTo>
                    <a:pt x="7616" y="17091"/>
                    <a:pt x="11566" y="17963"/>
                    <a:pt x="15521" y="17970"/>
                  </a:cubicBezTo>
                  <a:lnTo>
                    <a:pt x="15521" y="9042"/>
                  </a:lnTo>
                  <a:close/>
                </a:path>
              </a:pathLst>
            </a:custGeom>
            <a:gradFill>
              <a:gsLst>
                <a:gs pos="0">
                  <a:schemeClr val="accent5"/>
                </a:gs>
                <a:gs pos="100000">
                  <a:schemeClr val="lt1"/>
                </a:gs>
                <a:gs pos="100000">
                  <a:schemeClr val="accent6"/>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40" name="Google Shape;2240;p53"/>
          <p:cNvGrpSpPr/>
          <p:nvPr/>
        </p:nvGrpSpPr>
        <p:grpSpPr>
          <a:xfrm flipH="1">
            <a:off x="5192164" y="542480"/>
            <a:ext cx="2910186" cy="2036582"/>
            <a:chOff x="2540729" y="391407"/>
            <a:chExt cx="2172753" cy="1362718"/>
          </a:xfrm>
        </p:grpSpPr>
        <p:sp>
          <p:nvSpPr>
            <p:cNvPr id="2241" name="Google Shape;2241;p53"/>
            <p:cNvSpPr/>
            <p:nvPr/>
          </p:nvSpPr>
          <p:spPr>
            <a:xfrm>
              <a:off x="3927190" y="948713"/>
              <a:ext cx="786293" cy="324279"/>
            </a:xfrm>
            <a:custGeom>
              <a:rect b="b" l="l" r="r" t="t"/>
              <a:pathLst>
                <a:path extrusionOk="0" h="7421" w="17994">
                  <a:moveTo>
                    <a:pt x="5" y="162"/>
                  </a:moveTo>
                  <a:cubicBezTo>
                    <a:pt x="8" y="205"/>
                    <a:pt x="8" y="247"/>
                    <a:pt x="11" y="291"/>
                  </a:cubicBezTo>
                  <a:cubicBezTo>
                    <a:pt x="13" y="308"/>
                    <a:pt x="16" y="328"/>
                    <a:pt x="18" y="345"/>
                  </a:cubicBezTo>
                  <a:cubicBezTo>
                    <a:pt x="141" y="1571"/>
                    <a:pt x="1002" y="2775"/>
                    <a:pt x="2611" y="3711"/>
                  </a:cubicBezTo>
                  <a:cubicBezTo>
                    <a:pt x="6107" y="5743"/>
                    <a:pt x="11814" y="5741"/>
                    <a:pt x="15332" y="3709"/>
                  </a:cubicBezTo>
                  <a:cubicBezTo>
                    <a:pt x="16990" y="2754"/>
                    <a:pt x="17872" y="1514"/>
                    <a:pt x="17973" y="257"/>
                  </a:cubicBezTo>
                  <a:cubicBezTo>
                    <a:pt x="17976" y="222"/>
                    <a:pt x="17978" y="187"/>
                    <a:pt x="17979" y="150"/>
                  </a:cubicBezTo>
                  <a:cubicBezTo>
                    <a:pt x="17981" y="105"/>
                    <a:pt x="17984" y="59"/>
                    <a:pt x="17984" y="13"/>
                  </a:cubicBezTo>
                  <a:cubicBezTo>
                    <a:pt x="17984" y="10"/>
                    <a:pt x="17985" y="5"/>
                    <a:pt x="17985" y="0"/>
                  </a:cubicBezTo>
                  <a:lnTo>
                    <a:pt x="17990" y="1677"/>
                  </a:lnTo>
                  <a:cubicBezTo>
                    <a:pt x="17993" y="3020"/>
                    <a:pt x="17109" y="4366"/>
                    <a:pt x="15337" y="5387"/>
                  </a:cubicBezTo>
                  <a:cubicBezTo>
                    <a:pt x="11819" y="7419"/>
                    <a:pt x="6112" y="7421"/>
                    <a:pt x="2617" y="5389"/>
                  </a:cubicBezTo>
                  <a:cubicBezTo>
                    <a:pt x="879" y="4378"/>
                    <a:pt x="10" y="3054"/>
                    <a:pt x="5" y="1729"/>
                  </a:cubicBezTo>
                  <a:lnTo>
                    <a:pt x="1" y="53"/>
                  </a:lnTo>
                  <a:cubicBezTo>
                    <a:pt x="1" y="90"/>
                    <a:pt x="5" y="125"/>
                    <a:pt x="5" y="162"/>
                  </a:cubicBezTo>
                  <a:close/>
                </a:path>
              </a:pathLst>
            </a:custGeom>
            <a:gradFill>
              <a:gsLst>
                <a:gs pos="0">
                  <a:schemeClr val="accent1"/>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53"/>
            <p:cNvSpPr/>
            <p:nvPr/>
          </p:nvSpPr>
          <p:spPr>
            <a:xfrm rot="5400000">
              <a:off x="3577039" y="851418"/>
              <a:ext cx="409314" cy="51738"/>
            </a:xfrm>
            <a:custGeom>
              <a:rect b="b" l="l" r="r" t="t"/>
              <a:pathLst>
                <a:path extrusionOk="0" h="1184" w="9367">
                  <a:moveTo>
                    <a:pt x="5" y="1"/>
                  </a:moveTo>
                  <a:cubicBezTo>
                    <a:pt x="5" y="1"/>
                    <a:pt x="5" y="35"/>
                    <a:pt x="4" y="106"/>
                  </a:cubicBezTo>
                  <a:cubicBezTo>
                    <a:pt x="2" y="286"/>
                    <a:pt x="1" y="642"/>
                    <a:pt x="1" y="902"/>
                  </a:cubicBezTo>
                  <a:cubicBezTo>
                    <a:pt x="1" y="1059"/>
                    <a:pt x="1" y="1144"/>
                    <a:pt x="2" y="1144"/>
                  </a:cubicBezTo>
                  <a:lnTo>
                    <a:pt x="9362" y="1184"/>
                  </a:lnTo>
                  <a:cubicBezTo>
                    <a:pt x="9362" y="1184"/>
                    <a:pt x="9362" y="1181"/>
                    <a:pt x="9362" y="1181"/>
                  </a:cubicBezTo>
                  <a:cubicBezTo>
                    <a:pt x="9362" y="1181"/>
                    <a:pt x="9362" y="1181"/>
                    <a:pt x="9362" y="1181"/>
                  </a:cubicBezTo>
                  <a:cubicBezTo>
                    <a:pt x="9362" y="1181"/>
                    <a:pt x="9364" y="1148"/>
                    <a:pt x="9364" y="1079"/>
                  </a:cubicBezTo>
                  <a:cubicBezTo>
                    <a:pt x="9365" y="898"/>
                    <a:pt x="9367" y="545"/>
                    <a:pt x="9367" y="286"/>
                  </a:cubicBezTo>
                  <a:cubicBezTo>
                    <a:pt x="9367" y="127"/>
                    <a:pt x="9367" y="44"/>
                    <a:pt x="9365" y="44"/>
                  </a:cubicBezTo>
                  <a:cubicBezTo>
                    <a:pt x="9365" y="44"/>
                    <a:pt x="9365" y="44"/>
                    <a:pt x="9365" y="44"/>
                  </a:cubicBezTo>
                  <a:lnTo>
                    <a:pt x="9365" y="42"/>
                  </a:lnTo>
                  <a:lnTo>
                    <a:pt x="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53"/>
            <p:cNvSpPr/>
            <p:nvPr/>
          </p:nvSpPr>
          <p:spPr>
            <a:xfrm>
              <a:off x="3391357" y="622911"/>
              <a:ext cx="786293" cy="324279"/>
            </a:xfrm>
            <a:custGeom>
              <a:rect b="b" l="l" r="r" t="t"/>
              <a:pathLst>
                <a:path extrusionOk="0" h="7421" w="17994">
                  <a:moveTo>
                    <a:pt x="5" y="162"/>
                  </a:moveTo>
                  <a:cubicBezTo>
                    <a:pt x="8" y="205"/>
                    <a:pt x="8" y="247"/>
                    <a:pt x="11" y="291"/>
                  </a:cubicBezTo>
                  <a:cubicBezTo>
                    <a:pt x="13" y="308"/>
                    <a:pt x="16" y="328"/>
                    <a:pt x="18" y="345"/>
                  </a:cubicBezTo>
                  <a:cubicBezTo>
                    <a:pt x="141" y="1571"/>
                    <a:pt x="1002" y="2775"/>
                    <a:pt x="2611" y="3711"/>
                  </a:cubicBezTo>
                  <a:cubicBezTo>
                    <a:pt x="6107" y="5743"/>
                    <a:pt x="11814" y="5741"/>
                    <a:pt x="15332" y="3709"/>
                  </a:cubicBezTo>
                  <a:cubicBezTo>
                    <a:pt x="16990" y="2754"/>
                    <a:pt x="17872" y="1514"/>
                    <a:pt x="17973" y="257"/>
                  </a:cubicBezTo>
                  <a:cubicBezTo>
                    <a:pt x="17976" y="222"/>
                    <a:pt x="17978" y="187"/>
                    <a:pt x="17979" y="150"/>
                  </a:cubicBezTo>
                  <a:cubicBezTo>
                    <a:pt x="17981" y="105"/>
                    <a:pt x="17984" y="59"/>
                    <a:pt x="17984" y="13"/>
                  </a:cubicBezTo>
                  <a:cubicBezTo>
                    <a:pt x="17984" y="10"/>
                    <a:pt x="17985" y="5"/>
                    <a:pt x="17985" y="0"/>
                  </a:cubicBezTo>
                  <a:lnTo>
                    <a:pt x="17990" y="1677"/>
                  </a:lnTo>
                  <a:cubicBezTo>
                    <a:pt x="17993" y="3020"/>
                    <a:pt x="17109" y="4366"/>
                    <a:pt x="15337" y="5387"/>
                  </a:cubicBezTo>
                  <a:cubicBezTo>
                    <a:pt x="11819" y="7419"/>
                    <a:pt x="6112" y="7421"/>
                    <a:pt x="2617" y="5389"/>
                  </a:cubicBezTo>
                  <a:cubicBezTo>
                    <a:pt x="879" y="4378"/>
                    <a:pt x="10" y="3054"/>
                    <a:pt x="5" y="1729"/>
                  </a:cubicBezTo>
                  <a:lnTo>
                    <a:pt x="1" y="53"/>
                  </a:lnTo>
                  <a:cubicBezTo>
                    <a:pt x="1" y="90"/>
                    <a:pt x="5" y="125"/>
                    <a:pt x="5" y="162"/>
                  </a:cubicBezTo>
                  <a:close/>
                </a:path>
              </a:pathLst>
            </a:custGeom>
            <a:gradFill>
              <a:gsLst>
                <a:gs pos="0">
                  <a:schemeClr val="accent1"/>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53"/>
            <p:cNvSpPr/>
            <p:nvPr/>
          </p:nvSpPr>
          <p:spPr>
            <a:xfrm>
              <a:off x="3418336" y="643668"/>
              <a:ext cx="732909" cy="18096"/>
            </a:xfrm>
            <a:custGeom>
              <a:rect b="b" l="l" r="r" t="t"/>
              <a:pathLst>
                <a:path extrusionOk="0" h="357" w="7660">
                  <a:moveTo>
                    <a:pt x="142" y="1"/>
                  </a:moveTo>
                  <a:cubicBezTo>
                    <a:pt x="64" y="1"/>
                    <a:pt x="0" y="78"/>
                    <a:pt x="0" y="175"/>
                  </a:cubicBezTo>
                  <a:cubicBezTo>
                    <a:pt x="0" y="270"/>
                    <a:pt x="64" y="348"/>
                    <a:pt x="140" y="348"/>
                  </a:cubicBezTo>
                  <a:lnTo>
                    <a:pt x="7659" y="356"/>
                  </a:lnTo>
                  <a:lnTo>
                    <a:pt x="7659" y="356"/>
                  </a:lnTo>
                  <a:cubicBezTo>
                    <a:pt x="7581" y="356"/>
                    <a:pt x="7518" y="278"/>
                    <a:pt x="7518" y="182"/>
                  </a:cubicBezTo>
                  <a:cubicBezTo>
                    <a:pt x="7518" y="87"/>
                    <a:pt x="7582" y="10"/>
                    <a:pt x="7659" y="10"/>
                  </a:cubicBezTo>
                  <a:lnTo>
                    <a:pt x="142" y="1"/>
                  </a:lnTo>
                  <a:close/>
                  <a:moveTo>
                    <a:pt x="7659" y="356"/>
                  </a:moveTo>
                  <a:lnTo>
                    <a:pt x="7659" y="356"/>
                  </a:lnTo>
                  <a:cubicBezTo>
                    <a:pt x="7659" y="356"/>
                    <a:pt x="7659" y="356"/>
                    <a:pt x="7659" y="356"/>
                  </a:cubicBezTo>
                  <a:lnTo>
                    <a:pt x="7659" y="356"/>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53"/>
            <p:cNvSpPr/>
            <p:nvPr/>
          </p:nvSpPr>
          <p:spPr>
            <a:xfrm>
              <a:off x="3746784" y="644060"/>
              <a:ext cx="12410" cy="15207"/>
            </a:xfrm>
            <a:custGeom>
              <a:rect b="b" l="l" r="r" t="t"/>
              <a:pathLst>
                <a:path extrusionOk="0" h="348" w="284">
                  <a:moveTo>
                    <a:pt x="142" y="1"/>
                  </a:moveTo>
                  <a:cubicBezTo>
                    <a:pt x="65" y="1"/>
                    <a:pt x="2" y="78"/>
                    <a:pt x="1" y="173"/>
                  </a:cubicBezTo>
                  <a:cubicBezTo>
                    <a:pt x="1" y="269"/>
                    <a:pt x="64" y="347"/>
                    <a:pt x="142" y="347"/>
                  </a:cubicBezTo>
                  <a:cubicBezTo>
                    <a:pt x="221" y="347"/>
                    <a:pt x="284" y="270"/>
                    <a:pt x="284" y="175"/>
                  </a:cubicBezTo>
                  <a:cubicBezTo>
                    <a:pt x="284" y="79"/>
                    <a:pt x="221" y="1"/>
                    <a:pt x="142" y="1"/>
                  </a:cubicBezTo>
                  <a:close/>
                </a:path>
              </a:pathLst>
            </a:custGeom>
            <a:solidFill>
              <a:srgbClr val="B8B8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6" name="Google Shape;2246;p53"/>
            <p:cNvSpPr/>
            <p:nvPr/>
          </p:nvSpPr>
          <p:spPr>
            <a:xfrm>
              <a:off x="3425920" y="396258"/>
              <a:ext cx="717163" cy="265550"/>
            </a:xfrm>
            <a:custGeom>
              <a:rect b="b" l="l" r="r" t="t"/>
              <a:pathLst>
                <a:path extrusionOk="0" h="6077" w="16412">
                  <a:moveTo>
                    <a:pt x="11" y="4991"/>
                  </a:moveTo>
                  <a:cubicBezTo>
                    <a:pt x="13" y="4980"/>
                    <a:pt x="14" y="4969"/>
                    <a:pt x="16" y="4958"/>
                  </a:cubicBezTo>
                  <a:cubicBezTo>
                    <a:pt x="126" y="3826"/>
                    <a:pt x="926" y="2714"/>
                    <a:pt x="2418" y="1853"/>
                  </a:cubicBezTo>
                  <a:cubicBezTo>
                    <a:pt x="5629" y="1"/>
                    <a:pt x="10834" y="1"/>
                    <a:pt x="14023" y="1853"/>
                  </a:cubicBezTo>
                  <a:cubicBezTo>
                    <a:pt x="15512" y="2719"/>
                    <a:pt x="16302" y="3838"/>
                    <a:pt x="16393" y="4977"/>
                  </a:cubicBezTo>
                  <a:cubicBezTo>
                    <a:pt x="16396" y="5011"/>
                    <a:pt x="16396" y="5043"/>
                    <a:pt x="16398" y="5075"/>
                  </a:cubicBezTo>
                  <a:cubicBezTo>
                    <a:pt x="16411" y="5394"/>
                    <a:pt x="16370" y="5714"/>
                    <a:pt x="16275" y="6029"/>
                  </a:cubicBezTo>
                  <a:cubicBezTo>
                    <a:pt x="15990" y="5112"/>
                    <a:pt x="15242" y="4237"/>
                    <a:pt x="14027" y="3531"/>
                  </a:cubicBezTo>
                  <a:cubicBezTo>
                    <a:pt x="10838" y="1677"/>
                    <a:pt x="5633" y="1677"/>
                    <a:pt x="2423" y="3529"/>
                  </a:cubicBezTo>
                  <a:cubicBezTo>
                    <a:pt x="1179" y="4249"/>
                    <a:pt x="416" y="5144"/>
                    <a:pt x="133" y="6077"/>
                  </a:cubicBezTo>
                  <a:cubicBezTo>
                    <a:pt x="45" y="5795"/>
                    <a:pt x="0" y="5509"/>
                    <a:pt x="2" y="5226"/>
                  </a:cubicBezTo>
                  <a:cubicBezTo>
                    <a:pt x="2" y="5191"/>
                    <a:pt x="5" y="5152"/>
                    <a:pt x="5" y="5115"/>
                  </a:cubicBezTo>
                  <a:cubicBezTo>
                    <a:pt x="6" y="5075"/>
                    <a:pt x="8" y="5032"/>
                    <a:pt x="11" y="499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 name="Google Shape;2247;p53"/>
            <p:cNvSpPr/>
            <p:nvPr/>
          </p:nvSpPr>
          <p:spPr>
            <a:xfrm>
              <a:off x="3389259" y="396433"/>
              <a:ext cx="788041" cy="455197"/>
            </a:xfrm>
            <a:custGeom>
              <a:rect b="b" l="l" r="r" t="t"/>
              <a:pathLst>
                <a:path extrusionOk="0" h="10417" w="18034">
                  <a:moveTo>
                    <a:pt x="9066" y="459"/>
                  </a:moveTo>
                  <a:cubicBezTo>
                    <a:pt x="11168" y="459"/>
                    <a:pt x="13267" y="922"/>
                    <a:pt x="14862" y="1849"/>
                  </a:cubicBezTo>
                  <a:cubicBezTo>
                    <a:pt x="16351" y="2715"/>
                    <a:pt x="17141" y="3834"/>
                    <a:pt x="17232" y="4971"/>
                  </a:cubicBezTo>
                  <a:cubicBezTo>
                    <a:pt x="17235" y="5005"/>
                    <a:pt x="17235" y="5039"/>
                    <a:pt x="17237" y="5071"/>
                  </a:cubicBezTo>
                  <a:cubicBezTo>
                    <a:pt x="17250" y="5390"/>
                    <a:pt x="17209" y="5710"/>
                    <a:pt x="17114" y="6025"/>
                  </a:cubicBezTo>
                  <a:cubicBezTo>
                    <a:pt x="16830" y="6955"/>
                    <a:pt x="16068" y="7851"/>
                    <a:pt x="14823" y="8569"/>
                  </a:cubicBezTo>
                  <a:cubicBezTo>
                    <a:pt x="13218" y="9496"/>
                    <a:pt x="11114" y="9959"/>
                    <a:pt x="9012" y="9959"/>
                  </a:cubicBezTo>
                  <a:cubicBezTo>
                    <a:pt x="6911" y="9959"/>
                    <a:pt x="4813" y="9496"/>
                    <a:pt x="3219" y="8571"/>
                  </a:cubicBezTo>
                  <a:cubicBezTo>
                    <a:pt x="2004" y="7863"/>
                    <a:pt x="1256" y="6988"/>
                    <a:pt x="972" y="6071"/>
                  </a:cubicBezTo>
                  <a:cubicBezTo>
                    <a:pt x="884" y="5791"/>
                    <a:pt x="839" y="5505"/>
                    <a:pt x="841" y="5222"/>
                  </a:cubicBezTo>
                  <a:cubicBezTo>
                    <a:pt x="841" y="5185"/>
                    <a:pt x="844" y="5148"/>
                    <a:pt x="844" y="5111"/>
                  </a:cubicBezTo>
                  <a:cubicBezTo>
                    <a:pt x="845" y="5071"/>
                    <a:pt x="847" y="5028"/>
                    <a:pt x="850" y="4987"/>
                  </a:cubicBezTo>
                  <a:cubicBezTo>
                    <a:pt x="852" y="4976"/>
                    <a:pt x="853" y="4965"/>
                    <a:pt x="855" y="4954"/>
                  </a:cubicBezTo>
                  <a:cubicBezTo>
                    <a:pt x="965" y="3822"/>
                    <a:pt x="1765" y="2710"/>
                    <a:pt x="3257" y="1847"/>
                  </a:cubicBezTo>
                  <a:cubicBezTo>
                    <a:pt x="4862" y="922"/>
                    <a:pt x="6965" y="459"/>
                    <a:pt x="9066" y="459"/>
                  </a:cubicBezTo>
                  <a:close/>
                  <a:moveTo>
                    <a:pt x="9070" y="0"/>
                  </a:moveTo>
                  <a:cubicBezTo>
                    <a:pt x="6767" y="0"/>
                    <a:pt x="4460" y="509"/>
                    <a:pt x="2700" y="1526"/>
                  </a:cubicBezTo>
                  <a:cubicBezTo>
                    <a:pt x="882" y="2575"/>
                    <a:pt x="1" y="3965"/>
                    <a:pt x="53" y="5345"/>
                  </a:cubicBezTo>
                  <a:cubicBezTo>
                    <a:pt x="56" y="5388"/>
                    <a:pt x="56" y="5430"/>
                    <a:pt x="59" y="5473"/>
                  </a:cubicBezTo>
                  <a:cubicBezTo>
                    <a:pt x="61" y="5491"/>
                    <a:pt x="64" y="5510"/>
                    <a:pt x="66" y="5528"/>
                  </a:cubicBezTo>
                  <a:cubicBezTo>
                    <a:pt x="189" y="6754"/>
                    <a:pt x="1050" y="7958"/>
                    <a:pt x="2659" y="8894"/>
                  </a:cubicBezTo>
                  <a:cubicBezTo>
                    <a:pt x="4406" y="9909"/>
                    <a:pt x="6706" y="10417"/>
                    <a:pt x="9009" y="10417"/>
                  </a:cubicBezTo>
                  <a:cubicBezTo>
                    <a:pt x="11313" y="10417"/>
                    <a:pt x="13620" y="9908"/>
                    <a:pt x="15380" y="8892"/>
                  </a:cubicBezTo>
                  <a:cubicBezTo>
                    <a:pt x="17038" y="7937"/>
                    <a:pt x="17920" y="6697"/>
                    <a:pt x="18021" y="5440"/>
                  </a:cubicBezTo>
                  <a:cubicBezTo>
                    <a:pt x="18024" y="5405"/>
                    <a:pt x="18026" y="5370"/>
                    <a:pt x="18027" y="5333"/>
                  </a:cubicBezTo>
                  <a:cubicBezTo>
                    <a:pt x="18029" y="5288"/>
                    <a:pt x="18032" y="5242"/>
                    <a:pt x="18032" y="5196"/>
                  </a:cubicBezTo>
                  <a:cubicBezTo>
                    <a:pt x="18033" y="3865"/>
                    <a:pt x="17164" y="2536"/>
                    <a:pt x="15423" y="1526"/>
                  </a:cubicBezTo>
                  <a:cubicBezTo>
                    <a:pt x="13675" y="509"/>
                    <a:pt x="11374" y="0"/>
                    <a:pt x="907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53"/>
            <p:cNvSpPr/>
            <p:nvPr/>
          </p:nvSpPr>
          <p:spPr>
            <a:xfrm>
              <a:off x="3773613" y="447295"/>
              <a:ext cx="15556" cy="166269"/>
            </a:xfrm>
            <a:custGeom>
              <a:rect b="b" l="l" r="r" t="t"/>
              <a:pathLst>
                <a:path extrusionOk="0" h="3805" w="356">
                  <a:moveTo>
                    <a:pt x="0" y="3802"/>
                  </a:moveTo>
                  <a:cubicBezTo>
                    <a:pt x="0" y="3802"/>
                    <a:pt x="0" y="3802"/>
                    <a:pt x="0" y="3803"/>
                  </a:cubicBezTo>
                  <a:lnTo>
                    <a:pt x="0" y="3802"/>
                  </a:lnTo>
                  <a:close/>
                  <a:moveTo>
                    <a:pt x="183" y="0"/>
                  </a:moveTo>
                  <a:cubicBezTo>
                    <a:pt x="88" y="0"/>
                    <a:pt x="10" y="62"/>
                    <a:pt x="10" y="140"/>
                  </a:cubicBezTo>
                  <a:lnTo>
                    <a:pt x="0" y="3802"/>
                  </a:lnTo>
                  <a:lnTo>
                    <a:pt x="0" y="3802"/>
                  </a:lnTo>
                  <a:cubicBezTo>
                    <a:pt x="1" y="3725"/>
                    <a:pt x="78" y="3663"/>
                    <a:pt x="174" y="3663"/>
                  </a:cubicBezTo>
                  <a:cubicBezTo>
                    <a:pt x="270" y="3663"/>
                    <a:pt x="347" y="3727"/>
                    <a:pt x="347" y="3804"/>
                  </a:cubicBezTo>
                  <a:lnTo>
                    <a:pt x="356" y="140"/>
                  </a:lnTo>
                  <a:cubicBezTo>
                    <a:pt x="356" y="65"/>
                    <a:pt x="279" y="0"/>
                    <a:pt x="18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 name="Google Shape;2249;p53"/>
            <p:cNvSpPr/>
            <p:nvPr/>
          </p:nvSpPr>
          <p:spPr>
            <a:xfrm>
              <a:off x="3773613" y="607312"/>
              <a:ext cx="15163" cy="12366"/>
            </a:xfrm>
            <a:custGeom>
              <a:rect b="b" l="l" r="r" t="t"/>
              <a:pathLst>
                <a:path extrusionOk="0" h="283" w="347">
                  <a:moveTo>
                    <a:pt x="174" y="1"/>
                  </a:moveTo>
                  <a:cubicBezTo>
                    <a:pt x="79" y="1"/>
                    <a:pt x="0" y="64"/>
                    <a:pt x="0" y="141"/>
                  </a:cubicBezTo>
                  <a:cubicBezTo>
                    <a:pt x="0" y="217"/>
                    <a:pt x="77" y="282"/>
                    <a:pt x="173" y="282"/>
                  </a:cubicBezTo>
                  <a:cubicBezTo>
                    <a:pt x="174" y="282"/>
                    <a:pt x="175" y="282"/>
                    <a:pt x="176" y="282"/>
                  </a:cubicBezTo>
                  <a:cubicBezTo>
                    <a:pt x="271" y="282"/>
                    <a:pt x="345" y="218"/>
                    <a:pt x="345" y="142"/>
                  </a:cubicBezTo>
                  <a:cubicBezTo>
                    <a:pt x="347" y="65"/>
                    <a:pt x="270" y="1"/>
                    <a:pt x="174" y="1"/>
                  </a:cubicBezTo>
                  <a:close/>
                </a:path>
              </a:pathLst>
            </a:custGeom>
            <a:solidFill>
              <a:srgbClr val="B8B8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53"/>
            <p:cNvSpPr/>
            <p:nvPr/>
          </p:nvSpPr>
          <p:spPr>
            <a:xfrm>
              <a:off x="3734942" y="603597"/>
              <a:ext cx="93163" cy="104918"/>
            </a:xfrm>
            <a:custGeom>
              <a:rect b="b" l="l" r="r" t="t"/>
              <a:pathLst>
                <a:path extrusionOk="0" h="2401" w="2132">
                  <a:moveTo>
                    <a:pt x="1" y="6"/>
                  </a:moveTo>
                  <a:cubicBezTo>
                    <a:pt x="1" y="6"/>
                    <a:pt x="1" y="6"/>
                    <a:pt x="1" y="6"/>
                  </a:cubicBezTo>
                  <a:lnTo>
                    <a:pt x="1" y="6"/>
                  </a:lnTo>
                  <a:lnTo>
                    <a:pt x="1" y="6"/>
                  </a:lnTo>
                  <a:close/>
                  <a:moveTo>
                    <a:pt x="2125" y="1"/>
                  </a:moveTo>
                  <a:lnTo>
                    <a:pt x="2125" y="3"/>
                  </a:lnTo>
                  <a:cubicBezTo>
                    <a:pt x="2125" y="13"/>
                    <a:pt x="2122" y="24"/>
                    <a:pt x="2121" y="35"/>
                  </a:cubicBezTo>
                  <a:cubicBezTo>
                    <a:pt x="2121" y="44"/>
                    <a:pt x="2121" y="53"/>
                    <a:pt x="2119" y="63"/>
                  </a:cubicBezTo>
                  <a:cubicBezTo>
                    <a:pt x="2118" y="73"/>
                    <a:pt x="2114" y="84"/>
                    <a:pt x="2111" y="95"/>
                  </a:cubicBezTo>
                  <a:cubicBezTo>
                    <a:pt x="2108" y="102"/>
                    <a:pt x="2107" y="112"/>
                    <a:pt x="2104" y="121"/>
                  </a:cubicBezTo>
                  <a:cubicBezTo>
                    <a:pt x="2101" y="132"/>
                    <a:pt x="2096" y="142"/>
                    <a:pt x="2091" y="153"/>
                  </a:cubicBezTo>
                  <a:cubicBezTo>
                    <a:pt x="2087" y="162"/>
                    <a:pt x="2084" y="170"/>
                    <a:pt x="2081" y="179"/>
                  </a:cubicBezTo>
                  <a:cubicBezTo>
                    <a:pt x="2074" y="189"/>
                    <a:pt x="2067" y="199"/>
                    <a:pt x="2061" y="209"/>
                  </a:cubicBezTo>
                  <a:cubicBezTo>
                    <a:pt x="2056" y="218"/>
                    <a:pt x="2051" y="227"/>
                    <a:pt x="2047" y="236"/>
                  </a:cubicBezTo>
                  <a:cubicBezTo>
                    <a:pt x="2038" y="246"/>
                    <a:pt x="2030" y="256"/>
                    <a:pt x="2021" y="267"/>
                  </a:cubicBezTo>
                  <a:cubicBezTo>
                    <a:pt x="2014" y="273"/>
                    <a:pt x="2010" y="282"/>
                    <a:pt x="2002" y="290"/>
                  </a:cubicBezTo>
                  <a:cubicBezTo>
                    <a:pt x="1991" y="301"/>
                    <a:pt x="1981" y="312"/>
                    <a:pt x="1970" y="321"/>
                  </a:cubicBezTo>
                  <a:cubicBezTo>
                    <a:pt x="1961" y="329"/>
                    <a:pt x="1956" y="336"/>
                    <a:pt x="1947" y="342"/>
                  </a:cubicBezTo>
                  <a:cubicBezTo>
                    <a:pt x="1936" y="353"/>
                    <a:pt x="1921" y="364"/>
                    <a:pt x="1908" y="373"/>
                  </a:cubicBezTo>
                  <a:cubicBezTo>
                    <a:pt x="1901" y="381"/>
                    <a:pt x="1893" y="387"/>
                    <a:pt x="1885" y="392"/>
                  </a:cubicBezTo>
                  <a:cubicBezTo>
                    <a:pt x="1862" y="410"/>
                    <a:pt x="1838" y="426"/>
                    <a:pt x="1811" y="439"/>
                  </a:cubicBezTo>
                  <a:cubicBezTo>
                    <a:pt x="1603" y="560"/>
                    <a:pt x="1332" y="620"/>
                    <a:pt x="1061" y="620"/>
                  </a:cubicBezTo>
                  <a:cubicBezTo>
                    <a:pt x="789" y="620"/>
                    <a:pt x="517" y="560"/>
                    <a:pt x="310" y="439"/>
                  </a:cubicBezTo>
                  <a:cubicBezTo>
                    <a:pt x="284" y="426"/>
                    <a:pt x="259" y="410"/>
                    <a:pt x="238" y="392"/>
                  </a:cubicBezTo>
                  <a:cubicBezTo>
                    <a:pt x="232" y="389"/>
                    <a:pt x="227" y="386"/>
                    <a:pt x="221" y="379"/>
                  </a:cubicBezTo>
                  <a:cubicBezTo>
                    <a:pt x="206" y="367"/>
                    <a:pt x="189" y="356"/>
                    <a:pt x="175" y="342"/>
                  </a:cubicBezTo>
                  <a:cubicBezTo>
                    <a:pt x="169" y="338"/>
                    <a:pt x="162" y="330"/>
                    <a:pt x="156" y="326"/>
                  </a:cubicBezTo>
                  <a:cubicBezTo>
                    <a:pt x="144" y="315"/>
                    <a:pt x="132" y="302"/>
                    <a:pt x="121" y="290"/>
                  </a:cubicBezTo>
                  <a:cubicBezTo>
                    <a:pt x="115" y="284"/>
                    <a:pt x="110" y="278"/>
                    <a:pt x="106" y="272"/>
                  </a:cubicBezTo>
                  <a:cubicBezTo>
                    <a:pt x="96" y="258"/>
                    <a:pt x="87" y="247"/>
                    <a:pt x="78" y="236"/>
                  </a:cubicBezTo>
                  <a:cubicBezTo>
                    <a:pt x="73" y="229"/>
                    <a:pt x="69" y="221"/>
                    <a:pt x="64" y="213"/>
                  </a:cubicBezTo>
                  <a:cubicBezTo>
                    <a:pt x="56" y="201"/>
                    <a:pt x="50" y="190"/>
                    <a:pt x="44" y="179"/>
                  </a:cubicBezTo>
                  <a:cubicBezTo>
                    <a:pt x="39" y="172"/>
                    <a:pt x="36" y="162"/>
                    <a:pt x="33" y="153"/>
                  </a:cubicBezTo>
                  <a:cubicBezTo>
                    <a:pt x="29" y="142"/>
                    <a:pt x="24" y="133"/>
                    <a:pt x="19" y="122"/>
                  </a:cubicBezTo>
                  <a:cubicBezTo>
                    <a:pt x="18" y="115"/>
                    <a:pt x="15" y="106"/>
                    <a:pt x="13" y="96"/>
                  </a:cubicBezTo>
                  <a:cubicBezTo>
                    <a:pt x="10" y="86"/>
                    <a:pt x="7" y="75"/>
                    <a:pt x="6" y="64"/>
                  </a:cubicBezTo>
                  <a:cubicBezTo>
                    <a:pt x="4" y="55"/>
                    <a:pt x="4" y="46"/>
                    <a:pt x="4" y="36"/>
                  </a:cubicBezTo>
                  <a:cubicBezTo>
                    <a:pt x="3" y="27"/>
                    <a:pt x="1" y="17"/>
                    <a:pt x="1" y="6"/>
                  </a:cubicBezTo>
                  <a:lnTo>
                    <a:pt x="1" y="6"/>
                  </a:lnTo>
                  <a:lnTo>
                    <a:pt x="7" y="1788"/>
                  </a:lnTo>
                  <a:cubicBezTo>
                    <a:pt x="9" y="1944"/>
                    <a:pt x="112" y="2101"/>
                    <a:pt x="318" y="2221"/>
                  </a:cubicBezTo>
                  <a:cubicBezTo>
                    <a:pt x="525" y="2341"/>
                    <a:pt x="796" y="2401"/>
                    <a:pt x="1067" y="2401"/>
                  </a:cubicBezTo>
                  <a:cubicBezTo>
                    <a:pt x="1338" y="2401"/>
                    <a:pt x="1610" y="2341"/>
                    <a:pt x="1818" y="2221"/>
                  </a:cubicBezTo>
                  <a:cubicBezTo>
                    <a:pt x="2027" y="2099"/>
                    <a:pt x="2131" y="1942"/>
                    <a:pt x="2131" y="1784"/>
                  </a:cubicBezTo>
                  <a:lnTo>
                    <a:pt x="2125"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1" name="Google Shape;2251;p53"/>
            <p:cNvSpPr/>
            <p:nvPr/>
          </p:nvSpPr>
          <p:spPr>
            <a:xfrm>
              <a:off x="3737913" y="580307"/>
              <a:ext cx="86477" cy="47019"/>
            </a:xfrm>
            <a:custGeom>
              <a:rect b="b" l="l" r="r" t="t"/>
              <a:pathLst>
                <a:path extrusionOk="0" h="1076" w="1979">
                  <a:moveTo>
                    <a:pt x="997" y="0"/>
                  </a:moveTo>
                  <a:cubicBezTo>
                    <a:pt x="727" y="0"/>
                    <a:pt x="474" y="60"/>
                    <a:pt x="285" y="169"/>
                  </a:cubicBezTo>
                  <a:lnTo>
                    <a:pt x="285" y="171"/>
                  </a:lnTo>
                  <a:cubicBezTo>
                    <a:pt x="101" y="277"/>
                    <a:pt x="1" y="422"/>
                    <a:pt x="13" y="563"/>
                  </a:cubicBezTo>
                  <a:lnTo>
                    <a:pt x="14" y="576"/>
                  </a:lnTo>
                  <a:lnTo>
                    <a:pt x="14" y="585"/>
                  </a:lnTo>
                  <a:cubicBezTo>
                    <a:pt x="16" y="589"/>
                    <a:pt x="18" y="594"/>
                    <a:pt x="18" y="600"/>
                  </a:cubicBezTo>
                  <a:lnTo>
                    <a:pt x="21" y="609"/>
                  </a:lnTo>
                  <a:lnTo>
                    <a:pt x="24" y="622"/>
                  </a:lnTo>
                  <a:cubicBezTo>
                    <a:pt x="25" y="625"/>
                    <a:pt x="25" y="628"/>
                    <a:pt x="27" y="632"/>
                  </a:cubicBezTo>
                  <a:cubicBezTo>
                    <a:pt x="28" y="635"/>
                    <a:pt x="30" y="642"/>
                    <a:pt x="31" y="646"/>
                  </a:cubicBezTo>
                  <a:lnTo>
                    <a:pt x="38" y="657"/>
                  </a:lnTo>
                  <a:lnTo>
                    <a:pt x="42" y="668"/>
                  </a:lnTo>
                  <a:cubicBezTo>
                    <a:pt x="42" y="672"/>
                    <a:pt x="44" y="675"/>
                    <a:pt x="45" y="677"/>
                  </a:cubicBezTo>
                  <a:cubicBezTo>
                    <a:pt x="48" y="683"/>
                    <a:pt x="53" y="691"/>
                    <a:pt x="56" y="695"/>
                  </a:cubicBezTo>
                  <a:lnTo>
                    <a:pt x="62" y="705"/>
                  </a:lnTo>
                  <a:lnTo>
                    <a:pt x="68" y="715"/>
                  </a:lnTo>
                  <a:cubicBezTo>
                    <a:pt x="70" y="719"/>
                    <a:pt x="71" y="722"/>
                    <a:pt x="74" y="725"/>
                  </a:cubicBezTo>
                  <a:cubicBezTo>
                    <a:pt x="79" y="734"/>
                    <a:pt x="85" y="739"/>
                    <a:pt x="91" y="748"/>
                  </a:cubicBezTo>
                  <a:lnTo>
                    <a:pt x="98" y="754"/>
                  </a:lnTo>
                  <a:lnTo>
                    <a:pt x="107" y="765"/>
                  </a:lnTo>
                  <a:lnTo>
                    <a:pt x="111" y="771"/>
                  </a:lnTo>
                  <a:cubicBezTo>
                    <a:pt x="119" y="780"/>
                    <a:pt x="128" y="788"/>
                    <a:pt x="136" y="797"/>
                  </a:cubicBezTo>
                  <a:lnTo>
                    <a:pt x="142" y="802"/>
                  </a:lnTo>
                  <a:lnTo>
                    <a:pt x="153" y="812"/>
                  </a:lnTo>
                  <a:lnTo>
                    <a:pt x="159" y="817"/>
                  </a:lnTo>
                  <a:cubicBezTo>
                    <a:pt x="171" y="829"/>
                    <a:pt x="185" y="840"/>
                    <a:pt x="201" y="851"/>
                  </a:cubicBezTo>
                  <a:lnTo>
                    <a:pt x="214" y="863"/>
                  </a:lnTo>
                  <a:cubicBezTo>
                    <a:pt x="236" y="879"/>
                    <a:pt x="258" y="892"/>
                    <a:pt x="282" y="905"/>
                  </a:cubicBezTo>
                  <a:cubicBezTo>
                    <a:pt x="470" y="1014"/>
                    <a:pt x="724" y="1075"/>
                    <a:pt x="993" y="1075"/>
                  </a:cubicBezTo>
                  <a:cubicBezTo>
                    <a:pt x="1262" y="1075"/>
                    <a:pt x="1516" y="1015"/>
                    <a:pt x="1705" y="905"/>
                  </a:cubicBezTo>
                  <a:cubicBezTo>
                    <a:pt x="1728" y="891"/>
                    <a:pt x="1751" y="877"/>
                    <a:pt x="1773" y="863"/>
                  </a:cubicBezTo>
                  <a:cubicBezTo>
                    <a:pt x="1776" y="860"/>
                    <a:pt x="1779" y="857"/>
                    <a:pt x="1782" y="854"/>
                  </a:cubicBezTo>
                  <a:lnTo>
                    <a:pt x="1793" y="845"/>
                  </a:lnTo>
                  <a:lnTo>
                    <a:pt x="1802" y="839"/>
                  </a:lnTo>
                  <a:cubicBezTo>
                    <a:pt x="1811" y="832"/>
                    <a:pt x="1820" y="825"/>
                    <a:pt x="1830" y="819"/>
                  </a:cubicBezTo>
                  <a:cubicBezTo>
                    <a:pt x="1833" y="814"/>
                    <a:pt x="1836" y="812"/>
                    <a:pt x="1839" y="808"/>
                  </a:cubicBezTo>
                  <a:lnTo>
                    <a:pt x="1848" y="799"/>
                  </a:lnTo>
                  <a:lnTo>
                    <a:pt x="1857" y="792"/>
                  </a:lnTo>
                  <a:cubicBezTo>
                    <a:pt x="1863" y="785"/>
                    <a:pt x="1870" y="777"/>
                    <a:pt x="1876" y="771"/>
                  </a:cubicBezTo>
                  <a:cubicBezTo>
                    <a:pt x="1880" y="768"/>
                    <a:pt x="1882" y="765"/>
                    <a:pt x="1885" y="760"/>
                  </a:cubicBezTo>
                  <a:lnTo>
                    <a:pt x="1893" y="749"/>
                  </a:lnTo>
                  <a:lnTo>
                    <a:pt x="1900" y="742"/>
                  </a:lnTo>
                  <a:cubicBezTo>
                    <a:pt x="1906" y="734"/>
                    <a:pt x="1911" y="729"/>
                    <a:pt x="1914" y="723"/>
                  </a:cubicBezTo>
                  <a:cubicBezTo>
                    <a:pt x="1917" y="720"/>
                    <a:pt x="1919" y="717"/>
                    <a:pt x="1922" y="712"/>
                  </a:cubicBezTo>
                  <a:lnTo>
                    <a:pt x="1928" y="702"/>
                  </a:lnTo>
                  <a:lnTo>
                    <a:pt x="1934" y="692"/>
                  </a:lnTo>
                  <a:cubicBezTo>
                    <a:pt x="1937" y="688"/>
                    <a:pt x="1940" y="682"/>
                    <a:pt x="1943" y="675"/>
                  </a:cubicBezTo>
                  <a:cubicBezTo>
                    <a:pt x="1946" y="674"/>
                    <a:pt x="1946" y="671"/>
                    <a:pt x="1948" y="666"/>
                  </a:cubicBezTo>
                  <a:lnTo>
                    <a:pt x="1953" y="655"/>
                  </a:lnTo>
                  <a:lnTo>
                    <a:pt x="1957" y="646"/>
                  </a:lnTo>
                  <a:cubicBezTo>
                    <a:pt x="1959" y="640"/>
                    <a:pt x="1962" y="635"/>
                    <a:pt x="1963" y="629"/>
                  </a:cubicBezTo>
                  <a:cubicBezTo>
                    <a:pt x="1965" y="626"/>
                    <a:pt x="1965" y="623"/>
                    <a:pt x="1965" y="619"/>
                  </a:cubicBezTo>
                  <a:lnTo>
                    <a:pt x="1970" y="608"/>
                  </a:lnTo>
                  <a:lnTo>
                    <a:pt x="1971" y="597"/>
                  </a:lnTo>
                  <a:cubicBezTo>
                    <a:pt x="1973" y="592"/>
                    <a:pt x="1974" y="588"/>
                    <a:pt x="1976" y="582"/>
                  </a:cubicBezTo>
                  <a:cubicBezTo>
                    <a:pt x="1976" y="579"/>
                    <a:pt x="1976" y="576"/>
                    <a:pt x="1976" y="572"/>
                  </a:cubicBezTo>
                  <a:lnTo>
                    <a:pt x="1976" y="560"/>
                  </a:lnTo>
                  <a:lnTo>
                    <a:pt x="1977" y="551"/>
                  </a:lnTo>
                  <a:cubicBezTo>
                    <a:pt x="1979" y="546"/>
                    <a:pt x="1979" y="540"/>
                    <a:pt x="1979" y="536"/>
                  </a:cubicBezTo>
                  <a:cubicBezTo>
                    <a:pt x="1979" y="402"/>
                    <a:pt x="1883" y="271"/>
                    <a:pt x="1710" y="169"/>
                  </a:cubicBezTo>
                  <a:cubicBezTo>
                    <a:pt x="1522" y="60"/>
                    <a:pt x="1267" y="0"/>
                    <a:pt x="99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 name="Google Shape;2252;p53"/>
            <p:cNvSpPr/>
            <p:nvPr/>
          </p:nvSpPr>
          <p:spPr>
            <a:xfrm>
              <a:off x="3734374" y="576855"/>
              <a:ext cx="93469" cy="53835"/>
            </a:xfrm>
            <a:custGeom>
              <a:rect b="b" l="l" r="r" t="t"/>
              <a:pathLst>
                <a:path extrusionOk="0" h="1232" w="2139">
                  <a:moveTo>
                    <a:pt x="1078" y="79"/>
                  </a:moveTo>
                  <a:cubicBezTo>
                    <a:pt x="1348" y="79"/>
                    <a:pt x="1601" y="139"/>
                    <a:pt x="1791" y="248"/>
                  </a:cubicBezTo>
                  <a:cubicBezTo>
                    <a:pt x="1964" y="350"/>
                    <a:pt x="2060" y="481"/>
                    <a:pt x="2060" y="615"/>
                  </a:cubicBezTo>
                  <a:cubicBezTo>
                    <a:pt x="2060" y="619"/>
                    <a:pt x="2060" y="625"/>
                    <a:pt x="2058" y="630"/>
                  </a:cubicBezTo>
                  <a:lnTo>
                    <a:pt x="2057" y="639"/>
                  </a:lnTo>
                  <a:lnTo>
                    <a:pt x="2057" y="651"/>
                  </a:lnTo>
                  <a:cubicBezTo>
                    <a:pt x="2057" y="655"/>
                    <a:pt x="2057" y="658"/>
                    <a:pt x="2055" y="661"/>
                  </a:cubicBezTo>
                  <a:cubicBezTo>
                    <a:pt x="2055" y="667"/>
                    <a:pt x="2054" y="671"/>
                    <a:pt x="2052" y="676"/>
                  </a:cubicBezTo>
                  <a:lnTo>
                    <a:pt x="2051" y="687"/>
                  </a:lnTo>
                  <a:lnTo>
                    <a:pt x="2046" y="698"/>
                  </a:lnTo>
                  <a:cubicBezTo>
                    <a:pt x="2046" y="702"/>
                    <a:pt x="2044" y="705"/>
                    <a:pt x="2044" y="708"/>
                  </a:cubicBezTo>
                  <a:cubicBezTo>
                    <a:pt x="2043" y="714"/>
                    <a:pt x="2040" y="719"/>
                    <a:pt x="2038" y="725"/>
                  </a:cubicBezTo>
                  <a:lnTo>
                    <a:pt x="2034" y="734"/>
                  </a:lnTo>
                  <a:lnTo>
                    <a:pt x="2029" y="745"/>
                  </a:lnTo>
                  <a:cubicBezTo>
                    <a:pt x="2027" y="750"/>
                    <a:pt x="2026" y="753"/>
                    <a:pt x="2024" y="754"/>
                  </a:cubicBezTo>
                  <a:cubicBezTo>
                    <a:pt x="2021" y="761"/>
                    <a:pt x="2018" y="767"/>
                    <a:pt x="2015" y="771"/>
                  </a:cubicBezTo>
                  <a:lnTo>
                    <a:pt x="2007" y="781"/>
                  </a:lnTo>
                  <a:lnTo>
                    <a:pt x="2003" y="791"/>
                  </a:lnTo>
                  <a:cubicBezTo>
                    <a:pt x="2000" y="796"/>
                    <a:pt x="1998" y="799"/>
                    <a:pt x="1995" y="802"/>
                  </a:cubicBezTo>
                  <a:cubicBezTo>
                    <a:pt x="1992" y="808"/>
                    <a:pt x="1987" y="813"/>
                    <a:pt x="1981" y="821"/>
                  </a:cubicBezTo>
                  <a:lnTo>
                    <a:pt x="1974" y="828"/>
                  </a:lnTo>
                  <a:lnTo>
                    <a:pt x="1966" y="839"/>
                  </a:lnTo>
                  <a:cubicBezTo>
                    <a:pt x="1963" y="844"/>
                    <a:pt x="1961" y="847"/>
                    <a:pt x="1957" y="850"/>
                  </a:cubicBezTo>
                  <a:cubicBezTo>
                    <a:pt x="1951" y="856"/>
                    <a:pt x="1944" y="864"/>
                    <a:pt x="1938" y="871"/>
                  </a:cubicBezTo>
                  <a:lnTo>
                    <a:pt x="1929" y="878"/>
                  </a:lnTo>
                  <a:lnTo>
                    <a:pt x="1918" y="887"/>
                  </a:lnTo>
                  <a:cubicBezTo>
                    <a:pt x="1917" y="891"/>
                    <a:pt x="1914" y="893"/>
                    <a:pt x="1911" y="898"/>
                  </a:cubicBezTo>
                  <a:cubicBezTo>
                    <a:pt x="1901" y="904"/>
                    <a:pt x="1892" y="911"/>
                    <a:pt x="1883" y="918"/>
                  </a:cubicBezTo>
                  <a:lnTo>
                    <a:pt x="1874" y="924"/>
                  </a:lnTo>
                  <a:lnTo>
                    <a:pt x="1863" y="933"/>
                  </a:lnTo>
                  <a:cubicBezTo>
                    <a:pt x="1860" y="936"/>
                    <a:pt x="1857" y="939"/>
                    <a:pt x="1854" y="942"/>
                  </a:cubicBezTo>
                  <a:cubicBezTo>
                    <a:pt x="1832" y="956"/>
                    <a:pt x="1809" y="970"/>
                    <a:pt x="1786" y="984"/>
                  </a:cubicBezTo>
                  <a:cubicBezTo>
                    <a:pt x="1595" y="1094"/>
                    <a:pt x="1343" y="1154"/>
                    <a:pt x="1074" y="1154"/>
                  </a:cubicBezTo>
                  <a:cubicBezTo>
                    <a:pt x="803" y="1154"/>
                    <a:pt x="551" y="1093"/>
                    <a:pt x="363" y="984"/>
                  </a:cubicBezTo>
                  <a:cubicBezTo>
                    <a:pt x="339" y="971"/>
                    <a:pt x="317" y="958"/>
                    <a:pt x="295" y="942"/>
                  </a:cubicBezTo>
                  <a:lnTo>
                    <a:pt x="282" y="930"/>
                  </a:lnTo>
                  <a:cubicBezTo>
                    <a:pt x="266" y="919"/>
                    <a:pt x="252" y="908"/>
                    <a:pt x="239" y="896"/>
                  </a:cubicBezTo>
                  <a:lnTo>
                    <a:pt x="232" y="891"/>
                  </a:lnTo>
                  <a:lnTo>
                    <a:pt x="223" y="881"/>
                  </a:lnTo>
                  <a:lnTo>
                    <a:pt x="217" y="876"/>
                  </a:lnTo>
                  <a:cubicBezTo>
                    <a:pt x="208" y="867"/>
                    <a:pt x="200" y="859"/>
                    <a:pt x="192" y="850"/>
                  </a:cubicBezTo>
                  <a:lnTo>
                    <a:pt x="186" y="844"/>
                  </a:lnTo>
                  <a:lnTo>
                    <a:pt x="179" y="833"/>
                  </a:lnTo>
                  <a:lnTo>
                    <a:pt x="172" y="827"/>
                  </a:lnTo>
                  <a:cubicBezTo>
                    <a:pt x="166" y="818"/>
                    <a:pt x="160" y="813"/>
                    <a:pt x="155" y="804"/>
                  </a:cubicBezTo>
                  <a:cubicBezTo>
                    <a:pt x="152" y="801"/>
                    <a:pt x="151" y="798"/>
                    <a:pt x="149" y="794"/>
                  </a:cubicBezTo>
                  <a:lnTo>
                    <a:pt x="143" y="784"/>
                  </a:lnTo>
                  <a:lnTo>
                    <a:pt x="137" y="774"/>
                  </a:lnTo>
                  <a:cubicBezTo>
                    <a:pt x="134" y="770"/>
                    <a:pt x="129" y="762"/>
                    <a:pt x="126" y="756"/>
                  </a:cubicBezTo>
                  <a:cubicBezTo>
                    <a:pt x="125" y="754"/>
                    <a:pt x="123" y="751"/>
                    <a:pt x="123" y="747"/>
                  </a:cubicBezTo>
                  <a:lnTo>
                    <a:pt x="117" y="736"/>
                  </a:lnTo>
                  <a:lnTo>
                    <a:pt x="112" y="725"/>
                  </a:lnTo>
                  <a:cubicBezTo>
                    <a:pt x="111" y="721"/>
                    <a:pt x="109" y="714"/>
                    <a:pt x="106" y="711"/>
                  </a:cubicBezTo>
                  <a:cubicBezTo>
                    <a:pt x="106" y="707"/>
                    <a:pt x="105" y="704"/>
                    <a:pt x="105" y="701"/>
                  </a:cubicBezTo>
                  <a:lnTo>
                    <a:pt x="102" y="688"/>
                  </a:lnTo>
                  <a:lnTo>
                    <a:pt x="99" y="679"/>
                  </a:lnTo>
                  <a:cubicBezTo>
                    <a:pt x="97" y="673"/>
                    <a:pt x="97" y="668"/>
                    <a:pt x="95" y="664"/>
                  </a:cubicBezTo>
                  <a:lnTo>
                    <a:pt x="95" y="655"/>
                  </a:lnTo>
                  <a:lnTo>
                    <a:pt x="94" y="642"/>
                  </a:lnTo>
                  <a:cubicBezTo>
                    <a:pt x="82" y="499"/>
                    <a:pt x="180" y="356"/>
                    <a:pt x="366" y="248"/>
                  </a:cubicBezTo>
                  <a:cubicBezTo>
                    <a:pt x="555" y="139"/>
                    <a:pt x="808" y="79"/>
                    <a:pt x="1078" y="79"/>
                  </a:cubicBezTo>
                  <a:close/>
                  <a:moveTo>
                    <a:pt x="1078" y="1"/>
                  </a:moveTo>
                  <a:cubicBezTo>
                    <a:pt x="806" y="1"/>
                    <a:pt x="534" y="61"/>
                    <a:pt x="326" y="181"/>
                  </a:cubicBezTo>
                  <a:cubicBezTo>
                    <a:pt x="105" y="308"/>
                    <a:pt x="0" y="481"/>
                    <a:pt x="17" y="648"/>
                  </a:cubicBezTo>
                  <a:cubicBezTo>
                    <a:pt x="17" y="658"/>
                    <a:pt x="17" y="667"/>
                    <a:pt x="19" y="676"/>
                  </a:cubicBezTo>
                  <a:cubicBezTo>
                    <a:pt x="20" y="687"/>
                    <a:pt x="23" y="698"/>
                    <a:pt x="26" y="708"/>
                  </a:cubicBezTo>
                  <a:cubicBezTo>
                    <a:pt x="28" y="718"/>
                    <a:pt x="31" y="727"/>
                    <a:pt x="32" y="734"/>
                  </a:cubicBezTo>
                  <a:cubicBezTo>
                    <a:pt x="37" y="745"/>
                    <a:pt x="42" y="754"/>
                    <a:pt x="46" y="765"/>
                  </a:cubicBezTo>
                  <a:cubicBezTo>
                    <a:pt x="49" y="774"/>
                    <a:pt x="52" y="784"/>
                    <a:pt x="57" y="791"/>
                  </a:cubicBezTo>
                  <a:cubicBezTo>
                    <a:pt x="63" y="802"/>
                    <a:pt x="69" y="813"/>
                    <a:pt x="77" y="825"/>
                  </a:cubicBezTo>
                  <a:cubicBezTo>
                    <a:pt x="82" y="833"/>
                    <a:pt x="86" y="841"/>
                    <a:pt x="91" y="848"/>
                  </a:cubicBezTo>
                  <a:cubicBezTo>
                    <a:pt x="100" y="859"/>
                    <a:pt x="109" y="870"/>
                    <a:pt x="119" y="884"/>
                  </a:cubicBezTo>
                  <a:cubicBezTo>
                    <a:pt x="123" y="890"/>
                    <a:pt x="128" y="896"/>
                    <a:pt x="134" y="902"/>
                  </a:cubicBezTo>
                  <a:cubicBezTo>
                    <a:pt x="145" y="914"/>
                    <a:pt x="157" y="927"/>
                    <a:pt x="169" y="938"/>
                  </a:cubicBezTo>
                  <a:cubicBezTo>
                    <a:pt x="175" y="942"/>
                    <a:pt x="182" y="950"/>
                    <a:pt x="188" y="954"/>
                  </a:cubicBezTo>
                  <a:cubicBezTo>
                    <a:pt x="202" y="968"/>
                    <a:pt x="219" y="979"/>
                    <a:pt x="234" y="991"/>
                  </a:cubicBezTo>
                  <a:cubicBezTo>
                    <a:pt x="240" y="998"/>
                    <a:pt x="245" y="1001"/>
                    <a:pt x="251" y="1004"/>
                  </a:cubicBezTo>
                  <a:cubicBezTo>
                    <a:pt x="272" y="1022"/>
                    <a:pt x="297" y="1038"/>
                    <a:pt x="323" y="1051"/>
                  </a:cubicBezTo>
                  <a:cubicBezTo>
                    <a:pt x="529" y="1173"/>
                    <a:pt x="802" y="1231"/>
                    <a:pt x="1074" y="1231"/>
                  </a:cubicBezTo>
                  <a:cubicBezTo>
                    <a:pt x="1344" y="1231"/>
                    <a:pt x="1615" y="1173"/>
                    <a:pt x="1824" y="1051"/>
                  </a:cubicBezTo>
                  <a:cubicBezTo>
                    <a:pt x="1851" y="1038"/>
                    <a:pt x="1875" y="1022"/>
                    <a:pt x="1898" y="1004"/>
                  </a:cubicBezTo>
                  <a:cubicBezTo>
                    <a:pt x="1906" y="999"/>
                    <a:pt x="1914" y="993"/>
                    <a:pt x="1921" y="985"/>
                  </a:cubicBezTo>
                  <a:cubicBezTo>
                    <a:pt x="1935" y="976"/>
                    <a:pt x="1949" y="965"/>
                    <a:pt x="1961" y="954"/>
                  </a:cubicBezTo>
                  <a:cubicBezTo>
                    <a:pt x="1969" y="948"/>
                    <a:pt x="1975" y="941"/>
                    <a:pt x="1983" y="933"/>
                  </a:cubicBezTo>
                  <a:cubicBezTo>
                    <a:pt x="1994" y="924"/>
                    <a:pt x="2006" y="913"/>
                    <a:pt x="2015" y="902"/>
                  </a:cubicBezTo>
                  <a:cubicBezTo>
                    <a:pt x="2023" y="894"/>
                    <a:pt x="2027" y="885"/>
                    <a:pt x="2034" y="879"/>
                  </a:cubicBezTo>
                  <a:cubicBezTo>
                    <a:pt x="2043" y="868"/>
                    <a:pt x="2052" y="858"/>
                    <a:pt x="2060" y="848"/>
                  </a:cubicBezTo>
                  <a:cubicBezTo>
                    <a:pt x="2064" y="839"/>
                    <a:pt x="2069" y="830"/>
                    <a:pt x="2075" y="821"/>
                  </a:cubicBezTo>
                  <a:cubicBezTo>
                    <a:pt x="2080" y="811"/>
                    <a:pt x="2087" y="801"/>
                    <a:pt x="2094" y="791"/>
                  </a:cubicBezTo>
                  <a:cubicBezTo>
                    <a:pt x="2097" y="782"/>
                    <a:pt x="2100" y="774"/>
                    <a:pt x="2104" y="765"/>
                  </a:cubicBezTo>
                  <a:cubicBezTo>
                    <a:pt x="2109" y="754"/>
                    <a:pt x="2114" y="744"/>
                    <a:pt x="2117" y="733"/>
                  </a:cubicBezTo>
                  <a:cubicBezTo>
                    <a:pt x="2121" y="724"/>
                    <a:pt x="2123" y="714"/>
                    <a:pt x="2124" y="707"/>
                  </a:cubicBezTo>
                  <a:cubicBezTo>
                    <a:pt x="2127" y="696"/>
                    <a:pt x="2131" y="685"/>
                    <a:pt x="2134" y="675"/>
                  </a:cubicBezTo>
                  <a:cubicBezTo>
                    <a:pt x="2134" y="665"/>
                    <a:pt x="2134" y="656"/>
                    <a:pt x="2135" y="647"/>
                  </a:cubicBezTo>
                  <a:cubicBezTo>
                    <a:pt x="2135" y="636"/>
                    <a:pt x="2138" y="625"/>
                    <a:pt x="2138" y="615"/>
                  </a:cubicBezTo>
                  <a:cubicBezTo>
                    <a:pt x="2138" y="458"/>
                    <a:pt x="2035" y="301"/>
                    <a:pt x="1829" y="182"/>
                  </a:cubicBezTo>
                  <a:cubicBezTo>
                    <a:pt x="1621" y="62"/>
                    <a:pt x="1351" y="1"/>
                    <a:pt x="107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53"/>
            <p:cNvSpPr/>
            <p:nvPr/>
          </p:nvSpPr>
          <p:spPr>
            <a:xfrm>
              <a:off x="3800006" y="452189"/>
              <a:ext cx="141493" cy="79136"/>
            </a:xfrm>
            <a:custGeom>
              <a:rect b="b" l="l" r="r" t="t"/>
              <a:pathLst>
                <a:path extrusionOk="0" h="1811" w="3238">
                  <a:moveTo>
                    <a:pt x="3237" y="0"/>
                  </a:moveTo>
                  <a:lnTo>
                    <a:pt x="3237" y="0"/>
                  </a:lnTo>
                  <a:cubicBezTo>
                    <a:pt x="2305" y="651"/>
                    <a:pt x="1216" y="1217"/>
                    <a:pt x="1" y="1685"/>
                  </a:cubicBezTo>
                  <a:lnTo>
                    <a:pt x="1" y="1811"/>
                  </a:lnTo>
                  <a:cubicBezTo>
                    <a:pt x="1216" y="1345"/>
                    <a:pt x="2305" y="779"/>
                    <a:pt x="3236" y="128"/>
                  </a:cubicBezTo>
                  <a:lnTo>
                    <a:pt x="323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53"/>
            <p:cNvSpPr/>
            <p:nvPr/>
          </p:nvSpPr>
          <p:spPr>
            <a:xfrm>
              <a:off x="3788994" y="391407"/>
              <a:ext cx="234568" cy="136293"/>
            </a:xfrm>
            <a:custGeom>
              <a:rect b="b" l="l" r="r" t="t"/>
              <a:pathLst>
                <a:path extrusionOk="0" h="3119" w="5368">
                  <a:moveTo>
                    <a:pt x="5231" y="1"/>
                  </a:moveTo>
                  <a:lnTo>
                    <a:pt x="2972" y="1095"/>
                  </a:lnTo>
                  <a:cubicBezTo>
                    <a:pt x="1854" y="1636"/>
                    <a:pt x="879" y="2270"/>
                    <a:pt x="78" y="2974"/>
                  </a:cubicBezTo>
                  <a:lnTo>
                    <a:pt x="1" y="3040"/>
                  </a:lnTo>
                  <a:lnTo>
                    <a:pt x="138" y="3119"/>
                  </a:lnTo>
                  <a:lnTo>
                    <a:pt x="253" y="3076"/>
                  </a:lnTo>
                  <a:cubicBezTo>
                    <a:pt x="1468" y="2610"/>
                    <a:pt x="2557" y="2042"/>
                    <a:pt x="3489" y="1391"/>
                  </a:cubicBezTo>
                  <a:lnTo>
                    <a:pt x="5367" y="81"/>
                  </a:lnTo>
                  <a:lnTo>
                    <a:pt x="5231" y="1"/>
                  </a:lnTo>
                  <a:close/>
                </a:path>
              </a:pathLst>
            </a:custGeom>
            <a:gradFill>
              <a:gsLst>
                <a:gs pos="0">
                  <a:schemeClr val="accent1"/>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53"/>
            <p:cNvSpPr/>
            <p:nvPr/>
          </p:nvSpPr>
          <p:spPr>
            <a:xfrm>
              <a:off x="3761509" y="515636"/>
              <a:ext cx="42736" cy="95173"/>
            </a:xfrm>
            <a:custGeom>
              <a:rect b="b" l="l" r="r" t="t"/>
              <a:pathLst>
                <a:path extrusionOk="0" h="2178" w="978">
                  <a:moveTo>
                    <a:pt x="977" y="4"/>
                  </a:moveTo>
                  <a:lnTo>
                    <a:pt x="977" y="4"/>
                  </a:lnTo>
                  <a:lnTo>
                    <a:pt x="977" y="4"/>
                  </a:lnTo>
                  <a:cubicBezTo>
                    <a:pt x="977" y="4"/>
                    <a:pt x="977" y="4"/>
                    <a:pt x="977" y="4"/>
                  </a:cubicBezTo>
                  <a:close/>
                  <a:moveTo>
                    <a:pt x="4" y="0"/>
                  </a:moveTo>
                  <a:lnTo>
                    <a:pt x="1" y="1894"/>
                  </a:lnTo>
                  <a:cubicBezTo>
                    <a:pt x="1" y="1966"/>
                    <a:pt x="48" y="2039"/>
                    <a:pt x="144" y="2094"/>
                  </a:cubicBezTo>
                  <a:cubicBezTo>
                    <a:pt x="240" y="2149"/>
                    <a:pt x="365" y="2177"/>
                    <a:pt x="489" y="2177"/>
                  </a:cubicBezTo>
                  <a:cubicBezTo>
                    <a:pt x="614" y="2177"/>
                    <a:pt x="738" y="2149"/>
                    <a:pt x="833" y="2094"/>
                  </a:cubicBezTo>
                  <a:cubicBezTo>
                    <a:pt x="927" y="2040"/>
                    <a:pt x="973" y="1969"/>
                    <a:pt x="973" y="1897"/>
                  </a:cubicBezTo>
                  <a:lnTo>
                    <a:pt x="977" y="4"/>
                  </a:lnTo>
                  <a:lnTo>
                    <a:pt x="977" y="4"/>
                  </a:lnTo>
                  <a:cubicBezTo>
                    <a:pt x="977" y="8"/>
                    <a:pt x="976" y="13"/>
                    <a:pt x="976" y="17"/>
                  </a:cubicBezTo>
                  <a:cubicBezTo>
                    <a:pt x="974" y="22"/>
                    <a:pt x="974" y="25"/>
                    <a:pt x="974" y="30"/>
                  </a:cubicBezTo>
                  <a:cubicBezTo>
                    <a:pt x="974" y="34"/>
                    <a:pt x="973" y="39"/>
                    <a:pt x="971" y="45"/>
                  </a:cubicBezTo>
                  <a:cubicBezTo>
                    <a:pt x="970" y="48"/>
                    <a:pt x="970" y="53"/>
                    <a:pt x="968" y="56"/>
                  </a:cubicBezTo>
                  <a:cubicBezTo>
                    <a:pt x="967" y="60"/>
                    <a:pt x="963" y="65"/>
                    <a:pt x="962" y="70"/>
                  </a:cubicBezTo>
                  <a:cubicBezTo>
                    <a:pt x="960" y="74"/>
                    <a:pt x="960" y="79"/>
                    <a:pt x="957" y="82"/>
                  </a:cubicBezTo>
                  <a:cubicBezTo>
                    <a:pt x="956" y="87"/>
                    <a:pt x="951" y="93"/>
                    <a:pt x="948" y="97"/>
                  </a:cubicBezTo>
                  <a:cubicBezTo>
                    <a:pt x="947" y="100"/>
                    <a:pt x="945" y="104"/>
                    <a:pt x="942" y="108"/>
                  </a:cubicBezTo>
                  <a:cubicBezTo>
                    <a:pt x="939" y="113"/>
                    <a:pt x="933" y="119"/>
                    <a:pt x="928" y="124"/>
                  </a:cubicBezTo>
                  <a:cubicBezTo>
                    <a:pt x="927" y="127"/>
                    <a:pt x="925" y="130"/>
                    <a:pt x="922" y="133"/>
                  </a:cubicBezTo>
                  <a:cubicBezTo>
                    <a:pt x="917" y="137"/>
                    <a:pt x="911" y="144"/>
                    <a:pt x="907" y="150"/>
                  </a:cubicBezTo>
                  <a:cubicBezTo>
                    <a:pt x="902" y="153"/>
                    <a:pt x="900" y="154"/>
                    <a:pt x="897" y="157"/>
                  </a:cubicBezTo>
                  <a:cubicBezTo>
                    <a:pt x="890" y="164"/>
                    <a:pt x="883" y="168"/>
                    <a:pt x="877" y="174"/>
                  </a:cubicBezTo>
                  <a:cubicBezTo>
                    <a:pt x="874" y="176"/>
                    <a:pt x="871" y="179"/>
                    <a:pt x="868" y="180"/>
                  </a:cubicBezTo>
                  <a:cubicBezTo>
                    <a:pt x="859" y="188"/>
                    <a:pt x="847" y="196"/>
                    <a:pt x="834" y="200"/>
                  </a:cubicBezTo>
                  <a:cubicBezTo>
                    <a:pt x="739" y="255"/>
                    <a:pt x="615" y="283"/>
                    <a:pt x="490" y="283"/>
                  </a:cubicBezTo>
                  <a:cubicBezTo>
                    <a:pt x="366" y="283"/>
                    <a:pt x="242" y="256"/>
                    <a:pt x="148" y="200"/>
                  </a:cubicBezTo>
                  <a:cubicBezTo>
                    <a:pt x="136" y="196"/>
                    <a:pt x="125" y="188"/>
                    <a:pt x="114" y="180"/>
                  </a:cubicBezTo>
                  <a:cubicBezTo>
                    <a:pt x="110" y="177"/>
                    <a:pt x="107" y="174"/>
                    <a:pt x="104" y="171"/>
                  </a:cubicBezTo>
                  <a:cubicBezTo>
                    <a:pt x="97" y="167"/>
                    <a:pt x="91" y="162"/>
                    <a:pt x="85" y="157"/>
                  </a:cubicBezTo>
                  <a:cubicBezTo>
                    <a:pt x="81" y="153"/>
                    <a:pt x="79" y="151"/>
                    <a:pt x="76" y="148"/>
                  </a:cubicBezTo>
                  <a:cubicBezTo>
                    <a:pt x="70" y="142"/>
                    <a:pt x="65" y="137"/>
                    <a:pt x="61" y="133"/>
                  </a:cubicBezTo>
                  <a:cubicBezTo>
                    <a:pt x="57" y="130"/>
                    <a:pt x="54" y="125"/>
                    <a:pt x="51" y="124"/>
                  </a:cubicBezTo>
                  <a:cubicBezTo>
                    <a:pt x="48" y="117"/>
                    <a:pt x="44" y="113"/>
                    <a:pt x="41" y="108"/>
                  </a:cubicBezTo>
                  <a:cubicBezTo>
                    <a:pt x="37" y="104"/>
                    <a:pt x="36" y="99"/>
                    <a:pt x="33" y="96"/>
                  </a:cubicBezTo>
                  <a:cubicBezTo>
                    <a:pt x="31" y="91"/>
                    <a:pt x="27" y="87"/>
                    <a:pt x="25" y="82"/>
                  </a:cubicBezTo>
                  <a:cubicBezTo>
                    <a:pt x="22" y="79"/>
                    <a:pt x="22" y="73"/>
                    <a:pt x="19" y="70"/>
                  </a:cubicBezTo>
                  <a:cubicBezTo>
                    <a:pt x="17" y="65"/>
                    <a:pt x="14" y="60"/>
                    <a:pt x="14" y="54"/>
                  </a:cubicBezTo>
                  <a:cubicBezTo>
                    <a:pt x="13" y="51"/>
                    <a:pt x="11" y="48"/>
                    <a:pt x="10" y="42"/>
                  </a:cubicBezTo>
                  <a:cubicBezTo>
                    <a:pt x="10" y="39"/>
                    <a:pt x="8" y="34"/>
                    <a:pt x="7" y="28"/>
                  </a:cubicBezTo>
                  <a:cubicBezTo>
                    <a:pt x="5" y="24"/>
                    <a:pt x="5" y="20"/>
                    <a:pt x="5" y="17"/>
                  </a:cubicBezTo>
                  <a:cubicBezTo>
                    <a:pt x="5" y="11"/>
                    <a:pt x="4" y="7"/>
                    <a:pt x="4" y="2"/>
                  </a:cubicBezTo>
                  <a:lnTo>
                    <a:pt x="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 name="Google Shape;2256;p53"/>
            <p:cNvSpPr/>
            <p:nvPr/>
          </p:nvSpPr>
          <p:spPr>
            <a:xfrm>
              <a:off x="3761640" y="503401"/>
              <a:ext cx="42867" cy="24602"/>
            </a:xfrm>
            <a:custGeom>
              <a:rect b="b" l="l" r="r" t="t"/>
              <a:pathLst>
                <a:path extrusionOk="0" h="563" w="981">
                  <a:moveTo>
                    <a:pt x="487" y="0"/>
                  </a:moveTo>
                  <a:cubicBezTo>
                    <a:pt x="362" y="0"/>
                    <a:pt x="237" y="27"/>
                    <a:pt x="142" y="82"/>
                  </a:cubicBezTo>
                  <a:cubicBezTo>
                    <a:pt x="48" y="137"/>
                    <a:pt x="1" y="210"/>
                    <a:pt x="1" y="282"/>
                  </a:cubicBezTo>
                  <a:cubicBezTo>
                    <a:pt x="1" y="287"/>
                    <a:pt x="2" y="291"/>
                    <a:pt x="2" y="297"/>
                  </a:cubicBezTo>
                  <a:cubicBezTo>
                    <a:pt x="2" y="300"/>
                    <a:pt x="2" y="304"/>
                    <a:pt x="4" y="308"/>
                  </a:cubicBezTo>
                  <a:cubicBezTo>
                    <a:pt x="5" y="314"/>
                    <a:pt x="5" y="319"/>
                    <a:pt x="7" y="322"/>
                  </a:cubicBezTo>
                  <a:cubicBezTo>
                    <a:pt x="8" y="328"/>
                    <a:pt x="10" y="331"/>
                    <a:pt x="11" y="334"/>
                  </a:cubicBezTo>
                  <a:cubicBezTo>
                    <a:pt x="11" y="340"/>
                    <a:pt x="14" y="345"/>
                    <a:pt x="16" y="350"/>
                  </a:cubicBezTo>
                  <a:cubicBezTo>
                    <a:pt x="19" y="354"/>
                    <a:pt x="19" y="359"/>
                    <a:pt x="22" y="362"/>
                  </a:cubicBezTo>
                  <a:cubicBezTo>
                    <a:pt x="24" y="367"/>
                    <a:pt x="28" y="371"/>
                    <a:pt x="30" y="376"/>
                  </a:cubicBezTo>
                  <a:cubicBezTo>
                    <a:pt x="33" y="379"/>
                    <a:pt x="34" y="384"/>
                    <a:pt x="38" y="388"/>
                  </a:cubicBezTo>
                  <a:cubicBezTo>
                    <a:pt x="41" y="393"/>
                    <a:pt x="45" y="397"/>
                    <a:pt x="48" y="402"/>
                  </a:cubicBezTo>
                  <a:cubicBezTo>
                    <a:pt x="51" y="404"/>
                    <a:pt x="54" y="410"/>
                    <a:pt x="58" y="413"/>
                  </a:cubicBezTo>
                  <a:cubicBezTo>
                    <a:pt x="62" y="417"/>
                    <a:pt x="67" y="422"/>
                    <a:pt x="73" y="427"/>
                  </a:cubicBezTo>
                  <a:cubicBezTo>
                    <a:pt x="76" y="431"/>
                    <a:pt x="78" y="433"/>
                    <a:pt x="82" y="437"/>
                  </a:cubicBezTo>
                  <a:cubicBezTo>
                    <a:pt x="88" y="442"/>
                    <a:pt x="94" y="447"/>
                    <a:pt x="101" y="451"/>
                  </a:cubicBezTo>
                  <a:cubicBezTo>
                    <a:pt x="104" y="454"/>
                    <a:pt x="107" y="457"/>
                    <a:pt x="111" y="460"/>
                  </a:cubicBezTo>
                  <a:cubicBezTo>
                    <a:pt x="122" y="468"/>
                    <a:pt x="133" y="474"/>
                    <a:pt x="145" y="480"/>
                  </a:cubicBezTo>
                  <a:cubicBezTo>
                    <a:pt x="239" y="536"/>
                    <a:pt x="363" y="563"/>
                    <a:pt x="487" y="563"/>
                  </a:cubicBezTo>
                  <a:cubicBezTo>
                    <a:pt x="612" y="563"/>
                    <a:pt x="736" y="535"/>
                    <a:pt x="831" y="480"/>
                  </a:cubicBezTo>
                  <a:cubicBezTo>
                    <a:pt x="844" y="474"/>
                    <a:pt x="856" y="468"/>
                    <a:pt x="865" y="460"/>
                  </a:cubicBezTo>
                  <a:cubicBezTo>
                    <a:pt x="868" y="459"/>
                    <a:pt x="871" y="456"/>
                    <a:pt x="874" y="454"/>
                  </a:cubicBezTo>
                  <a:cubicBezTo>
                    <a:pt x="880" y="448"/>
                    <a:pt x="887" y="444"/>
                    <a:pt x="894" y="437"/>
                  </a:cubicBezTo>
                  <a:cubicBezTo>
                    <a:pt x="897" y="434"/>
                    <a:pt x="899" y="433"/>
                    <a:pt x="904" y="430"/>
                  </a:cubicBezTo>
                  <a:cubicBezTo>
                    <a:pt x="908" y="424"/>
                    <a:pt x="914" y="417"/>
                    <a:pt x="919" y="413"/>
                  </a:cubicBezTo>
                  <a:cubicBezTo>
                    <a:pt x="922" y="410"/>
                    <a:pt x="924" y="407"/>
                    <a:pt x="925" y="404"/>
                  </a:cubicBezTo>
                  <a:cubicBezTo>
                    <a:pt x="930" y="399"/>
                    <a:pt x="936" y="393"/>
                    <a:pt x="939" y="388"/>
                  </a:cubicBezTo>
                  <a:cubicBezTo>
                    <a:pt x="940" y="384"/>
                    <a:pt x="944" y="380"/>
                    <a:pt x="945" y="377"/>
                  </a:cubicBezTo>
                  <a:cubicBezTo>
                    <a:pt x="948" y="373"/>
                    <a:pt x="953" y="367"/>
                    <a:pt x="954" y="362"/>
                  </a:cubicBezTo>
                  <a:cubicBezTo>
                    <a:pt x="957" y="359"/>
                    <a:pt x="957" y="354"/>
                    <a:pt x="959" y="350"/>
                  </a:cubicBezTo>
                  <a:cubicBezTo>
                    <a:pt x="960" y="345"/>
                    <a:pt x="964" y="340"/>
                    <a:pt x="965" y="336"/>
                  </a:cubicBezTo>
                  <a:cubicBezTo>
                    <a:pt x="967" y="333"/>
                    <a:pt x="967" y="328"/>
                    <a:pt x="968" y="324"/>
                  </a:cubicBezTo>
                  <a:cubicBezTo>
                    <a:pt x="970" y="319"/>
                    <a:pt x="971" y="314"/>
                    <a:pt x="971" y="310"/>
                  </a:cubicBezTo>
                  <a:cubicBezTo>
                    <a:pt x="973" y="305"/>
                    <a:pt x="973" y="300"/>
                    <a:pt x="973" y="297"/>
                  </a:cubicBezTo>
                  <a:cubicBezTo>
                    <a:pt x="980" y="219"/>
                    <a:pt x="933" y="142"/>
                    <a:pt x="831" y="82"/>
                  </a:cubicBezTo>
                  <a:cubicBezTo>
                    <a:pt x="736" y="27"/>
                    <a:pt x="611" y="0"/>
                    <a:pt x="48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 name="Google Shape;2257;p53"/>
            <p:cNvSpPr/>
            <p:nvPr/>
          </p:nvSpPr>
          <p:spPr>
            <a:xfrm>
              <a:off x="3764000" y="505411"/>
              <a:ext cx="38104" cy="20669"/>
            </a:xfrm>
            <a:custGeom>
              <a:rect b="b" l="l" r="r" t="t"/>
              <a:pathLst>
                <a:path extrusionOk="0" h="473" w="872">
                  <a:moveTo>
                    <a:pt x="432" y="1"/>
                  </a:moveTo>
                  <a:cubicBezTo>
                    <a:pt x="321" y="1"/>
                    <a:pt x="210" y="24"/>
                    <a:pt x="125" y="70"/>
                  </a:cubicBezTo>
                  <a:cubicBezTo>
                    <a:pt x="40" y="116"/>
                    <a:pt x="0" y="176"/>
                    <a:pt x="0" y="236"/>
                  </a:cubicBezTo>
                  <a:cubicBezTo>
                    <a:pt x="0" y="241"/>
                    <a:pt x="0" y="244"/>
                    <a:pt x="0" y="248"/>
                  </a:cubicBezTo>
                  <a:cubicBezTo>
                    <a:pt x="2" y="251"/>
                    <a:pt x="2" y="256"/>
                    <a:pt x="2" y="258"/>
                  </a:cubicBezTo>
                  <a:cubicBezTo>
                    <a:pt x="4" y="262"/>
                    <a:pt x="4" y="267"/>
                    <a:pt x="5" y="271"/>
                  </a:cubicBezTo>
                  <a:cubicBezTo>
                    <a:pt x="7" y="273"/>
                    <a:pt x="7" y="279"/>
                    <a:pt x="8" y="281"/>
                  </a:cubicBezTo>
                  <a:cubicBezTo>
                    <a:pt x="10" y="285"/>
                    <a:pt x="11" y="288"/>
                    <a:pt x="14" y="293"/>
                  </a:cubicBezTo>
                  <a:cubicBezTo>
                    <a:pt x="14" y="298"/>
                    <a:pt x="16" y="299"/>
                    <a:pt x="19" y="304"/>
                  </a:cubicBezTo>
                  <a:cubicBezTo>
                    <a:pt x="20" y="307"/>
                    <a:pt x="24" y="311"/>
                    <a:pt x="25" y="314"/>
                  </a:cubicBezTo>
                  <a:cubicBezTo>
                    <a:pt x="28" y="319"/>
                    <a:pt x="30" y="321"/>
                    <a:pt x="31" y="324"/>
                  </a:cubicBezTo>
                  <a:cubicBezTo>
                    <a:pt x="36" y="328"/>
                    <a:pt x="39" y="333"/>
                    <a:pt x="42" y="336"/>
                  </a:cubicBezTo>
                  <a:cubicBezTo>
                    <a:pt x="45" y="339"/>
                    <a:pt x="47" y="342"/>
                    <a:pt x="50" y="345"/>
                  </a:cubicBezTo>
                  <a:cubicBezTo>
                    <a:pt x="54" y="348"/>
                    <a:pt x="59" y="353"/>
                    <a:pt x="64" y="358"/>
                  </a:cubicBezTo>
                  <a:cubicBezTo>
                    <a:pt x="67" y="361"/>
                    <a:pt x="70" y="364"/>
                    <a:pt x="73" y="365"/>
                  </a:cubicBezTo>
                  <a:cubicBezTo>
                    <a:pt x="76" y="371"/>
                    <a:pt x="82" y="373"/>
                    <a:pt x="88" y="378"/>
                  </a:cubicBezTo>
                  <a:cubicBezTo>
                    <a:pt x="91" y="381"/>
                    <a:pt x="94" y="382"/>
                    <a:pt x="97" y="385"/>
                  </a:cubicBezTo>
                  <a:cubicBezTo>
                    <a:pt x="108" y="391"/>
                    <a:pt x="117" y="398"/>
                    <a:pt x="128" y="404"/>
                  </a:cubicBezTo>
                  <a:cubicBezTo>
                    <a:pt x="213" y="450"/>
                    <a:pt x="323" y="473"/>
                    <a:pt x="434" y="473"/>
                  </a:cubicBezTo>
                  <a:cubicBezTo>
                    <a:pt x="545" y="473"/>
                    <a:pt x="656" y="450"/>
                    <a:pt x="740" y="404"/>
                  </a:cubicBezTo>
                  <a:cubicBezTo>
                    <a:pt x="751" y="398"/>
                    <a:pt x="760" y="391"/>
                    <a:pt x="771" y="385"/>
                  </a:cubicBezTo>
                  <a:cubicBezTo>
                    <a:pt x="773" y="384"/>
                    <a:pt x="774" y="382"/>
                    <a:pt x="777" y="381"/>
                  </a:cubicBezTo>
                  <a:cubicBezTo>
                    <a:pt x="783" y="376"/>
                    <a:pt x="790" y="371"/>
                    <a:pt x="796" y="365"/>
                  </a:cubicBezTo>
                  <a:cubicBezTo>
                    <a:pt x="799" y="364"/>
                    <a:pt x="800" y="361"/>
                    <a:pt x="803" y="359"/>
                  </a:cubicBezTo>
                  <a:cubicBezTo>
                    <a:pt x="808" y="356"/>
                    <a:pt x="813" y="350"/>
                    <a:pt x="817" y="345"/>
                  </a:cubicBezTo>
                  <a:cubicBezTo>
                    <a:pt x="820" y="344"/>
                    <a:pt x="822" y="341"/>
                    <a:pt x="823" y="339"/>
                  </a:cubicBezTo>
                  <a:cubicBezTo>
                    <a:pt x="828" y="334"/>
                    <a:pt x="833" y="330"/>
                    <a:pt x="836" y="325"/>
                  </a:cubicBezTo>
                  <a:cubicBezTo>
                    <a:pt x="837" y="322"/>
                    <a:pt x="839" y="319"/>
                    <a:pt x="842" y="316"/>
                  </a:cubicBezTo>
                  <a:cubicBezTo>
                    <a:pt x="843" y="313"/>
                    <a:pt x="846" y="308"/>
                    <a:pt x="848" y="302"/>
                  </a:cubicBezTo>
                  <a:cubicBezTo>
                    <a:pt x="851" y="299"/>
                    <a:pt x="853" y="298"/>
                    <a:pt x="854" y="293"/>
                  </a:cubicBezTo>
                  <a:cubicBezTo>
                    <a:pt x="856" y="288"/>
                    <a:pt x="857" y="285"/>
                    <a:pt x="859" y="282"/>
                  </a:cubicBezTo>
                  <a:cubicBezTo>
                    <a:pt x="860" y="278"/>
                    <a:pt x="860" y="274"/>
                    <a:pt x="862" y="271"/>
                  </a:cubicBezTo>
                  <a:cubicBezTo>
                    <a:pt x="863" y="268"/>
                    <a:pt x="865" y="264"/>
                    <a:pt x="865" y="259"/>
                  </a:cubicBezTo>
                  <a:cubicBezTo>
                    <a:pt x="865" y="256"/>
                    <a:pt x="865" y="253"/>
                    <a:pt x="865" y="248"/>
                  </a:cubicBezTo>
                  <a:cubicBezTo>
                    <a:pt x="871" y="184"/>
                    <a:pt x="830" y="119"/>
                    <a:pt x="739" y="70"/>
                  </a:cubicBezTo>
                  <a:cubicBezTo>
                    <a:pt x="654" y="24"/>
                    <a:pt x="543" y="1"/>
                    <a:pt x="43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53"/>
            <p:cNvSpPr/>
            <p:nvPr/>
          </p:nvSpPr>
          <p:spPr>
            <a:xfrm>
              <a:off x="3756921" y="543733"/>
              <a:ext cx="39852" cy="46232"/>
            </a:xfrm>
            <a:custGeom>
              <a:rect b="b" l="l" r="r" t="t"/>
              <a:pathLst>
                <a:path extrusionOk="0" h="1058" w="912">
                  <a:moveTo>
                    <a:pt x="912" y="0"/>
                  </a:moveTo>
                  <a:lnTo>
                    <a:pt x="1" y="931"/>
                  </a:lnTo>
                  <a:lnTo>
                    <a:pt x="1" y="1057"/>
                  </a:lnTo>
                  <a:lnTo>
                    <a:pt x="912" y="127"/>
                  </a:lnTo>
                  <a:lnTo>
                    <a:pt x="91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53"/>
            <p:cNvSpPr/>
            <p:nvPr/>
          </p:nvSpPr>
          <p:spPr>
            <a:xfrm>
              <a:off x="3726159" y="584415"/>
              <a:ext cx="30807" cy="24340"/>
            </a:xfrm>
            <a:custGeom>
              <a:rect b="b" l="l" r="r" t="t"/>
              <a:pathLst>
                <a:path extrusionOk="0" h="557" w="705">
                  <a:moveTo>
                    <a:pt x="705" y="0"/>
                  </a:moveTo>
                  <a:cubicBezTo>
                    <a:pt x="516" y="166"/>
                    <a:pt x="279" y="312"/>
                    <a:pt x="2" y="431"/>
                  </a:cubicBezTo>
                  <a:lnTo>
                    <a:pt x="0" y="557"/>
                  </a:lnTo>
                  <a:cubicBezTo>
                    <a:pt x="279" y="438"/>
                    <a:pt x="516" y="291"/>
                    <a:pt x="705" y="126"/>
                  </a:cubicBezTo>
                  <a:lnTo>
                    <a:pt x="70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 name="Google Shape;2260;p53"/>
            <p:cNvSpPr/>
            <p:nvPr/>
          </p:nvSpPr>
          <p:spPr>
            <a:xfrm>
              <a:off x="3562428" y="603204"/>
              <a:ext cx="163822" cy="75684"/>
            </a:xfrm>
            <a:custGeom>
              <a:rect b="b" l="l" r="r" t="t"/>
              <a:pathLst>
                <a:path extrusionOk="0" h="1732" w="3749">
                  <a:moveTo>
                    <a:pt x="3749" y="1"/>
                  </a:moveTo>
                  <a:lnTo>
                    <a:pt x="0" y="1602"/>
                  </a:lnTo>
                  <a:lnTo>
                    <a:pt x="0" y="1731"/>
                  </a:lnTo>
                  <a:lnTo>
                    <a:pt x="3747" y="127"/>
                  </a:lnTo>
                  <a:lnTo>
                    <a:pt x="374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1" name="Google Shape;2261;p53"/>
            <p:cNvSpPr/>
            <p:nvPr/>
          </p:nvSpPr>
          <p:spPr>
            <a:xfrm>
              <a:off x="3540711" y="660665"/>
              <a:ext cx="21761" cy="18222"/>
            </a:xfrm>
            <a:custGeom>
              <a:rect b="b" l="l" r="r" t="t"/>
              <a:pathLst>
                <a:path extrusionOk="0" h="417" w="498">
                  <a:moveTo>
                    <a:pt x="2" y="1"/>
                  </a:moveTo>
                  <a:lnTo>
                    <a:pt x="1" y="129"/>
                  </a:lnTo>
                  <a:lnTo>
                    <a:pt x="497" y="416"/>
                  </a:lnTo>
                  <a:lnTo>
                    <a:pt x="497" y="287"/>
                  </a:lnTo>
                  <a:lnTo>
                    <a:pt x="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 name="Google Shape;2262;p53"/>
            <p:cNvSpPr/>
            <p:nvPr/>
          </p:nvSpPr>
          <p:spPr>
            <a:xfrm>
              <a:off x="3540798" y="523546"/>
              <a:ext cx="255980" cy="149708"/>
            </a:xfrm>
            <a:custGeom>
              <a:rect b="b" l="l" r="r" t="t"/>
              <a:pathLst>
                <a:path extrusionOk="0" h="3426" w="5858">
                  <a:moveTo>
                    <a:pt x="5056" y="1"/>
                  </a:moveTo>
                  <a:lnTo>
                    <a:pt x="3496" y="555"/>
                  </a:lnTo>
                  <a:cubicBezTo>
                    <a:pt x="3210" y="665"/>
                    <a:pt x="2960" y="802"/>
                    <a:pt x="2755" y="964"/>
                  </a:cubicBezTo>
                  <a:lnTo>
                    <a:pt x="0" y="3139"/>
                  </a:lnTo>
                  <a:lnTo>
                    <a:pt x="495" y="3425"/>
                  </a:lnTo>
                  <a:lnTo>
                    <a:pt x="4244" y="1824"/>
                  </a:lnTo>
                  <a:cubicBezTo>
                    <a:pt x="4521" y="1705"/>
                    <a:pt x="4758" y="1559"/>
                    <a:pt x="4947" y="1393"/>
                  </a:cubicBezTo>
                  <a:lnTo>
                    <a:pt x="5858" y="462"/>
                  </a:lnTo>
                  <a:lnTo>
                    <a:pt x="5853" y="459"/>
                  </a:lnTo>
                  <a:cubicBezTo>
                    <a:pt x="5763" y="502"/>
                    <a:pt x="5651" y="524"/>
                    <a:pt x="5540" y="524"/>
                  </a:cubicBezTo>
                  <a:cubicBezTo>
                    <a:pt x="5417" y="524"/>
                    <a:pt x="5294" y="497"/>
                    <a:pt x="5199" y="444"/>
                  </a:cubicBezTo>
                  <a:lnTo>
                    <a:pt x="5201" y="444"/>
                  </a:lnTo>
                  <a:cubicBezTo>
                    <a:pt x="5104" y="387"/>
                    <a:pt x="5056" y="315"/>
                    <a:pt x="5056" y="242"/>
                  </a:cubicBezTo>
                  <a:lnTo>
                    <a:pt x="5058" y="1"/>
                  </a:lnTo>
                  <a:close/>
                </a:path>
              </a:pathLst>
            </a:custGeom>
            <a:gradFill>
              <a:gsLst>
                <a:gs pos="0">
                  <a:schemeClr val="accent1"/>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 name="Google Shape;2263;p53"/>
            <p:cNvSpPr/>
            <p:nvPr/>
          </p:nvSpPr>
          <p:spPr>
            <a:xfrm>
              <a:off x="3106572" y="1450603"/>
              <a:ext cx="732890" cy="15602"/>
            </a:xfrm>
            <a:custGeom>
              <a:rect b="b" l="l" r="r" t="t"/>
              <a:pathLst>
                <a:path extrusionOk="0" h="357" w="7660">
                  <a:moveTo>
                    <a:pt x="142" y="1"/>
                  </a:moveTo>
                  <a:cubicBezTo>
                    <a:pt x="64" y="1"/>
                    <a:pt x="0" y="78"/>
                    <a:pt x="0" y="175"/>
                  </a:cubicBezTo>
                  <a:cubicBezTo>
                    <a:pt x="0" y="270"/>
                    <a:pt x="64" y="348"/>
                    <a:pt x="140" y="348"/>
                  </a:cubicBezTo>
                  <a:lnTo>
                    <a:pt x="7659" y="356"/>
                  </a:lnTo>
                  <a:lnTo>
                    <a:pt x="7659" y="356"/>
                  </a:lnTo>
                  <a:cubicBezTo>
                    <a:pt x="7581" y="356"/>
                    <a:pt x="7518" y="278"/>
                    <a:pt x="7518" y="182"/>
                  </a:cubicBezTo>
                  <a:cubicBezTo>
                    <a:pt x="7518" y="87"/>
                    <a:pt x="7582" y="10"/>
                    <a:pt x="7659" y="10"/>
                  </a:cubicBezTo>
                  <a:lnTo>
                    <a:pt x="142" y="1"/>
                  </a:lnTo>
                  <a:close/>
                  <a:moveTo>
                    <a:pt x="7659" y="356"/>
                  </a:moveTo>
                  <a:lnTo>
                    <a:pt x="7659" y="356"/>
                  </a:lnTo>
                  <a:cubicBezTo>
                    <a:pt x="7659" y="356"/>
                    <a:pt x="7659" y="356"/>
                    <a:pt x="7659" y="356"/>
                  </a:cubicBezTo>
                  <a:lnTo>
                    <a:pt x="7659" y="356"/>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 name="Google Shape;2264;p53"/>
            <p:cNvSpPr/>
            <p:nvPr/>
          </p:nvSpPr>
          <p:spPr>
            <a:xfrm>
              <a:off x="2962182" y="1113887"/>
              <a:ext cx="409314" cy="51738"/>
            </a:xfrm>
            <a:custGeom>
              <a:rect b="b" l="l" r="r" t="t"/>
              <a:pathLst>
                <a:path extrusionOk="0" h="1184" w="9367">
                  <a:moveTo>
                    <a:pt x="5" y="1"/>
                  </a:moveTo>
                  <a:cubicBezTo>
                    <a:pt x="5" y="1"/>
                    <a:pt x="5" y="35"/>
                    <a:pt x="4" y="106"/>
                  </a:cubicBezTo>
                  <a:cubicBezTo>
                    <a:pt x="2" y="286"/>
                    <a:pt x="1" y="642"/>
                    <a:pt x="1" y="902"/>
                  </a:cubicBezTo>
                  <a:cubicBezTo>
                    <a:pt x="1" y="1059"/>
                    <a:pt x="1" y="1144"/>
                    <a:pt x="2" y="1144"/>
                  </a:cubicBezTo>
                  <a:lnTo>
                    <a:pt x="9362" y="1184"/>
                  </a:lnTo>
                  <a:cubicBezTo>
                    <a:pt x="9362" y="1184"/>
                    <a:pt x="9362" y="1181"/>
                    <a:pt x="9362" y="1181"/>
                  </a:cubicBezTo>
                  <a:cubicBezTo>
                    <a:pt x="9362" y="1181"/>
                    <a:pt x="9362" y="1181"/>
                    <a:pt x="9362" y="1181"/>
                  </a:cubicBezTo>
                  <a:cubicBezTo>
                    <a:pt x="9362" y="1181"/>
                    <a:pt x="9364" y="1148"/>
                    <a:pt x="9364" y="1079"/>
                  </a:cubicBezTo>
                  <a:cubicBezTo>
                    <a:pt x="9365" y="898"/>
                    <a:pt x="9367" y="545"/>
                    <a:pt x="9367" y="286"/>
                  </a:cubicBezTo>
                  <a:cubicBezTo>
                    <a:pt x="9367" y="127"/>
                    <a:pt x="9367" y="44"/>
                    <a:pt x="9365" y="44"/>
                  </a:cubicBezTo>
                  <a:cubicBezTo>
                    <a:pt x="9365" y="44"/>
                    <a:pt x="9365" y="44"/>
                    <a:pt x="9365" y="44"/>
                  </a:cubicBezTo>
                  <a:lnTo>
                    <a:pt x="9365" y="42"/>
                  </a:lnTo>
                  <a:lnTo>
                    <a:pt x="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53"/>
            <p:cNvSpPr/>
            <p:nvPr/>
          </p:nvSpPr>
          <p:spPr>
            <a:xfrm>
              <a:off x="2542827" y="1111221"/>
              <a:ext cx="786293" cy="324279"/>
            </a:xfrm>
            <a:custGeom>
              <a:rect b="b" l="l" r="r" t="t"/>
              <a:pathLst>
                <a:path extrusionOk="0" h="7421" w="17994">
                  <a:moveTo>
                    <a:pt x="5" y="162"/>
                  </a:moveTo>
                  <a:cubicBezTo>
                    <a:pt x="8" y="205"/>
                    <a:pt x="8" y="247"/>
                    <a:pt x="11" y="291"/>
                  </a:cubicBezTo>
                  <a:cubicBezTo>
                    <a:pt x="13" y="308"/>
                    <a:pt x="16" y="328"/>
                    <a:pt x="18" y="345"/>
                  </a:cubicBezTo>
                  <a:cubicBezTo>
                    <a:pt x="141" y="1571"/>
                    <a:pt x="1002" y="2775"/>
                    <a:pt x="2611" y="3711"/>
                  </a:cubicBezTo>
                  <a:cubicBezTo>
                    <a:pt x="6107" y="5743"/>
                    <a:pt x="11814" y="5741"/>
                    <a:pt x="15332" y="3709"/>
                  </a:cubicBezTo>
                  <a:cubicBezTo>
                    <a:pt x="16990" y="2754"/>
                    <a:pt x="17872" y="1514"/>
                    <a:pt x="17973" y="257"/>
                  </a:cubicBezTo>
                  <a:cubicBezTo>
                    <a:pt x="17976" y="222"/>
                    <a:pt x="17978" y="187"/>
                    <a:pt x="17979" y="150"/>
                  </a:cubicBezTo>
                  <a:cubicBezTo>
                    <a:pt x="17981" y="105"/>
                    <a:pt x="17984" y="59"/>
                    <a:pt x="17984" y="13"/>
                  </a:cubicBezTo>
                  <a:cubicBezTo>
                    <a:pt x="17984" y="10"/>
                    <a:pt x="17985" y="5"/>
                    <a:pt x="17985" y="0"/>
                  </a:cubicBezTo>
                  <a:lnTo>
                    <a:pt x="17990" y="1677"/>
                  </a:lnTo>
                  <a:cubicBezTo>
                    <a:pt x="17993" y="3020"/>
                    <a:pt x="17109" y="4366"/>
                    <a:pt x="15337" y="5387"/>
                  </a:cubicBezTo>
                  <a:cubicBezTo>
                    <a:pt x="11819" y="7419"/>
                    <a:pt x="6112" y="7421"/>
                    <a:pt x="2617" y="5389"/>
                  </a:cubicBezTo>
                  <a:cubicBezTo>
                    <a:pt x="879" y="4378"/>
                    <a:pt x="10" y="3054"/>
                    <a:pt x="5" y="1729"/>
                  </a:cubicBezTo>
                  <a:lnTo>
                    <a:pt x="1" y="53"/>
                  </a:lnTo>
                  <a:cubicBezTo>
                    <a:pt x="1" y="90"/>
                    <a:pt x="5" y="125"/>
                    <a:pt x="5" y="162"/>
                  </a:cubicBezTo>
                  <a:close/>
                </a:path>
              </a:pathLst>
            </a:custGeom>
            <a:gradFill>
              <a:gsLst>
                <a:gs pos="0">
                  <a:schemeClr val="accent1"/>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 name="Google Shape;2266;p53"/>
            <p:cNvSpPr/>
            <p:nvPr/>
          </p:nvSpPr>
          <p:spPr>
            <a:xfrm>
              <a:off x="3748368" y="922890"/>
              <a:ext cx="50077" cy="40726"/>
            </a:xfrm>
            <a:custGeom>
              <a:rect b="b" l="l" r="r" t="t"/>
              <a:pathLst>
                <a:path extrusionOk="0" h="932" w="1146">
                  <a:moveTo>
                    <a:pt x="571" y="0"/>
                  </a:moveTo>
                  <a:cubicBezTo>
                    <a:pt x="257" y="0"/>
                    <a:pt x="2" y="207"/>
                    <a:pt x="1" y="465"/>
                  </a:cubicBezTo>
                  <a:cubicBezTo>
                    <a:pt x="1" y="722"/>
                    <a:pt x="256" y="931"/>
                    <a:pt x="572" y="931"/>
                  </a:cubicBezTo>
                  <a:cubicBezTo>
                    <a:pt x="573" y="931"/>
                    <a:pt x="574" y="931"/>
                    <a:pt x="575" y="931"/>
                  </a:cubicBezTo>
                  <a:cubicBezTo>
                    <a:pt x="889" y="931"/>
                    <a:pt x="1144" y="724"/>
                    <a:pt x="1145" y="470"/>
                  </a:cubicBezTo>
                  <a:cubicBezTo>
                    <a:pt x="1145" y="211"/>
                    <a:pt x="890" y="2"/>
                    <a:pt x="575" y="0"/>
                  </a:cubicBezTo>
                  <a:cubicBezTo>
                    <a:pt x="574" y="0"/>
                    <a:pt x="572" y="0"/>
                    <a:pt x="571" y="0"/>
                  </a:cubicBezTo>
                  <a:close/>
                </a:path>
              </a:pathLst>
            </a:custGeom>
            <a:solidFill>
              <a:srgbClr val="F6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7" name="Google Shape;2267;p53"/>
            <p:cNvSpPr/>
            <p:nvPr/>
          </p:nvSpPr>
          <p:spPr>
            <a:xfrm>
              <a:off x="3934952" y="789484"/>
              <a:ext cx="111647" cy="232340"/>
            </a:xfrm>
            <a:custGeom>
              <a:rect b="b" l="l" r="r" t="t"/>
              <a:pathLst>
                <a:path extrusionOk="0" h="5317" w="2555">
                  <a:moveTo>
                    <a:pt x="2547" y="0"/>
                  </a:moveTo>
                  <a:cubicBezTo>
                    <a:pt x="2424" y="71"/>
                    <a:pt x="2307" y="145"/>
                    <a:pt x="2191" y="220"/>
                  </a:cubicBezTo>
                  <a:cubicBezTo>
                    <a:pt x="2156" y="242"/>
                    <a:pt x="2122" y="266"/>
                    <a:pt x="2088" y="288"/>
                  </a:cubicBezTo>
                  <a:cubicBezTo>
                    <a:pt x="2010" y="342"/>
                    <a:pt x="1931" y="397"/>
                    <a:pt x="1858" y="451"/>
                  </a:cubicBezTo>
                  <a:cubicBezTo>
                    <a:pt x="1822" y="477"/>
                    <a:pt x="1787" y="502"/>
                    <a:pt x="1753" y="529"/>
                  </a:cubicBezTo>
                  <a:cubicBezTo>
                    <a:pt x="1676" y="588"/>
                    <a:pt x="1601" y="648"/>
                    <a:pt x="1528" y="709"/>
                  </a:cubicBezTo>
                  <a:cubicBezTo>
                    <a:pt x="1505" y="729"/>
                    <a:pt x="1481" y="748"/>
                    <a:pt x="1458" y="768"/>
                  </a:cubicBezTo>
                  <a:cubicBezTo>
                    <a:pt x="1364" y="849"/>
                    <a:pt x="1276" y="931"/>
                    <a:pt x="1192" y="1014"/>
                  </a:cubicBezTo>
                  <a:cubicBezTo>
                    <a:pt x="1173" y="1032"/>
                    <a:pt x="1156" y="1051"/>
                    <a:pt x="1138" y="1069"/>
                  </a:cubicBezTo>
                  <a:cubicBezTo>
                    <a:pt x="1073" y="1134"/>
                    <a:pt x="1012" y="1201"/>
                    <a:pt x="953" y="1268"/>
                  </a:cubicBezTo>
                  <a:cubicBezTo>
                    <a:pt x="929" y="1295"/>
                    <a:pt x="904" y="1324"/>
                    <a:pt x="879" y="1352"/>
                  </a:cubicBezTo>
                  <a:cubicBezTo>
                    <a:pt x="829" y="1414"/>
                    <a:pt x="781" y="1474"/>
                    <a:pt x="735" y="1535"/>
                  </a:cubicBezTo>
                  <a:cubicBezTo>
                    <a:pt x="713" y="1563"/>
                    <a:pt x="692" y="1591"/>
                    <a:pt x="672" y="1618"/>
                  </a:cubicBezTo>
                  <a:cubicBezTo>
                    <a:pt x="615" y="1697"/>
                    <a:pt x="561" y="1778"/>
                    <a:pt x="510" y="1860"/>
                  </a:cubicBezTo>
                  <a:cubicBezTo>
                    <a:pt x="506" y="1867"/>
                    <a:pt x="499" y="1874"/>
                    <a:pt x="495" y="1883"/>
                  </a:cubicBezTo>
                  <a:cubicBezTo>
                    <a:pt x="442" y="1972"/>
                    <a:pt x="393" y="2063"/>
                    <a:pt x="349" y="2152"/>
                  </a:cubicBezTo>
                  <a:cubicBezTo>
                    <a:pt x="335" y="2178"/>
                    <a:pt x="322" y="2206"/>
                    <a:pt x="310" y="2234"/>
                  </a:cubicBezTo>
                  <a:cubicBezTo>
                    <a:pt x="281" y="2300"/>
                    <a:pt x="252" y="2364"/>
                    <a:pt x="226" y="2429"/>
                  </a:cubicBezTo>
                  <a:cubicBezTo>
                    <a:pt x="215" y="2461"/>
                    <a:pt x="204" y="2490"/>
                    <a:pt x="192" y="2523"/>
                  </a:cubicBezTo>
                  <a:cubicBezTo>
                    <a:pt x="167" y="2590"/>
                    <a:pt x="146" y="2658"/>
                    <a:pt x="127" y="2727"/>
                  </a:cubicBezTo>
                  <a:cubicBezTo>
                    <a:pt x="119" y="2752"/>
                    <a:pt x="110" y="2775"/>
                    <a:pt x="104" y="2801"/>
                  </a:cubicBezTo>
                  <a:cubicBezTo>
                    <a:pt x="81" y="2893"/>
                    <a:pt x="63" y="2986"/>
                    <a:pt x="47" y="3078"/>
                  </a:cubicBezTo>
                  <a:cubicBezTo>
                    <a:pt x="44" y="3096"/>
                    <a:pt x="43" y="3113"/>
                    <a:pt x="41" y="3132"/>
                  </a:cubicBezTo>
                  <a:cubicBezTo>
                    <a:pt x="30" y="3207"/>
                    <a:pt x="21" y="3283"/>
                    <a:pt x="16" y="3359"/>
                  </a:cubicBezTo>
                  <a:cubicBezTo>
                    <a:pt x="15" y="3390"/>
                    <a:pt x="15" y="3421"/>
                    <a:pt x="13" y="3452"/>
                  </a:cubicBezTo>
                  <a:cubicBezTo>
                    <a:pt x="1" y="3842"/>
                    <a:pt x="67" y="4235"/>
                    <a:pt x="213" y="4621"/>
                  </a:cubicBezTo>
                  <a:lnTo>
                    <a:pt x="216" y="5316"/>
                  </a:lnTo>
                  <a:cubicBezTo>
                    <a:pt x="556" y="4407"/>
                    <a:pt x="1333" y="2544"/>
                    <a:pt x="2554" y="1838"/>
                  </a:cubicBezTo>
                  <a:lnTo>
                    <a:pt x="2547" y="0"/>
                  </a:lnTo>
                  <a:close/>
                </a:path>
              </a:pathLst>
            </a:custGeom>
            <a:solidFill>
              <a:srgbClr val="F6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8" name="Google Shape;2268;p53"/>
            <p:cNvSpPr/>
            <p:nvPr/>
          </p:nvSpPr>
          <p:spPr>
            <a:xfrm>
              <a:off x="3159908" y="841833"/>
              <a:ext cx="224037" cy="265331"/>
            </a:xfrm>
            <a:custGeom>
              <a:rect b="b" l="l" r="r" t="t"/>
              <a:pathLst>
                <a:path extrusionOk="0" h="6072" w="5127">
                  <a:moveTo>
                    <a:pt x="1" y="0"/>
                  </a:moveTo>
                  <a:lnTo>
                    <a:pt x="10" y="2840"/>
                  </a:lnTo>
                  <a:lnTo>
                    <a:pt x="1801" y="4576"/>
                  </a:lnTo>
                  <a:cubicBezTo>
                    <a:pt x="2273" y="5036"/>
                    <a:pt x="2993" y="5595"/>
                    <a:pt x="3643" y="6072"/>
                  </a:cubicBezTo>
                  <a:lnTo>
                    <a:pt x="3640" y="5138"/>
                  </a:lnTo>
                  <a:lnTo>
                    <a:pt x="5126" y="4281"/>
                  </a:lnTo>
                  <a:cubicBezTo>
                    <a:pt x="5011" y="4204"/>
                    <a:pt x="2820" y="2737"/>
                    <a:pt x="1791" y="1738"/>
                  </a:cubicBez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9" name="Google Shape;2269;p53"/>
            <p:cNvSpPr/>
            <p:nvPr/>
          </p:nvSpPr>
          <p:spPr>
            <a:xfrm>
              <a:off x="3325867" y="1091470"/>
              <a:ext cx="787" cy="4938"/>
            </a:xfrm>
            <a:custGeom>
              <a:rect b="b" l="l" r="r" t="t"/>
              <a:pathLst>
                <a:path extrusionOk="0" h="113" w="18">
                  <a:moveTo>
                    <a:pt x="1" y="0"/>
                  </a:moveTo>
                  <a:cubicBezTo>
                    <a:pt x="7" y="37"/>
                    <a:pt x="13" y="76"/>
                    <a:pt x="18" y="112"/>
                  </a:cubicBezTo>
                  <a:cubicBezTo>
                    <a:pt x="13" y="76"/>
                    <a:pt x="7" y="37"/>
                    <a:pt x="1" y="0"/>
                  </a:cubicBezTo>
                  <a:close/>
                </a:path>
              </a:pathLst>
            </a:custGeom>
            <a:solidFill>
              <a:srgbClr val="F6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0" name="Google Shape;2270;p53"/>
            <p:cNvSpPr/>
            <p:nvPr/>
          </p:nvSpPr>
          <p:spPr>
            <a:xfrm>
              <a:off x="3327440" y="1104230"/>
              <a:ext cx="350" cy="5156"/>
            </a:xfrm>
            <a:custGeom>
              <a:rect b="b" l="l" r="r" t="t"/>
              <a:pathLst>
                <a:path extrusionOk="0" h="118" w="8">
                  <a:moveTo>
                    <a:pt x="0" y="0"/>
                  </a:moveTo>
                  <a:cubicBezTo>
                    <a:pt x="3" y="39"/>
                    <a:pt x="6" y="77"/>
                    <a:pt x="8" y="117"/>
                  </a:cubicBezTo>
                  <a:cubicBezTo>
                    <a:pt x="6" y="77"/>
                    <a:pt x="5" y="39"/>
                    <a:pt x="0" y="0"/>
                  </a:cubicBezTo>
                  <a:close/>
                </a:path>
              </a:pathLst>
            </a:custGeom>
            <a:solidFill>
              <a:srgbClr val="F6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 name="Google Shape;2271;p53"/>
            <p:cNvSpPr/>
            <p:nvPr/>
          </p:nvSpPr>
          <p:spPr>
            <a:xfrm>
              <a:off x="3323071" y="1078842"/>
              <a:ext cx="1049" cy="4195"/>
            </a:xfrm>
            <a:custGeom>
              <a:rect b="b" l="l" r="r" t="t"/>
              <a:pathLst>
                <a:path extrusionOk="0" h="96" w="24">
                  <a:moveTo>
                    <a:pt x="0" y="0"/>
                  </a:moveTo>
                  <a:cubicBezTo>
                    <a:pt x="9" y="32"/>
                    <a:pt x="16" y="65"/>
                    <a:pt x="23" y="95"/>
                  </a:cubicBezTo>
                  <a:cubicBezTo>
                    <a:pt x="16" y="65"/>
                    <a:pt x="9" y="32"/>
                    <a:pt x="0" y="0"/>
                  </a:cubicBezTo>
                  <a:close/>
                </a:path>
              </a:pathLst>
            </a:custGeom>
            <a:solidFill>
              <a:srgbClr val="F6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2" name="Google Shape;2272;p53"/>
            <p:cNvSpPr/>
            <p:nvPr/>
          </p:nvSpPr>
          <p:spPr>
            <a:xfrm>
              <a:off x="4066915" y="1212990"/>
              <a:ext cx="32249" cy="42780"/>
            </a:xfrm>
            <a:custGeom>
              <a:rect b="b" l="l" r="r" t="t"/>
              <a:pathLst>
                <a:path extrusionOk="0" h="979" w="738">
                  <a:moveTo>
                    <a:pt x="728" y="0"/>
                  </a:moveTo>
                  <a:lnTo>
                    <a:pt x="1" y="420"/>
                  </a:lnTo>
                  <a:lnTo>
                    <a:pt x="8" y="979"/>
                  </a:lnTo>
                  <a:lnTo>
                    <a:pt x="737" y="557"/>
                  </a:lnTo>
                  <a:lnTo>
                    <a:pt x="7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3" name="Google Shape;2273;p53"/>
            <p:cNvSpPr/>
            <p:nvPr/>
          </p:nvSpPr>
          <p:spPr>
            <a:xfrm>
              <a:off x="3732638" y="1087887"/>
              <a:ext cx="334679" cy="184272"/>
            </a:xfrm>
            <a:custGeom>
              <a:rect b="b" l="l" r="r" t="t"/>
              <a:pathLst>
                <a:path extrusionOk="0" h="4217" w="7659">
                  <a:moveTo>
                    <a:pt x="4230" y="1"/>
                  </a:moveTo>
                  <a:lnTo>
                    <a:pt x="7651" y="3283"/>
                  </a:lnTo>
                  <a:lnTo>
                    <a:pt x="7658" y="3840"/>
                  </a:lnTo>
                  <a:lnTo>
                    <a:pt x="5560" y="3226"/>
                  </a:lnTo>
                  <a:cubicBezTo>
                    <a:pt x="4716" y="2979"/>
                    <a:pt x="3807" y="3088"/>
                    <a:pt x="3044" y="3528"/>
                  </a:cubicBezTo>
                  <a:lnTo>
                    <a:pt x="1850" y="4217"/>
                  </a:lnTo>
                  <a:lnTo>
                    <a:pt x="1" y="2442"/>
                  </a:lnTo>
                  <a:lnTo>
                    <a:pt x="423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 name="Google Shape;2274;p53"/>
            <p:cNvSpPr/>
            <p:nvPr/>
          </p:nvSpPr>
          <p:spPr>
            <a:xfrm>
              <a:off x="3565979" y="1172309"/>
              <a:ext cx="65240" cy="124145"/>
            </a:xfrm>
            <a:custGeom>
              <a:rect b="b" l="l" r="r" t="t"/>
              <a:pathLst>
                <a:path extrusionOk="0" h="2841" w="1493">
                  <a:moveTo>
                    <a:pt x="1485" y="1"/>
                  </a:moveTo>
                  <a:lnTo>
                    <a:pt x="0" y="859"/>
                  </a:lnTo>
                  <a:lnTo>
                    <a:pt x="6" y="2654"/>
                  </a:lnTo>
                  <a:lnTo>
                    <a:pt x="1492" y="2840"/>
                  </a:lnTo>
                  <a:lnTo>
                    <a:pt x="148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5" name="Google Shape;2275;p53"/>
            <p:cNvSpPr/>
            <p:nvPr/>
          </p:nvSpPr>
          <p:spPr>
            <a:xfrm>
              <a:off x="3630825" y="1172309"/>
              <a:ext cx="70353" cy="164740"/>
            </a:xfrm>
            <a:custGeom>
              <a:rect b="b" l="l" r="r" t="t"/>
              <a:pathLst>
                <a:path extrusionOk="0" h="3770" w="1610">
                  <a:moveTo>
                    <a:pt x="1" y="1"/>
                  </a:moveTo>
                  <a:lnTo>
                    <a:pt x="8" y="2840"/>
                  </a:lnTo>
                  <a:lnTo>
                    <a:pt x="1610" y="3769"/>
                  </a:lnTo>
                  <a:lnTo>
                    <a:pt x="1600" y="931"/>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6" name="Google Shape;2276;p53"/>
            <p:cNvSpPr/>
            <p:nvPr/>
          </p:nvSpPr>
          <p:spPr>
            <a:xfrm>
              <a:off x="3217063" y="1204513"/>
              <a:ext cx="349230" cy="142061"/>
            </a:xfrm>
            <a:custGeom>
              <a:rect b="b" l="l" r="r" t="t"/>
              <a:pathLst>
                <a:path extrusionOk="0" h="3251" w="7992">
                  <a:moveTo>
                    <a:pt x="6088" y="0"/>
                  </a:moveTo>
                  <a:cubicBezTo>
                    <a:pt x="3887" y="0"/>
                    <a:pt x="1685" y="485"/>
                    <a:pt x="0" y="1457"/>
                  </a:cubicBezTo>
                  <a:lnTo>
                    <a:pt x="8" y="3251"/>
                  </a:lnTo>
                  <a:cubicBezTo>
                    <a:pt x="1691" y="2279"/>
                    <a:pt x="3892" y="1794"/>
                    <a:pt x="6090" y="1794"/>
                  </a:cubicBezTo>
                  <a:cubicBezTo>
                    <a:pt x="6728" y="1794"/>
                    <a:pt x="7366" y="1835"/>
                    <a:pt x="7991" y="1917"/>
                  </a:cubicBezTo>
                  <a:lnTo>
                    <a:pt x="7985" y="122"/>
                  </a:lnTo>
                  <a:cubicBezTo>
                    <a:pt x="7361" y="41"/>
                    <a:pt x="6725" y="0"/>
                    <a:pt x="60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 name="Google Shape;2277;p53"/>
            <p:cNvSpPr/>
            <p:nvPr/>
          </p:nvSpPr>
          <p:spPr>
            <a:xfrm>
              <a:off x="3850225" y="1338050"/>
              <a:ext cx="32249" cy="42824"/>
            </a:xfrm>
            <a:custGeom>
              <a:rect b="b" l="l" r="r" t="t"/>
              <a:pathLst>
                <a:path extrusionOk="0" h="980" w="738">
                  <a:moveTo>
                    <a:pt x="729" y="1"/>
                  </a:moveTo>
                  <a:lnTo>
                    <a:pt x="0" y="422"/>
                  </a:lnTo>
                  <a:lnTo>
                    <a:pt x="8" y="979"/>
                  </a:lnTo>
                  <a:lnTo>
                    <a:pt x="737" y="558"/>
                  </a:lnTo>
                  <a:lnTo>
                    <a:pt x="72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8" name="Google Shape;2278;p53"/>
            <p:cNvSpPr/>
            <p:nvPr/>
          </p:nvSpPr>
          <p:spPr>
            <a:xfrm>
              <a:off x="3700739" y="1212990"/>
              <a:ext cx="149839" cy="167886"/>
            </a:xfrm>
            <a:custGeom>
              <a:rect b="b" l="l" r="r" t="t"/>
              <a:pathLst>
                <a:path extrusionOk="0" h="3842" w="3429">
                  <a:moveTo>
                    <a:pt x="0" y="0"/>
                  </a:moveTo>
                  <a:lnTo>
                    <a:pt x="10" y="2838"/>
                  </a:lnTo>
                  <a:lnTo>
                    <a:pt x="3429" y="3841"/>
                  </a:lnTo>
                  <a:lnTo>
                    <a:pt x="3429" y="3841"/>
                  </a:lnTo>
                  <a:lnTo>
                    <a:pt x="3421" y="3284"/>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9" name="Google Shape;2279;p53"/>
            <p:cNvSpPr/>
            <p:nvPr/>
          </p:nvSpPr>
          <p:spPr>
            <a:xfrm>
              <a:off x="3159908" y="755051"/>
              <a:ext cx="472588" cy="273896"/>
            </a:xfrm>
            <a:custGeom>
              <a:rect b="b" l="l" r="r" t="t"/>
              <a:pathLst>
                <a:path extrusionOk="0" h="6268" w="10815">
                  <a:moveTo>
                    <a:pt x="3443" y="0"/>
                  </a:moveTo>
                  <a:lnTo>
                    <a:pt x="1" y="1986"/>
                  </a:lnTo>
                  <a:lnTo>
                    <a:pt x="1791" y="3724"/>
                  </a:lnTo>
                  <a:cubicBezTo>
                    <a:pt x="2820" y="4723"/>
                    <a:pt x="5011" y="6190"/>
                    <a:pt x="5126" y="6267"/>
                  </a:cubicBezTo>
                  <a:lnTo>
                    <a:pt x="10815" y="2982"/>
                  </a:lnTo>
                  <a:cubicBezTo>
                    <a:pt x="10681" y="2915"/>
                    <a:pt x="8158" y="1642"/>
                    <a:pt x="6437" y="1042"/>
                  </a:cubicBezTo>
                  <a:lnTo>
                    <a:pt x="3443" y="0"/>
                  </a:lnTo>
                  <a:close/>
                </a:path>
              </a:pathLst>
            </a:custGeom>
            <a:gradFill>
              <a:gsLst>
                <a:gs pos="0">
                  <a:schemeClr val="accent6"/>
                </a:gs>
                <a:gs pos="100000">
                  <a:schemeClr val="accent5"/>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0" name="Google Shape;2280;p53"/>
            <p:cNvSpPr/>
            <p:nvPr/>
          </p:nvSpPr>
          <p:spPr>
            <a:xfrm>
              <a:off x="3217063" y="789484"/>
              <a:ext cx="881728" cy="567062"/>
            </a:xfrm>
            <a:custGeom>
              <a:rect b="b" l="l" r="r" t="t"/>
              <a:pathLst>
                <a:path extrusionOk="0" h="12977" w="20178">
                  <a:moveTo>
                    <a:pt x="18976" y="0"/>
                  </a:moveTo>
                  <a:lnTo>
                    <a:pt x="18976" y="0"/>
                  </a:lnTo>
                  <a:cubicBezTo>
                    <a:pt x="18972" y="2"/>
                    <a:pt x="18969" y="4"/>
                    <a:pt x="18966" y="6"/>
                  </a:cubicBezTo>
                  <a:lnTo>
                    <a:pt x="18966" y="6"/>
                  </a:lnTo>
                  <a:cubicBezTo>
                    <a:pt x="18969" y="4"/>
                    <a:pt x="18972" y="2"/>
                    <a:pt x="18976" y="0"/>
                  </a:cubicBezTo>
                  <a:close/>
                  <a:moveTo>
                    <a:pt x="18966" y="6"/>
                  </a:moveTo>
                  <a:lnTo>
                    <a:pt x="18966" y="6"/>
                  </a:lnTo>
                  <a:cubicBezTo>
                    <a:pt x="17282" y="975"/>
                    <a:pt x="15083" y="1458"/>
                    <a:pt x="12886" y="1458"/>
                  </a:cubicBezTo>
                  <a:cubicBezTo>
                    <a:pt x="12250" y="1458"/>
                    <a:pt x="11614" y="1418"/>
                    <a:pt x="10991" y="1337"/>
                  </a:cubicBezTo>
                  <a:lnTo>
                    <a:pt x="9507" y="2194"/>
                  </a:lnTo>
                  <a:lnTo>
                    <a:pt x="3818" y="5479"/>
                  </a:lnTo>
                  <a:lnTo>
                    <a:pt x="2332" y="6336"/>
                  </a:lnTo>
                  <a:cubicBezTo>
                    <a:pt x="2369" y="6431"/>
                    <a:pt x="2400" y="6527"/>
                    <a:pt x="2426" y="6622"/>
                  </a:cubicBezTo>
                  <a:cubicBezTo>
                    <a:pt x="2435" y="6654"/>
                    <a:pt x="2442" y="6687"/>
                    <a:pt x="2449" y="6717"/>
                  </a:cubicBezTo>
                  <a:cubicBezTo>
                    <a:pt x="2465" y="6782"/>
                    <a:pt x="2480" y="6847"/>
                    <a:pt x="2491" y="6911"/>
                  </a:cubicBezTo>
                  <a:cubicBezTo>
                    <a:pt x="2497" y="6948"/>
                    <a:pt x="2503" y="6987"/>
                    <a:pt x="2508" y="7023"/>
                  </a:cubicBezTo>
                  <a:cubicBezTo>
                    <a:pt x="2515" y="7083"/>
                    <a:pt x="2523" y="7143"/>
                    <a:pt x="2526" y="7203"/>
                  </a:cubicBezTo>
                  <a:cubicBezTo>
                    <a:pt x="2529" y="7242"/>
                    <a:pt x="2532" y="7280"/>
                    <a:pt x="2534" y="7320"/>
                  </a:cubicBezTo>
                  <a:cubicBezTo>
                    <a:pt x="2546" y="7713"/>
                    <a:pt x="2483" y="8102"/>
                    <a:pt x="2338" y="8485"/>
                  </a:cubicBezTo>
                  <a:cubicBezTo>
                    <a:pt x="1999" y="9391"/>
                    <a:pt x="1219" y="10251"/>
                    <a:pt x="0" y="10955"/>
                  </a:cubicBezTo>
                  <a:cubicBezTo>
                    <a:pt x="1684" y="9984"/>
                    <a:pt x="3888" y="9498"/>
                    <a:pt x="6089" y="9498"/>
                  </a:cubicBezTo>
                  <a:cubicBezTo>
                    <a:pt x="6725" y="9498"/>
                    <a:pt x="7361" y="9539"/>
                    <a:pt x="7984" y="9620"/>
                  </a:cubicBezTo>
                  <a:lnTo>
                    <a:pt x="9470" y="8762"/>
                  </a:lnTo>
                  <a:lnTo>
                    <a:pt x="11069" y="9692"/>
                  </a:lnTo>
                  <a:lnTo>
                    <a:pt x="14490" y="12976"/>
                  </a:lnTo>
                  <a:lnTo>
                    <a:pt x="15219" y="12555"/>
                  </a:lnTo>
                  <a:lnTo>
                    <a:pt x="13649" y="11046"/>
                  </a:lnTo>
                  <a:lnTo>
                    <a:pt x="12901" y="10329"/>
                  </a:lnTo>
                  <a:cubicBezTo>
                    <a:pt x="12349" y="9798"/>
                    <a:pt x="12460" y="8889"/>
                    <a:pt x="13121" y="8506"/>
                  </a:cubicBezTo>
                  <a:lnTo>
                    <a:pt x="14576" y="7668"/>
                  </a:lnTo>
                  <a:cubicBezTo>
                    <a:pt x="14925" y="7467"/>
                    <a:pt x="15310" y="7368"/>
                    <a:pt x="15692" y="7368"/>
                  </a:cubicBezTo>
                  <a:cubicBezTo>
                    <a:pt x="16254" y="7368"/>
                    <a:pt x="16810" y="7580"/>
                    <a:pt x="17236" y="7989"/>
                  </a:cubicBezTo>
                  <a:lnTo>
                    <a:pt x="19450" y="10112"/>
                  </a:lnTo>
                  <a:lnTo>
                    <a:pt x="20177" y="9692"/>
                  </a:lnTo>
                  <a:lnTo>
                    <a:pt x="16756" y="6408"/>
                  </a:lnTo>
                  <a:lnTo>
                    <a:pt x="16648" y="6345"/>
                  </a:lnTo>
                  <a:lnTo>
                    <a:pt x="15156" y="5479"/>
                  </a:lnTo>
                  <a:lnTo>
                    <a:pt x="16642" y="4621"/>
                  </a:lnTo>
                  <a:cubicBezTo>
                    <a:pt x="16496" y="4236"/>
                    <a:pt x="16430" y="3842"/>
                    <a:pt x="16442" y="3452"/>
                  </a:cubicBezTo>
                  <a:cubicBezTo>
                    <a:pt x="16442" y="3421"/>
                    <a:pt x="16444" y="3390"/>
                    <a:pt x="16445" y="3359"/>
                  </a:cubicBezTo>
                  <a:cubicBezTo>
                    <a:pt x="16450" y="3283"/>
                    <a:pt x="16458" y="3207"/>
                    <a:pt x="16468" y="3132"/>
                  </a:cubicBezTo>
                  <a:cubicBezTo>
                    <a:pt x="16472" y="3115"/>
                    <a:pt x="16473" y="3096"/>
                    <a:pt x="16476" y="3080"/>
                  </a:cubicBezTo>
                  <a:cubicBezTo>
                    <a:pt x="16490" y="2986"/>
                    <a:pt x="16510" y="2893"/>
                    <a:pt x="16533" y="2801"/>
                  </a:cubicBezTo>
                  <a:cubicBezTo>
                    <a:pt x="16539" y="2775"/>
                    <a:pt x="16548" y="2752"/>
                    <a:pt x="16555" y="2727"/>
                  </a:cubicBezTo>
                  <a:cubicBezTo>
                    <a:pt x="16575" y="2660"/>
                    <a:pt x="16596" y="2590"/>
                    <a:pt x="16621" y="2523"/>
                  </a:cubicBezTo>
                  <a:cubicBezTo>
                    <a:pt x="16632" y="2492"/>
                    <a:pt x="16642" y="2461"/>
                    <a:pt x="16655" y="2430"/>
                  </a:cubicBezTo>
                  <a:cubicBezTo>
                    <a:pt x="16681" y="2364"/>
                    <a:pt x="16710" y="2300"/>
                    <a:pt x="16739" y="2234"/>
                  </a:cubicBezTo>
                  <a:cubicBezTo>
                    <a:pt x="16751" y="2206"/>
                    <a:pt x="16764" y="2178"/>
                    <a:pt x="16778" y="2152"/>
                  </a:cubicBezTo>
                  <a:cubicBezTo>
                    <a:pt x="16822" y="2063"/>
                    <a:pt x="16870" y="1972"/>
                    <a:pt x="16924" y="1883"/>
                  </a:cubicBezTo>
                  <a:cubicBezTo>
                    <a:pt x="16928" y="1875"/>
                    <a:pt x="16935" y="1867"/>
                    <a:pt x="16939" y="1860"/>
                  </a:cubicBezTo>
                  <a:cubicBezTo>
                    <a:pt x="16990" y="1778"/>
                    <a:pt x="17044" y="1698"/>
                    <a:pt x="17101" y="1618"/>
                  </a:cubicBezTo>
                  <a:cubicBezTo>
                    <a:pt x="17121" y="1591"/>
                    <a:pt x="17142" y="1563"/>
                    <a:pt x="17162" y="1537"/>
                  </a:cubicBezTo>
                  <a:cubicBezTo>
                    <a:pt x="17210" y="1474"/>
                    <a:pt x="17258" y="1414"/>
                    <a:pt x="17308" y="1354"/>
                  </a:cubicBezTo>
                  <a:cubicBezTo>
                    <a:pt x="17333" y="1324"/>
                    <a:pt x="17358" y="1297"/>
                    <a:pt x="17382" y="1268"/>
                  </a:cubicBezTo>
                  <a:cubicBezTo>
                    <a:pt x="17441" y="1201"/>
                    <a:pt x="17502" y="1134"/>
                    <a:pt x="17567" y="1069"/>
                  </a:cubicBezTo>
                  <a:cubicBezTo>
                    <a:pt x="17585" y="1051"/>
                    <a:pt x="17602" y="1032"/>
                    <a:pt x="17621" y="1014"/>
                  </a:cubicBezTo>
                  <a:cubicBezTo>
                    <a:pt x="17704" y="931"/>
                    <a:pt x="17793" y="849"/>
                    <a:pt x="17885" y="769"/>
                  </a:cubicBezTo>
                  <a:cubicBezTo>
                    <a:pt x="17910" y="749"/>
                    <a:pt x="17934" y="729"/>
                    <a:pt x="17957" y="709"/>
                  </a:cubicBezTo>
                  <a:cubicBezTo>
                    <a:pt x="18030" y="649"/>
                    <a:pt x="18104" y="588"/>
                    <a:pt x="18182" y="529"/>
                  </a:cubicBezTo>
                  <a:cubicBezTo>
                    <a:pt x="18216" y="502"/>
                    <a:pt x="18250" y="477"/>
                    <a:pt x="18287" y="451"/>
                  </a:cubicBezTo>
                  <a:cubicBezTo>
                    <a:pt x="18360" y="397"/>
                    <a:pt x="18437" y="342"/>
                    <a:pt x="18517" y="289"/>
                  </a:cubicBezTo>
                  <a:cubicBezTo>
                    <a:pt x="18551" y="266"/>
                    <a:pt x="18585" y="242"/>
                    <a:pt x="18620" y="220"/>
                  </a:cubicBezTo>
                  <a:cubicBezTo>
                    <a:pt x="18731" y="147"/>
                    <a:pt x="18846" y="75"/>
                    <a:pt x="18966" y="6"/>
                  </a:cubicBezTo>
                  <a:close/>
                </a:path>
              </a:pathLst>
            </a:custGeom>
            <a:gradFill>
              <a:gsLst>
                <a:gs pos="0">
                  <a:schemeClr val="accent6"/>
                </a:gs>
                <a:gs pos="100000">
                  <a:schemeClr val="accent5"/>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1" name="Google Shape;2281;p53"/>
            <p:cNvSpPr/>
            <p:nvPr/>
          </p:nvSpPr>
          <p:spPr>
            <a:xfrm>
              <a:off x="3879370" y="991362"/>
              <a:ext cx="65197" cy="75422"/>
            </a:xfrm>
            <a:custGeom>
              <a:rect b="b" l="l" r="r" t="t"/>
              <a:pathLst>
                <a:path extrusionOk="0" h="1726" w="1492">
                  <a:moveTo>
                    <a:pt x="1485" y="1"/>
                  </a:moveTo>
                  <a:lnTo>
                    <a:pt x="1" y="859"/>
                  </a:lnTo>
                  <a:lnTo>
                    <a:pt x="1491" y="1725"/>
                  </a:lnTo>
                  <a:lnTo>
                    <a:pt x="1488" y="696"/>
                  </a:lnTo>
                  <a:lnTo>
                    <a:pt x="148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2" name="Google Shape;2282;p53"/>
            <p:cNvSpPr/>
            <p:nvPr/>
          </p:nvSpPr>
          <p:spPr>
            <a:xfrm>
              <a:off x="3381012" y="1028897"/>
              <a:ext cx="249862" cy="145687"/>
            </a:xfrm>
            <a:custGeom>
              <a:rect b="b" l="l" r="r" t="t"/>
              <a:pathLst>
                <a:path extrusionOk="0" h="3334" w="5718">
                  <a:moveTo>
                    <a:pt x="66" y="0"/>
                  </a:moveTo>
                  <a:lnTo>
                    <a:pt x="0" y="40"/>
                  </a:lnTo>
                  <a:lnTo>
                    <a:pt x="5662" y="3333"/>
                  </a:lnTo>
                  <a:lnTo>
                    <a:pt x="5718" y="3283"/>
                  </a:lnTo>
                  <a:lnTo>
                    <a:pt x="6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 name="Google Shape;2283;p53"/>
            <p:cNvSpPr/>
            <p:nvPr/>
          </p:nvSpPr>
          <p:spPr>
            <a:xfrm>
              <a:off x="3632442" y="883563"/>
              <a:ext cx="250780" cy="145556"/>
            </a:xfrm>
            <a:custGeom>
              <a:rect b="b" l="l" r="r" t="t"/>
              <a:pathLst>
                <a:path extrusionOk="0" h="3331" w="5739">
                  <a:moveTo>
                    <a:pt x="70" y="1"/>
                  </a:moveTo>
                  <a:lnTo>
                    <a:pt x="1" y="41"/>
                  </a:lnTo>
                  <a:lnTo>
                    <a:pt x="5658" y="3331"/>
                  </a:lnTo>
                  <a:lnTo>
                    <a:pt x="5738" y="3295"/>
                  </a:lnTo>
                  <a:lnTo>
                    <a:pt x="7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4" name="Google Shape;2284;p53"/>
            <p:cNvSpPr/>
            <p:nvPr/>
          </p:nvSpPr>
          <p:spPr>
            <a:xfrm>
              <a:off x="2569788" y="1131977"/>
              <a:ext cx="334723" cy="15600"/>
            </a:xfrm>
            <a:custGeom>
              <a:rect b="b" l="l" r="r" t="t"/>
              <a:pathLst>
                <a:path extrusionOk="0" h="357" w="7660">
                  <a:moveTo>
                    <a:pt x="142" y="1"/>
                  </a:moveTo>
                  <a:cubicBezTo>
                    <a:pt x="64" y="1"/>
                    <a:pt x="0" y="78"/>
                    <a:pt x="0" y="175"/>
                  </a:cubicBezTo>
                  <a:cubicBezTo>
                    <a:pt x="0" y="270"/>
                    <a:pt x="64" y="348"/>
                    <a:pt x="140" y="348"/>
                  </a:cubicBezTo>
                  <a:lnTo>
                    <a:pt x="7659" y="356"/>
                  </a:lnTo>
                  <a:lnTo>
                    <a:pt x="7659" y="356"/>
                  </a:lnTo>
                  <a:cubicBezTo>
                    <a:pt x="7581" y="356"/>
                    <a:pt x="7518" y="278"/>
                    <a:pt x="7518" y="182"/>
                  </a:cubicBezTo>
                  <a:cubicBezTo>
                    <a:pt x="7518" y="87"/>
                    <a:pt x="7582" y="10"/>
                    <a:pt x="7659" y="10"/>
                  </a:cubicBezTo>
                  <a:lnTo>
                    <a:pt x="142" y="1"/>
                  </a:lnTo>
                  <a:close/>
                  <a:moveTo>
                    <a:pt x="7659" y="356"/>
                  </a:moveTo>
                  <a:lnTo>
                    <a:pt x="7659" y="356"/>
                  </a:lnTo>
                  <a:cubicBezTo>
                    <a:pt x="7659" y="356"/>
                    <a:pt x="7659" y="356"/>
                    <a:pt x="7659" y="356"/>
                  </a:cubicBezTo>
                  <a:lnTo>
                    <a:pt x="7659" y="356"/>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5" name="Google Shape;2285;p53"/>
            <p:cNvSpPr/>
            <p:nvPr/>
          </p:nvSpPr>
          <p:spPr>
            <a:xfrm>
              <a:off x="2898254" y="1132370"/>
              <a:ext cx="12410" cy="15207"/>
            </a:xfrm>
            <a:custGeom>
              <a:rect b="b" l="l" r="r" t="t"/>
              <a:pathLst>
                <a:path extrusionOk="0" h="348" w="284">
                  <a:moveTo>
                    <a:pt x="142" y="1"/>
                  </a:moveTo>
                  <a:cubicBezTo>
                    <a:pt x="65" y="1"/>
                    <a:pt x="2" y="78"/>
                    <a:pt x="1" y="173"/>
                  </a:cubicBezTo>
                  <a:cubicBezTo>
                    <a:pt x="1" y="269"/>
                    <a:pt x="64" y="347"/>
                    <a:pt x="142" y="347"/>
                  </a:cubicBezTo>
                  <a:cubicBezTo>
                    <a:pt x="221" y="347"/>
                    <a:pt x="284" y="270"/>
                    <a:pt x="284" y="175"/>
                  </a:cubicBezTo>
                  <a:cubicBezTo>
                    <a:pt x="284" y="79"/>
                    <a:pt x="221" y="1"/>
                    <a:pt x="142" y="1"/>
                  </a:cubicBezTo>
                  <a:close/>
                </a:path>
              </a:pathLst>
            </a:custGeom>
            <a:solidFill>
              <a:srgbClr val="B8B8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6" name="Google Shape;2286;p53"/>
            <p:cNvSpPr/>
            <p:nvPr/>
          </p:nvSpPr>
          <p:spPr>
            <a:xfrm>
              <a:off x="2577391" y="884568"/>
              <a:ext cx="717163" cy="265550"/>
            </a:xfrm>
            <a:custGeom>
              <a:rect b="b" l="l" r="r" t="t"/>
              <a:pathLst>
                <a:path extrusionOk="0" h="6077" w="16412">
                  <a:moveTo>
                    <a:pt x="11" y="4991"/>
                  </a:moveTo>
                  <a:cubicBezTo>
                    <a:pt x="13" y="4980"/>
                    <a:pt x="14" y="4969"/>
                    <a:pt x="16" y="4958"/>
                  </a:cubicBezTo>
                  <a:cubicBezTo>
                    <a:pt x="126" y="3826"/>
                    <a:pt x="926" y="2714"/>
                    <a:pt x="2418" y="1853"/>
                  </a:cubicBezTo>
                  <a:cubicBezTo>
                    <a:pt x="5629" y="1"/>
                    <a:pt x="10834" y="1"/>
                    <a:pt x="14023" y="1853"/>
                  </a:cubicBezTo>
                  <a:cubicBezTo>
                    <a:pt x="15512" y="2719"/>
                    <a:pt x="16302" y="3838"/>
                    <a:pt x="16393" y="4977"/>
                  </a:cubicBezTo>
                  <a:cubicBezTo>
                    <a:pt x="16396" y="5011"/>
                    <a:pt x="16396" y="5043"/>
                    <a:pt x="16398" y="5075"/>
                  </a:cubicBezTo>
                  <a:cubicBezTo>
                    <a:pt x="16411" y="5394"/>
                    <a:pt x="16370" y="5714"/>
                    <a:pt x="16275" y="6029"/>
                  </a:cubicBezTo>
                  <a:cubicBezTo>
                    <a:pt x="15990" y="5112"/>
                    <a:pt x="15242" y="4237"/>
                    <a:pt x="14027" y="3531"/>
                  </a:cubicBezTo>
                  <a:cubicBezTo>
                    <a:pt x="10838" y="1677"/>
                    <a:pt x="5633" y="1677"/>
                    <a:pt x="2423" y="3529"/>
                  </a:cubicBezTo>
                  <a:cubicBezTo>
                    <a:pt x="1179" y="4249"/>
                    <a:pt x="416" y="5144"/>
                    <a:pt x="133" y="6077"/>
                  </a:cubicBezTo>
                  <a:cubicBezTo>
                    <a:pt x="45" y="5795"/>
                    <a:pt x="0" y="5509"/>
                    <a:pt x="2" y="5226"/>
                  </a:cubicBezTo>
                  <a:cubicBezTo>
                    <a:pt x="2" y="5191"/>
                    <a:pt x="5" y="5152"/>
                    <a:pt x="5" y="5115"/>
                  </a:cubicBezTo>
                  <a:cubicBezTo>
                    <a:pt x="6" y="5075"/>
                    <a:pt x="8" y="5032"/>
                    <a:pt x="11" y="499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7" name="Google Shape;2287;p53"/>
            <p:cNvSpPr/>
            <p:nvPr/>
          </p:nvSpPr>
          <p:spPr>
            <a:xfrm>
              <a:off x="2540729" y="884743"/>
              <a:ext cx="788041" cy="455197"/>
            </a:xfrm>
            <a:custGeom>
              <a:rect b="b" l="l" r="r" t="t"/>
              <a:pathLst>
                <a:path extrusionOk="0" h="10417" w="18034">
                  <a:moveTo>
                    <a:pt x="9066" y="459"/>
                  </a:moveTo>
                  <a:cubicBezTo>
                    <a:pt x="11168" y="459"/>
                    <a:pt x="13267" y="922"/>
                    <a:pt x="14862" y="1849"/>
                  </a:cubicBezTo>
                  <a:cubicBezTo>
                    <a:pt x="16351" y="2715"/>
                    <a:pt x="17141" y="3834"/>
                    <a:pt x="17232" y="4971"/>
                  </a:cubicBezTo>
                  <a:cubicBezTo>
                    <a:pt x="17235" y="5005"/>
                    <a:pt x="17235" y="5039"/>
                    <a:pt x="17237" y="5071"/>
                  </a:cubicBezTo>
                  <a:cubicBezTo>
                    <a:pt x="17250" y="5390"/>
                    <a:pt x="17209" y="5710"/>
                    <a:pt x="17114" y="6025"/>
                  </a:cubicBezTo>
                  <a:cubicBezTo>
                    <a:pt x="16830" y="6955"/>
                    <a:pt x="16068" y="7851"/>
                    <a:pt x="14823" y="8569"/>
                  </a:cubicBezTo>
                  <a:cubicBezTo>
                    <a:pt x="13218" y="9496"/>
                    <a:pt x="11114" y="9959"/>
                    <a:pt x="9012" y="9959"/>
                  </a:cubicBezTo>
                  <a:cubicBezTo>
                    <a:pt x="6911" y="9959"/>
                    <a:pt x="4813" y="9496"/>
                    <a:pt x="3219" y="8571"/>
                  </a:cubicBezTo>
                  <a:cubicBezTo>
                    <a:pt x="2004" y="7863"/>
                    <a:pt x="1256" y="6988"/>
                    <a:pt x="972" y="6071"/>
                  </a:cubicBezTo>
                  <a:cubicBezTo>
                    <a:pt x="884" y="5791"/>
                    <a:pt x="839" y="5505"/>
                    <a:pt x="841" y="5222"/>
                  </a:cubicBezTo>
                  <a:cubicBezTo>
                    <a:pt x="841" y="5185"/>
                    <a:pt x="844" y="5148"/>
                    <a:pt x="844" y="5111"/>
                  </a:cubicBezTo>
                  <a:cubicBezTo>
                    <a:pt x="845" y="5071"/>
                    <a:pt x="847" y="5028"/>
                    <a:pt x="850" y="4987"/>
                  </a:cubicBezTo>
                  <a:cubicBezTo>
                    <a:pt x="852" y="4976"/>
                    <a:pt x="853" y="4965"/>
                    <a:pt x="855" y="4954"/>
                  </a:cubicBezTo>
                  <a:cubicBezTo>
                    <a:pt x="965" y="3822"/>
                    <a:pt x="1765" y="2710"/>
                    <a:pt x="3257" y="1847"/>
                  </a:cubicBezTo>
                  <a:cubicBezTo>
                    <a:pt x="4862" y="922"/>
                    <a:pt x="6965" y="459"/>
                    <a:pt x="9066" y="459"/>
                  </a:cubicBezTo>
                  <a:close/>
                  <a:moveTo>
                    <a:pt x="9070" y="0"/>
                  </a:moveTo>
                  <a:cubicBezTo>
                    <a:pt x="6767" y="0"/>
                    <a:pt x="4460" y="509"/>
                    <a:pt x="2700" y="1526"/>
                  </a:cubicBezTo>
                  <a:cubicBezTo>
                    <a:pt x="882" y="2575"/>
                    <a:pt x="1" y="3965"/>
                    <a:pt x="53" y="5345"/>
                  </a:cubicBezTo>
                  <a:cubicBezTo>
                    <a:pt x="56" y="5388"/>
                    <a:pt x="56" y="5430"/>
                    <a:pt x="59" y="5473"/>
                  </a:cubicBezTo>
                  <a:cubicBezTo>
                    <a:pt x="61" y="5491"/>
                    <a:pt x="64" y="5510"/>
                    <a:pt x="66" y="5528"/>
                  </a:cubicBezTo>
                  <a:cubicBezTo>
                    <a:pt x="189" y="6754"/>
                    <a:pt x="1050" y="7958"/>
                    <a:pt x="2659" y="8894"/>
                  </a:cubicBezTo>
                  <a:cubicBezTo>
                    <a:pt x="4406" y="9909"/>
                    <a:pt x="6706" y="10417"/>
                    <a:pt x="9009" y="10417"/>
                  </a:cubicBezTo>
                  <a:cubicBezTo>
                    <a:pt x="11313" y="10417"/>
                    <a:pt x="13620" y="9908"/>
                    <a:pt x="15380" y="8892"/>
                  </a:cubicBezTo>
                  <a:cubicBezTo>
                    <a:pt x="17038" y="7937"/>
                    <a:pt x="17920" y="6697"/>
                    <a:pt x="18021" y="5440"/>
                  </a:cubicBezTo>
                  <a:cubicBezTo>
                    <a:pt x="18024" y="5405"/>
                    <a:pt x="18026" y="5370"/>
                    <a:pt x="18027" y="5333"/>
                  </a:cubicBezTo>
                  <a:cubicBezTo>
                    <a:pt x="18029" y="5288"/>
                    <a:pt x="18032" y="5242"/>
                    <a:pt x="18032" y="5196"/>
                  </a:cubicBezTo>
                  <a:cubicBezTo>
                    <a:pt x="18033" y="3865"/>
                    <a:pt x="17164" y="2536"/>
                    <a:pt x="15423" y="1526"/>
                  </a:cubicBezTo>
                  <a:cubicBezTo>
                    <a:pt x="13675" y="509"/>
                    <a:pt x="11374" y="0"/>
                    <a:pt x="907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8" name="Google Shape;2288;p53"/>
            <p:cNvSpPr/>
            <p:nvPr/>
          </p:nvSpPr>
          <p:spPr>
            <a:xfrm>
              <a:off x="2925083" y="935605"/>
              <a:ext cx="15556" cy="166269"/>
            </a:xfrm>
            <a:custGeom>
              <a:rect b="b" l="l" r="r" t="t"/>
              <a:pathLst>
                <a:path extrusionOk="0" h="3805" w="356">
                  <a:moveTo>
                    <a:pt x="0" y="3802"/>
                  </a:moveTo>
                  <a:cubicBezTo>
                    <a:pt x="0" y="3802"/>
                    <a:pt x="0" y="3802"/>
                    <a:pt x="0" y="3803"/>
                  </a:cubicBezTo>
                  <a:lnTo>
                    <a:pt x="0" y="3802"/>
                  </a:lnTo>
                  <a:close/>
                  <a:moveTo>
                    <a:pt x="183" y="0"/>
                  </a:moveTo>
                  <a:cubicBezTo>
                    <a:pt x="88" y="0"/>
                    <a:pt x="10" y="62"/>
                    <a:pt x="10" y="140"/>
                  </a:cubicBezTo>
                  <a:lnTo>
                    <a:pt x="0" y="3802"/>
                  </a:lnTo>
                  <a:lnTo>
                    <a:pt x="0" y="3802"/>
                  </a:lnTo>
                  <a:cubicBezTo>
                    <a:pt x="1" y="3725"/>
                    <a:pt x="78" y="3663"/>
                    <a:pt x="174" y="3663"/>
                  </a:cubicBezTo>
                  <a:cubicBezTo>
                    <a:pt x="270" y="3663"/>
                    <a:pt x="347" y="3727"/>
                    <a:pt x="347" y="3804"/>
                  </a:cubicBezTo>
                  <a:lnTo>
                    <a:pt x="356" y="140"/>
                  </a:lnTo>
                  <a:cubicBezTo>
                    <a:pt x="356" y="65"/>
                    <a:pt x="279" y="0"/>
                    <a:pt x="18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9" name="Google Shape;2289;p53"/>
            <p:cNvSpPr/>
            <p:nvPr/>
          </p:nvSpPr>
          <p:spPr>
            <a:xfrm>
              <a:off x="2925083" y="1095622"/>
              <a:ext cx="15163" cy="12366"/>
            </a:xfrm>
            <a:custGeom>
              <a:rect b="b" l="l" r="r" t="t"/>
              <a:pathLst>
                <a:path extrusionOk="0" h="283" w="347">
                  <a:moveTo>
                    <a:pt x="174" y="1"/>
                  </a:moveTo>
                  <a:cubicBezTo>
                    <a:pt x="79" y="1"/>
                    <a:pt x="0" y="64"/>
                    <a:pt x="0" y="141"/>
                  </a:cubicBezTo>
                  <a:cubicBezTo>
                    <a:pt x="0" y="217"/>
                    <a:pt x="77" y="282"/>
                    <a:pt x="173" y="282"/>
                  </a:cubicBezTo>
                  <a:cubicBezTo>
                    <a:pt x="174" y="282"/>
                    <a:pt x="175" y="282"/>
                    <a:pt x="176" y="282"/>
                  </a:cubicBezTo>
                  <a:cubicBezTo>
                    <a:pt x="271" y="282"/>
                    <a:pt x="345" y="218"/>
                    <a:pt x="345" y="142"/>
                  </a:cubicBezTo>
                  <a:cubicBezTo>
                    <a:pt x="347" y="65"/>
                    <a:pt x="270" y="1"/>
                    <a:pt x="174" y="1"/>
                  </a:cubicBezTo>
                  <a:close/>
                </a:path>
              </a:pathLst>
            </a:custGeom>
            <a:solidFill>
              <a:srgbClr val="B8B8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0" name="Google Shape;2290;p53"/>
            <p:cNvSpPr/>
            <p:nvPr/>
          </p:nvSpPr>
          <p:spPr>
            <a:xfrm>
              <a:off x="2886412" y="1091907"/>
              <a:ext cx="93163" cy="104918"/>
            </a:xfrm>
            <a:custGeom>
              <a:rect b="b" l="l" r="r" t="t"/>
              <a:pathLst>
                <a:path extrusionOk="0" h="2401" w="2132">
                  <a:moveTo>
                    <a:pt x="1" y="6"/>
                  </a:moveTo>
                  <a:cubicBezTo>
                    <a:pt x="1" y="6"/>
                    <a:pt x="1" y="6"/>
                    <a:pt x="1" y="6"/>
                  </a:cubicBezTo>
                  <a:lnTo>
                    <a:pt x="1" y="6"/>
                  </a:lnTo>
                  <a:lnTo>
                    <a:pt x="1" y="6"/>
                  </a:lnTo>
                  <a:close/>
                  <a:moveTo>
                    <a:pt x="2125" y="1"/>
                  </a:moveTo>
                  <a:lnTo>
                    <a:pt x="2125" y="3"/>
                  </a:lnTo>
                  <a:cubicBezTo>
                    <a:pt x="2125" y="13"/>
                    <a:pt x="2122" y="24"/>
                    <a:pt x="2121" y="35"/>
                  </a:cubicBezTo>
                  <a:cubicBezTo>
                    <a:pt x="2121" y="44"/>
                    <a:pt x="2121" y="53"/>
                    <a:pt x="2119" y="63"/>
                  </a:cubicBezTo>
                  <a:cubicBezTo>
                    <a:pt x="2118" y="73"/>
                    <a:pt x="2114" y="84"/>
                    <a:pt x="2111" y="95"/>
                  </a:cubicBezTo>
                  <a:cubicBezTo>
                    <a:pt x="2108" y="102"/>
                    <a:pt x="2107" y="112"/>
                    <a:pt x="2104" y="121"/>
                  </a:cubicBezTo>
                  <a:cubicBezTo>
                    <a:pt x="2101" y="132"/>
                    <a:pt x="2096" y="142"/>
                    <a:pt x="2091" y="153"/>
                  </a:cubicBezTo>
                  <a:cubicBezTo>
                    <a:pt x="2087" y="162"/>
                    <a:pt x="2084" y="170"/>
                    <a:pt x="2081" y="179"/>
                  </a:cubicBezTo>
                  <a:cubicBezTo>
                    <a:pt x="2074" y="189"/>
                    <a:pt x="2067" y="199"/>
                    <a:pt x="2061" y="209"/>
                  </a:cubicBezTo>
                  <a:cubicBezTo>
                    <a:pt x="2056" y="218"/>
                    <a:pt x="2051" y="227"/>
                    <a:pt x="2047" y="236"/>
                  </a:cubicBezTo>
                  <a:cubicBezTo>
                    <a:pt x="2038" y="246"/>
                    <a:pt x="2030" y="256"/>
                    <a:pt x="2021" y="267"/>
                  </a:cubicBezTo>
                  <a:cubicBezTo>
                    <a:pt x="2014" y="273"/>
                    <a:pt x="2010" y="282"/>
                    <a:pt x="2002" y="290"/>
                  </a:cubicBezTo>
                  <a:cubicBezTo>
                    <a:pt x="1991" y="301"/>
                    <a:pt x="1981" y="312"/>
                    <a:pt x="1970" y="321"/>
                  </a:cubicBezTo>
                  <a:cubicBezTo>
                    <a:pt x="1961" y="329"/>
                    <a:pt x="1956" y="336"/>
                    <a:pt x="1947" y="342"/>
                  </a:cubicBezTo>
                  <a:cubicBezTo>
                    <a:pt x="1936" y="353"/>
                    <a:pt x="1921" y="364"/>
                    <a:pt x="1908" y="373"/>
                  </a:cubicBezTo>
                  <a:cubicBezTo>
                    <a:pt x="1901" y="381"/>
                    <a:pt x="1893" y="387"/>
                    <a:pt x="1885" y="392"/>
                  </a:cubicBezTo>
                  <a:cubicBezTo>
                    <a:pt x="1862" y="410"/>
                    <a:pt x="1838" y="426"/>
                    <a:pt x="1811" y="439"/>
                  </a:cubicBezTo>
                  <a:cubicBezTo>
                    <a:pt x="1603" y="560"/>
                    <a:pt x="1332" y="620"/>
                    <a:pt x="1061" y="620"/>
                  </a:cubicBezTo>
                  <a:cubicBezTo>
                    <a:pt x="789" y="620"/>
                    <a:pt x="517" y="560"/>
                    <a:pt x="310" y="439"/>
                  </a:cubicBezTo>
                  <a:cubicBezTo>
                    <a:pt x="284" y="426"/>
                    <a:pt x="259" y="410"/>
                    <a:pt x="238" y="392"/>
                  </a:cubicBezTo>
                  <a:cubicBezTo>
                    <a:pt x="232" y="389"/>
                    <a:pt x="227" y="386"/>
                    <a:pt x="221" y="379"/>
                  </a:cubicBezTo>
                  <a:cubicBezTo>
                    <a:pt x="206" y="367"/>
                    <a:pt x="189" y="356"/>
                    <a:pt x="175" y="342"/>
                  </a:cubicBezTo>
                  <a:cubicBezTo>
                    <a:pt x="169" y="338"/>
                    <a:pt x="162" y="330"/>
                    <a:pt x="156" y="326"/>
                  </a:cubicBezTo>
                  <a:cubicBezTo>
                    <a:pt x="144" y="315"/>
                    <a:pt x="132" y="302"/>
                    <a:pt x="121" y="290"/>
                  </a:cubicBezTo>
                  <a:cubicBezTo>
                    <a:pt x="115" y="284"/>
                    <a:pt x="110" y="278"/>
                    <a:pt x="106" y="272"/>
                  </a:cubicBezTo>
                  <a:cubicBezTo>
                    <a:pt x="96" y="258"/>
                    <a:pt x="87" y="247"/>
                    <a:pt x="78" y="236"/>
                  </a:cubicBezTo>
                  <a:cubicBezTo>
                    <a:pt x="73" y="229"/>
                    <a:pt x="69" y="221"/>
                    <a:pt x="64" y="213"/>
                  </a:cubicBezTo>
                  <a:cubicBezTo>
                    <a:pt x="56" y="201"/>
                    <a:pt x="50" y="190"/>
                    <a:pt x="44" y="179"/>
                  </a:cubicBezTo>
                  <a:cubicBezTo>
                    <a:pt x="39" y="172"/>
                    <a:pt x="36" y="162"/>
                    <a:pt x="33" y="153"/>
                  </a:cubicBezTo>
                  <a:cubicBezTo>
                    <a:pt x="29" y="142"/>
                    <a:pt x="24" y="133"/>
                    <a:pt x="19" y="122"/>
                  </a:cubicBezTo>
                  <a:cubicBezTo>
                    <a:pt x="18" y="115"/>
                    <a:pt x="15" y="106"/>
                    <a:pt x="13" y="96"/>
                  </a:cubicBezTo>
                  <a:cubicBezTo>
                    <a:pt x="10" y="86"/>
                    <a:pt x="7" y="75"/>
                    <a:pt x="6" y="64"/>
                  </a:cubicBezTo>
                  <a:cubicBezTo>
                    <a:pt x="4" y="55"/>
                    <a:pt x="4" y="46"/>
                    <a:pt x="4" y="36"/>
                  </a:cubicBezTo>
                  <a:cubicBezTo>
                    <a:pt x="3" y="27"/>
                    <a:pt x="1" y="17"/>
                    <a:pt x="1" y="6"/>
                  </a:cubicBezTo>
                  <a:lnTo>
                    <a:pt x="1" y="6"/>
                  </a:lnTo>
                  <a:lnTo>
                    <a:pt x="7" y="1788"/>
                  </a:lnTo>
                  <a:cubicBezTo>
                    <a:pt x="9" y="1944"/>
                    <a:pt x="112" y="2101"/>
                    <a:pt x="318" y="2221"/>
                  </a:cubicBezTo>
                  <a:cubicBezTo>
                    <a:pt x="525" y="2341"/>
                    <a:pt x="796" y="2401"/>
                    <a:pt x="1067" y="2401"/>
                  </a:cubicBezTo>
                  <a:cubicBezTo>
                    <a:pt x="1338" y="2401"/>
                    <a:pt x="1610" y="2341"/>
                    <a:pt x="1818" y="2221"/>
                  </a:cubicBezTo>
                  <a:cubicBezTo>
                    <a:pt x="2027" y="2099"/>
                    <a:pt x="2131" y="1942"/>
                    <a:pt x="2131" y="1784"/>
                  </a:cubicBezTo>
                  <a:lnTo>
                    <a:pt x="2125"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1" name="Google Shape;2291;p53"/>
            <p:cNvSpPr/>
            <p:nvPr/>
          </p:nvSpPr>
          <p:spPr>
            <a:xfrm>
              <a:off x="2889383" y="1068617"/>
              <a:ext cx="86477" cy="47019"/>
            </a:xfrm>
            <a:custGeom>
              <a:rect b="b" l="l" r="r" t="t"/>
              <a:pathLst>
                <a:path extrusionOk="0" h="1076" w="1979">
                  <a:moveTo>
                    <a:pt x="997" y="0"/>
                  </a:moveTo>
                  <a:cubicBezTo>
                    <a:pt x="727" y="0"/>
                    <a:pt x="474" y="60"/>
                    <a:pt x="285" y="169"/>
                  </a:cubicBezTo>
                  <a:lnTo>
                    <a:pt x="285" y="171"/>
                  </a:lnTo>
                  <a:cubicBezTo>
                    <a:pt x="101" y="277"/>
                    <a:pt x="1" y="422"/>
                    <a:pt x="13" y="563"/>
                  </a:cubicBezTo>
                  <a:lnTo>
                    <a:pt x="14" y="576"/>
                  </a:lnTo>
                  <a:lnTo>
                    <a:pt x="14" y="585"/>
                  </a:lnTo>
                  <a:cubicBezTo>
                    <a:pt x="16" y="589"/>
                    <a:pt x="18" y="594"/>
                    <a:pt x="18" y="600"/>
                  </a:cubicBezTo>
                  <a:lnTo>
                    <a:pt x="21" y="609"/>
                  </a:lnTo>
                  <a:lnTo>
                    <a:pt x="24" y="622"/>
                  </a:lnTo>
                  <a:cubicBezTo>
                    <a:pt x="25" y="625"/>
                    <a:pt x="25" y="628"/>
                    <a:pt x="27" y="632"/>
                  </a:cubicBezTo>
                  <a:cubicBezTo>
                    <a:pt x="28" y="635"/>
                    <a:pt x="30" y="642"/>
                    <a:pt x="31" y="646"/>
                  </a:cubicBezTo>
                  <a:lnTo>
                    <a:pt x="38" y="657"/>
                  </a:lnTo>
                  <a:lnTo>
                    <a:pt x="42" y="668"/>
                  </a:lnTo>
                  <a:cubicBezTo>
                    <a:pt x="42" y="672"/>
                    <a:pt x="44" y="675"/>
                    <a:pt x="45" y="677"/>
                  </a:cubicBezTo>
                  <a:cubicBezTo>
                    <a:pt x="48" y="683"/>
                    <a:pt x="53" y="691"/>
                    <a:pt x="56" y="695"/>
                  </a:cubicBezTo>
                  <a:lnTo>
                    <a:pt x="62" y="705"/>
                  </a:lnTo>
                  <a:lnTo>
                    <a:pt x="68" y="715"/>
                  </a:lnTo>
                  <a:cubicBezTo>
                    <a:pt x="70" y="719"/>
                    <a:pt x="71" y="722"/>
                    <a:pt x="74" y="725"/>
                  </a:cubicBezTo>
                  <a:cubicBezTo>
                    <a:pt x="79" y="734"/>
                    <a:pt x="85" y="739"/>
                    <a:pt x="91" y="748"/>
                  </a:cubicBezTo>
                  <a:lnTo>
                    <a:pt x="98" y="754"/>
                  </a:lnTo>
                  <a:lnTo>
                    <a:pt x="107" y="765"/>
                  </a:lnTo>
                  <a:lnTo>
                    <a:pt x="111" y="771"/>
                  </a:lnTo>
                  <a:cubicBezTo>
                    <a:pt x="119" y="780"/>
                    <a:pt x="128" y="788"/>
                    <a:pt x="136" y="797"/>
                  </a:cubicBezTo>
                  <a:lnTo>
                    <a:pt x="142" y="802"/>
                  </a:lnTo>
                  <a:lnTo>
                    <a:pt x="153" y="812"/>
                  </a:lnTo>
                  <a:lnTo>
                    <a:pt x="159" y="817"/>
                  </a:lnTo>
                  <a:cubicBezTo>
                    <a:pt x="171" y="829"/>
                    <a:pt x="185" y="840"/>
                    <a:pt x="201" y="851"/>
                  </a:cubicBezTo>
                  <a:lnTo>
                    <a:pt x="214" y="863"/>
                  </a:lnTo>
                  <a:cubicBezTo>
                    <a:pt x="236" y="879"/>
                    <a:pt x="258" y="892"/>
                    <a:pt x="282" y="905"/>
                  </a:cubicBezTo>
                  <a:cubicBezTo>
                    <a:pt x="470" y="1014"/>
                    <a:pt x="724" y="1075"/>
                    <a:pt x="993" y="1075"/>
                  </a:cubicBezTo>
                  <a:cubicBezTo>
                    <a:pt x="1262" y="1075"/>
                    <a:pt x="1516" y="1015"/>
                    <a:pt x="1705" y="905"/>
                  </a:cubicBezTo>
                  <a:cubicBezTo>
                    <a:pt x="1728" y="891"/>
                    <a:pt x="1751" y="877"/>
                    <a:pt x="1773" y="863"/>
                  </a:cubicBezTo>
                  <a:cubicBezTo>
                    <a:pt x="1776" y="860"/>
                    <a:pt x="1779" y="857"/>
                    <a:pt x="1782" y="854"/>
                  </a:cubicBezTo>
                  <a:lnTo>
                    <a:pt x="1793" y="845"/>
                  </a:lnTo>
                  <a:lnTo>
                    <a:pt x="1802" y="839"/>
                  </a:lnTo>
                  <a:cubicBezTo>
                    <a:pt x="1811" y="832"/>
                    <a:pt x="1820" y="825"/>
                    <a:pt x="1830" y="819"/>
                  </a:cubicBezTo>
                  <a:cubicBezTo>
                    <a:pt x="1833" y="814"/>
                    <a:pt x="1836" y="812"/>
                    <a:pt x="1839" y="808"/>
                  </a:cubicBezTo>
                  <a:lnTo>
                    <a:pt x="1848" y="799"/>
                  </a:lnTo>
                  <a:lnTo>
                    <a:pt x="1857" y="792"/>
                  </a:lnTo>
                  <a:cubicBezTo>
                    <a:pt x="1863" y="785"/>
                    <a:pt x="1870" y="777"/>
                    <a:pt x="1876" y="771"/>
                  </a:cubicBezTo>
                  <a:cubicBezTo>
                    <a:pt x="1880" y="768"/>
                    <a:pt x="1882" y="765"/>
                    <a:pt x="1885" y="760"/>
                  </a:cubicBezTo>
                  <a:lnTo>
                    <a:pt x="1893" y="749"/>
                  </a:lnTo>
                  <a:lnTo>
                    <a:pt x="1900" y="742"/>
                  </a:lnTo>
                  <a:cubicBezTo>
                    <a:pt x="1906" y="734"/>
                    <a:pt x="1911" y="729"/>
                    <a:pt x="1914" y="723"/>
                  </a:cubicBezTo>
                  <a:cubicBezTo>
                    <a:pt x="1917" y="720"/>
                    <a:pt x="1919" y="717"/>
                    <a:pt x="1922" y="712"/>
                  </a:cubicBezTo>
                  <a:lnTo>
                    <a:pt x="1928" y="702"/>
                  </a:lnTo>
                  <a:lnTo>
                    <a:pt x="1934" y="692"/>
                  </a:lnTo>
                  <a:cubicBezTo>
                    <a:pt x="1937" y="688"/>
                    <a:pt x="1940" y="682"/>
                    <a:pt x="1943" y="675"/>
                  </a:cubicBezTo>
                  <a:cubicBezTo>
                    <a:pt x="1946" y="674"/>
                    <a:pt x="1946" y="671"/>
                    <a:pt x="1948" y="666"/>
                  </a:cubicBezTo>
                  <a:lnTo>
                    <a:pt x="1953" y="655"/>
                  </a:lnTo>
                  <a:lnTo>
                    <a:pt x="1957" y="646"/>
                  </a:lnTo>
                  <a:cubicBezTo>
                    <a:pt x="1959" y="640"/>
                    <a:pt x="1962" y="635"/>
                    <a:pt x="1963" y="629"/>
                  </a:cubicBezTo>
                  <a:cubicBezTo>
                    <a:pt x="1965" y="626"/>
                    <a:pt x="1965" y="623"/>
                    <a:pt x="1965" y="619"/>
                  </a:cubicBezTo>
                  <a:lnTo>
                    <a:pt x="1970" y="608"/>
                  </a:lnTo>
                  <a:lnTo>
                    <a:pt x="1971" y="597"/>
                  </a:lnTo>
                  <a:cubicBezTo>
                    <a:pt x="1973" y="592"/>
                    <a:pt x="1974" y="588"/>
                    <a:pt x="1976" y="582"/>
                  </a:cubicBezTo>
                  <a:cubicBezTo>
                    <a:pt x="1976" y="579"/>
                    <a:pt x="1976" y="576"/>
                    <a:pt x="1976" y="572"/>
                  </a:cubicBezTo>
                  <a:lnTo>
                    <a:pt x="1976" y="560"/>
                  </a:lnTo>
                  <a:lnTo>
                    <a:pt x="1977" y="551"/>
                  </a:lnTo>
                  <a:cubicBezTo>
                    <a:pt x="1979" y="546"/>
                    <a:pt x="1979" y="540"/>
                    <a:pt x="1979" y="536"/>
                  </a:cubicBezTo>
                  <a:cubicBezTo>
                    <a:pt x="1979" y="402"/>
                    <a:pt x="1883" y="271"/>
                    <a:pt x="1710" y="169"/>
                  </a:cubicBezTo>
                  <a:cubicBezTo>
                    <a:pt x="1522" y="60"/>
                    <a:pt x="1267" y="0"/>
                    <a:pt x="99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2" name="Google Shape;2292;p53"/>
            <p:cNvSpPr/>
            <p:nvPr/>
          </p:nvSpPr>
          <p:spPr>
            <a:xfrm>
              <a:off x="2885844" y="1065165"/>
              <a:ext cx="93469" cy="53835"/>
            </a:xfrm>
            <a:custGeom>
              <a:rect b="b" l="l" r="r" t="t"/>
              <a:pathLst>
                <a:path extrusionOk="0" h="1232" w="2139">
                  <a:moveTo>
                    <a:pt x="1078" y="79"/>
                  </a:moveTo>
                  <a:cubicBezTo>
                    <a:pt x="1348" y="79"/>
                    <a:pt x="1601" y="139"/>
                    <a:pt x="1791" y="248"/>
                  </a:cubicBezTo>
                  <a:cubicBezTo>
                    <a:pt x="1964" y="350"/>
                    <a:pt x="2060" y="481"/>
                    <a:pt x="2060" y="615"/>
                  </a:cubicBezTo>
                  <a:cubicBezTo>
                    <a:pt x="2060" y="619"/>
                    <a:pt x="2060" y="625"/>
                    <a:pt x="2058" y="630"/>
                  </a:cubicBezTo>
                  <a:lnTo>
                    <a:pt x="2057" y="639"/>
                  </a:lnTo>
                  <a:lnTo>
                    <a:pt x="2057" y="651"/>
                  </a:lnTo>
                  <a:cubicBezTo>
                    <a:pt x="2057" y="655"/>
                    <a:pt x="2057" y="658"/>
                    <a:pt x="2055" y="661"/>
                  </a:cubicBezTo>
                  <a:cubicBezTo>
                    <a:pt x="2055" y="667"/>
                    <a:pt x="2054" y="671"/>
                    <a:pt x="2052" y="676"/>
                  </a:cubicBezTo>
                  <a:lnTo>
                    <a:pt x="2051" y="687"/>
                  </a:lnTo>
                  <a:lnTo>
                    <a:pt x="2046" y="698"/>
                  </a:lnTo>
                  <a:cubicBezTo>
                    <a:pt x="2046" y="702"/>
                    <a:pt x="2044" y="705"/>
                    <a:pt x="2044" y="708"/>
                  </a:cubicBezTo>
                  <a:cubicBezTo>
                    <a:pt x="2043" y="714"/>
                    <a:pt x="2040" y="719"/>
                    <a:pt x="2038" y="725"/>
                  </a:cubicBezTo>
                  <a:lnTo>
                    <a:pt x="2034" y="734"/>
                  </a:lnTo>
                  <a:lnTo>
                    <a:pt x="2029" y="745"/>
                  </a:lnTo>
                  <a:cubicBezTo>
                    <a:pt x="2027" y="750"/>
                    <a:pt x="2026" y="753"/>
                    <a:pt x="2024" y="754"/>
                  </a:cubicBezTo>
                  <a:cubicBezTo>
                    <a:pt x="2021" y="761"/>
                    <a:pt x="2018" y="767"/>
                    <a:pt x="2015" y="771"/>
                  </a:cubicBezTo>
                  <a:lnTo>
                    <a:pt x="2007" y="781"/>
                  </a:lnTo>
                  <a:lnTo>
                    <a:pt x="2003" y="791"/>
                  </a:lnTo>
                  <a:cubicBezTo>
                    <a:pt x="2000" y="796"/>
                    <a:pt x="1998" y="799"/>
                    <a:pt x="1995" y="802"/>
                  </a:cubicBezTo>
                  <a:cubicBezTo>
                    <a:pt x="1992" y="808"/>
                    <a:pt x="1987" y="813"/>
                    <a:pt x="1981" y="821"/>
                  </a:cubicBezTo>
                  <a:lnTo>
                    <a:pt x="1974" y="828"/>
                  </a:lnTo>
                  <a:lnTo>
                    <a:pt x="1966" y="839"/>
                  </a:lnTo>
                  <a:cubicBezTo>
                    <a:pt x="1963" y="844"/>
                    <a:pt x="1961" y="847"/>
                    <a:pt x="1957" y="850"/>
                  </a:cubicBezTo>
                  <a:cubicBezTo>
                    <a:pt x="1951" y="856"/>
                    <a:pt x="1944" y="864"/>
                    <a:pt x="1938" y="871"/>
                  </a:cubicBezTo>
                  <a:lnTo>
                    <a:pt x="1929" y="878"/>
                  </a:lnTo>
                  <a:lnTo>
                    <a:pt x="1918" y="887"/>
                  </a:lnTo>
                  <a:cubicBezTo>
                    <a:pt x="1917" y="891"/>
                    <a:pt x="1914" y="893"/>
                    <a:pt x="1911" y="898"/>
                  </a:cubicBezTo>
                  <a:cubicBezTo>
                    <a:pt x="1901" y="904"/>
                    <a:pt x="1892" y="911"/>
                    <a:pt x="1883" y="918"/>
                  </a:cubicBezTo>
                  <a:lnTo>
                    <a:pt x="1874" y="924"/>
                  </a:lnTo>
                  <a:lnTo>
                    <a:pt x="1863" y="933"/>
                  </a:lnTo>
                  <a:cubicBezTo>
                    <a:pt x="1860" y="936"/>
                    <a:pt x="1857" y="939"/>
                    <a:pt x="1854" y="942"/>
                  </a:cubicBezTo>
                  <a:cubicBezTo>
                    <a:pt x="1832" y="956"/>
                    <a:pt x="1809" y="970"/>
                    <a:pt x="1786" y="984"/>
                  </a:cubicBezTo>
                  <a:cubicBezTo>
                    <a:pt x="1595" y="1094"/>
                    <a:pt x="1343" y="1154"/>
                    <a:pt x="1074" y="1154"/>
                  </a:cubicBezTo>
                  <a:cubicBezTo>
                    <a:pt x="803" y="1154"/>
                    <a:pt x="551" y="1093"/>
                    <a:pt x="363" y="984"/>
                  </a:cubicBezTo>
                  <a:cubicBezTo>
                    <a:pt x="339" y="971"/>
                    <a:pt x="317" y="958"/>
                    <a:pt x="295" y="942"/>
                  </a:cubicBezTo>
                  <a:lnTo>
                    <a:pt x="282" y="930"/>
                  </a:lnTo>
                  <a:cubicBezTo>
                    <a:pt x="266" y="919"/>
                    <a:pt x="252" y="908"/>
                    <a:pt x="239" y="896"/>
                  </a:cubicBezTo>
                  <a:lnTo>
                    <a:pt x="232" y="891"/>
                  </a:lnTo>
                  <a:lnTo>
                    <a:pt x="223" y="881"/>
                  </a:lnTo>
                  <a:lnTo>
                    <a:pt x="217" y="876"/>
                  </a:lnTo>
                  <a:cubicBezTo>
                    <a:pt x="208" y="867"/>
                    <a:pt x="200" y="859"/>
                    <a:pt x="192" y="850"/>
                  </a:cubicBezTo>
                  <a:lnTo>
                    <a:pt x="186" y="844"/>
                  </a:lnTo>
                  <a:lnTo>
                    <a:pt x="179" y="833"/>
                  </a:lnTo>
                  <a:lnTo>
                    <a:pt x="172" y="827"/>
                  </a:lnTo>
                  <a:cubicBezTo>
                    <a:pt x="166" y="818"/>
                    <a:pt x="160" y="813"/>
                    <a:pt x="155" y="804"/>
                  </a:cubicBezTo>
                  <a:cubicBezTo>
                    <a:pt x="152" y="801"/>
                    <a:pt x="151" y="798"/>
                    <a:pt x="149" y="794"/>
                  </a:cubicBezTo>
                  <a:lnTo>
                    <a:pt x="143" y="784"/>
                  </a:lnTo>
                  <a:lnTo>
                    <a:pt x="137" y="774"/>
                  </a:lnTo>
                  <a:cubicBezTo>
                    <a:pt x="134" y="770"/>
                    <a:pt x="129" y="762"/>
                    <a:pt x="126" y="756"/>
                  </a:cubicBezTo>
                  <a:cubicBezTo>
                    <a:pt x="125" y="754"/>
                    <a:pt x="123" y="751"/>
                    <a:pt x="123" y="747"/>
                  </a:cubicBezTo>
                  <a:lnTo>
                    <a:pt x="117" y="736"/>
                  </a:lnTo>
                  <a:lnTo>
                    <a:pt x="112" y="725"/>
                  </a:lnTo>
                  <a:cubicBezTo>
                    <a:pt x="111" y="721"/>
                    <a:pt x="109" y="714"/>
                    <a:pt x="106" y="711"/>
                  </a:cubicBezTo>
                  <a:cubicBezTo>
                    <a:pt x="106" y="707"/>
                    <a:pt x="105" y="704"/>
                    <a:pt x="105" y="701"/>
                  </a:cubicBezTo>
                  <a:lnTo>
                    <a:pt x="102" y="688"/>
                  </a:lnTo>
                  <a:lnTo>
                    <a:pt x="99" y="679"/>
                  </a:lnTo>
                  <a:cubicBezTo>
                    <a:pt x="97" y="673"/>
                    <a:pt x="97" y="668"/>
                    <a:pt x="95" y="664"/>
                  </a:cubicBezTo>
                  <a:lnTo>
                    <a:pt x="95" y="655"/>
                  </a:lnTo>
                  <a:lnTo>
                    <a:pt x="94" y="642"/>
                  </a:lnTo>
                  <a:cubicBezTo>
                    <a:pt x="82" y="499"/>
                    <a:pt x="180" y="356"/>
                    <a:pt x="366" y="248"/>
                  </a:cubicBezTo>
                  <a:cubicBezTo>
                    <a:pt x="555" y="139"/>
                    <a:pt x="808" y="79"/>
                    <a:pt x="1078" y="79"/>
                  </a:cubicBezTo>
                  <a:close/>
                  <a:moveTo>
                    <a:pt x="1078" y="1"/>
                  </a:moveTo>
                  <a:cubicBezTo>
                    <a:pt x="806" y="1"/>
                    <a:pt x="534" y="61"/>
                    <a:pt x="326" y="181"/>
                  </a:cubicBezTo>
                  <a:cubicBezTo>
                    <a:pt x="105" y="308"/>
                    <a:pt x="0" y="481"/>
                    <a:pt x="17" y="648"/>
                  </a:cubicBezTo>
                  <a:cubicBezTo>
                    <a:pt x="17" y="658"/>
                    <a:pt x="17" y="667"/>
                    <a:pt x="19" y="676"/>
                  </a:cubicBezTo>
                  <a:cubicBezTo>
                    <a:pt x="20" y="687"/>
                    <a:pt x="23" y="698"/>
                    <a:pt x="26" y="708"/>
                  </a:cubicBezTo>
                  <a:cubicBezTo>
                    <a:pt x="28" y="718"/>
                    <a:pt x="31" y="727"/>
                    <a:pt x="32" y="734"/>
                  </a:cubicBezTo>
                  <a:cubicBezTo>
                    <a:pt x="37" y="745"/>
                    <a:pt x="42" y="754"/>
                    <a:pt x="46" y="765"/>
                  </a:cubicBezTo>
                  <a:cubicBezTo>
                    <a:pt x="49" y="774"/>
                    <a:pt x="52" y="784"/>
                    <a:pt x="57" y="791"/>
                  </a:cubicBezTo>
                  <a:cubicBezTo>
                    <a:pt x="63" y="802"/>
                    <a:pt x="69" y="813"/>
                    <a:pt x="77" y="825"/>
                  </a:cubicBezTo>
                  <a:cubicBezTo>
                    <a:pt x="82" y="833"/>
                    <a:pt x="86" y="841"/>
                    <a:pt x="91" y="848"/>
                  </a:cubicBezTo>
                  <a:cubicBezTo>
                    <a:pt x="100" y="859"/>
                    <a:pt x="109" y="870"/>
                    <a:pt x="119" y="884"/>
                  </a:cubicBezTo>
                  <a:cubicBezTo>
                    <a:pt x="123" y="890"/>
                    <a:pt x="128" y="896"/>
                    <a:pt x="134" y="902"/>
                  </a:cubicBezTo>
                  <a:cubicBezTo>
                    <a:pt x="145" y="914"/>
                    <a:pt x="157" y="927"/>
                    <a:pt x="169" y="938"/>
                  </a:cubicBezTo>
                  <a:cubicBezTo>
                    <a:pt x="175" y="942"/>
                    <a:pt x="182" y="950"/>
                    <a:pt x="188" y="954"/>
                  </a:cubicBezTo>
                  <a:cubicBezTo>
                    <a:pt x="202" y="968"/>
                    <a:pt x="219" y="979"/>
                    <a:pt x="234" y="991"/>
                  </a:cubicBezTo>
                  <a:cubicBezTo>
                    <a:pt x="240" y="998"/>
                    <a:pt x="245" y="1001"/>
                    <a:pt x="251" y="1004"/>
                  </a:cubicBezTo>
                  <a:cubicBezTo>
                    <a:pt x="272" y="1022"/>
                    <a:pt x="297" y="1038"/>
                    <a:pt x="323" y="1051"/>
                  </a:cubicBezTo>
                  <a:cubicBezTo>
                    <a:pt x="529" y="1173"/>
                    <a:pt x="802" y="1231"/>
                    <a:pt x="1074" y="1231"/>
                  </a:cubicBezTo>
                  <a:cubicBezTo>
                    <a:pt x="1344" y="1231"/>
                    <a:pt x="1615" y="1173"/>
                    <a:pt x="1824" y="1051"/>
                  </a:cubicBezTo>
                  <a:cubicBezTo>
                    <a:pt x="1851" y="1038"/>
                    <a:pt x="1875" y="1022"/>
                    <a:pt x="1898" y="1004"/>
                  </a:cubicBezTo>
                  <a:cubicBezTo>
                    <a:pt x="1906" y="999"/>
                    <a:pt x="1914" y="993"/>
                    <a:pt x="1921" y="985"/>
                  </a:cubicBezTo>
                  <a:cubicBezTo>
                    <a:pt x="1935" y="976"/>
                    <a:pt x="1949" y="965"/>
                    <a:pt x="1961" y="954"/>
                  </a:cubicBezTo>
                  <a:cubicBezTo>
                    <a:pt x="1969" y="948"/>
                    <a:pt x="1975" y="941"/>
                    <a:pt x="1983" y="933"/>
                  </a:cubicBezTo>
                  <a:cubicBezTo>
                    <a:pt x="1994" y="924"/>
                    <a:pt x="2006" y="913"/>
                    <a:pt x="2015" y="902"/>
                  </a:cubicBezTo>
                  <a:cubicBezTo>
                    <a:pt x="2023" y="894"/>
                    <a:pt x="2027" y="885"/>
                    <a:pt x="2034" y="879"/>
                  </a:cubicBezTo>
                  <a:cubicBezTo>
                    <a:pt x="2043" y="868"/>
                    <a:pt x="2052" y="858"/>
                    <a:pt x="2060" y="848"/>
                  </a:cubicBezTo>
                  <a:cubicBezTo>
                    <a:pt x="2064" y="839"/>
                    <a:pt x="2069" y="830"/>
                    <a:pt x="2075" y="821"/>
                  </a:cubicBezTo>
                  <a:cubicBezTo>
                    <a:pt x="2080" y="811"/>
                    <a:pt x="2087" y="801"/>
                    <a:pt x="2094" y="791"/>
                  </a:cubicBezTo>
                  <a:cubicBezTo>
                    <a:pt x="2097" y="782"/>
                    <a:pt x="2100" y="774"/>
                    <a:pt x="2104" y="765"/>
                  </a:cubicBezTo>
                  <a:cubicBezTo>
                    <a:pt x="2109" y="754"/>
                    <a:pt x="2114" y="744"/>
                    <a:pt x="2117" y="733"/>
                  </a:cubicBezTo>
                  <a:cubicBezTo>
                    <a:pt x="2121" y="724"/>
                    <a:pt x="2123" y="714"/>
                    <a:pt x="2124" y="707"/>
                  </a:cubicBezTo>
                  <a:cubicBezTo>
                    <a:pt x="2127" y="696"/>
                    <a:pt x="2131" y="685"/>
                    <a:pt x="2134" y="675"/>
                  </a:cubicBezTo>
                  <a:cubicBezTo>
                    <a:pt x="2134" y="665"/>
                    <a:pt x="2134" y="656"/>
                    <a:pt x="2135" y="647"/>
                  </a:cubicBezTo>
                  <a:cubicBezTo>
                    <a:pt x="2135" y="636"/>
                    <a:pt x="2138" y="625"/>
                    <a:pt x="2138" y="615"/>
                  </a:cubicBezTo>
                  <a:cubicBezTo>
                    <a:pt x="2138" y="458"/>
                    <a:pt x="2035" y="301"/>
                    <a:pt x="1829" y="182"/>
                  </a:cubicBezTo>
                  <a:cubicBezTo>
                    <a:pt x="1621" y="62"/>
                    <a:pt x="1351" y="1"/>
                    <a:pt x="107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3" name="Google Shape;2293;p53"/>
            <p:cNvSpPr/>
            <p:nvPr/>
          </p:nvSpPr>
          <p:spPr>
            <a:xfrm>
              <a:off x="3092834" y="883213"/>
              <a:ext cx="82195" cy="62924"/>
            </a:xfrm>
            <a:custGeom>
              <a:rect b="b" l="l" r="r" t="t"/>
              <a:pathLst>
                <a:path extrusionOk="0" h="1440" w="1881">
                  <a:moveTo>
                    <a:pt x="1880" y="1"/>
                  </a:moveTo>
                  <a:lnTo>
                    <a:pt x="1" y="1313"/>
                  </a:lnTo>
                  <a:lnTo>
                    <a:pt x="1" y="1439"/>
                  </a:lnTo>
                  <a:lnTo>
                    <a:pt x="1880" y="127"/>
                  </a:lnTo>
                  <a:lnTo>
                    <a:pt x="188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4" name="Google Shape;2294;p53"/>
            <p:cNvSpPr/>
            <p:nvPr/>
          </p:nvSpPr>
          <p:spPr>
            <a:xfrm>
              <a:off x="2951476" y="940499"/>
              <a:ext cx="141493" cy="79136"/>
            </a:xfrm>
            <a:custGeom>
              <a:rect b="b" l="l" r="r" t="t"/>
              <a:pathLst>
                <a:path extrusionOk="0" h="1811" w="3238">
                  <a:moveTo>
                    <a:pt x="3237" y="0"/>
                  </a:moveTo>
                  <a:lnTo>
                    <a:pt x="3237" y="0"/>
                  </a:lnTo>
                  <a:cubicBezTo>
                    <a:pt x="2305" y="651"/>
                    <a:pt x="1216" y="1217"/>
                    <a:pt x="1" y="1685"/>
                  </a:cubicBezTo>
                  <a:lnTo>
                    <a:pt x="1" y="1811"/>
                  </a:lnTo>
                  <a:cubicBezTo>
                    <a:pt x="1216" y="1345"/>
                    <a:pt x="2305" y="779"/>
                    <a:pt x="3236" y="128"/>
                  </a:cubicBezTo>
                  <a:lnTo>
                    <a:pt x="323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5" name="Google Shape;2295;p53"/>
            <p:cNvSpPr/>
            <p:nvPr/>
          </p:nvSpPr>
          <p:spPr>
            <a:xfrm>
              <a:off x="2940465" y="879717"/>
              <a:ext cx="234568" cy="136293"/>
            </a:xfrm>
            <a:custGeom>
              <a:rect b="b" l="l" r="r" t="t"/>
              <a:pathLst>
                <a:path extrusionOk="0" h="3119" w="5368">
                  <a:moveTo>
                    <a:pt x="5231" y="1"/>
                  </a:moveTo>
                  <a:lnTo>
                    <a:pt x="2972" y="1095"/>
                  </a:lnTo>
                  <a:cubicBezTo>
                    <a:pt x="1854" y="1636"/>
                    <a:pt x="879" y="2270"/>
                    <a:pt x="78" y="2974"/>
                  </a:cubicBezTo>
                  <a:lnTo>
                    <a:pt x="1" y="3040"/>
                  </a:lnTo>
                  <a:lnTo>
                    <a:pt x="138" y="3119"/>
                  </a:lnTo>
                  <a:lnTo>
                    <a:pt x="253" y="3076"/>
                  </a:lnTo>
                  <a:cubicBezTo>
                    <a:pt x="1468" y="2610"/>
                    <a:pt x="2557" y="2042"/>
                    <a:pt x="3489" y="1391"/>
                  </a:cubicBezTo>
                  <a:lnTo>
                    <a:pt x="5367" y="81"/>
                  </a:lnTo>
                  <a:lnTo>
                    <a:pt x="5231" y="1"/>
                  </a:lnTo>
                  <a:close/>
                </a:path>
              </a:pathLst>
            </a:custGeom>
            <a:gradFill>
              <a:gsLst>
                <a:gs pos="0">
                  <a:schemeClr val="accent1"/>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6" name="Google Shape;2296;p53"/>
            <p:cNvSpPr/>
            <p:nvPr/>
          </p:nvSpPr>
          <p:spPr>
            <a:xfrm>
              <a:off x="2912979" y="1003946"/>
              <a:ext cx="42736" cy="95173"/>
            </a:xfrm>
            <a:custGeom>
              <a:rect b="b" l="l" r="r" t="t"/>
              <a:pathLst>
                <a:path extrusionOk="0" h="2178" w="978">
                  <a:moveTo>
                    <a:pt x="977" y="4"/>
                  </a:moveTo>
                  <a:lnTo>
                    <a:pt x="977" y="4"/>
                  </a:lnTo>
                  <a:lnTo>
                    <a:pt x="977" y="4"/>
                  </a:lnTo>
                  <a:cubicBezTo>
                    <a:pt x="977" y="4"/>
                    <a:pt x="977" y="4"/>
                    <a:pt x="977" y="4"/>
                  </a:cubicBezTo>
                  <a:close/>
                  <a:moveTo>
                    <a:pt x="4" y="0"/>
                  </a:moveTo>
                  <a:lnTo>
                    <a:pt x="1" y="1894"/>
                  </a:lnTo>
                  <a:cubicBezTo>
                    <a:pt x="1" y="1966"/>
                    <a:pt x="48" y="2039"/>
                    <a:pt x="144" y="2094"/>
                  </a:cubicBezTo>
                  <a:cubicBezTo>
                    <a:pt x="240" y="2149"/>
                    <a:pt x="365" y="2177"/>
                    <a:pt x="489" y="2177"/>
                  </a:cubicBezTo>
                  <a:cubicBezTo>
                    <a:pt x="614" y="2177"/>
                    <a:pt x="738" y="2149"/>
                    <a:pt x="833" y="2094"/>
                  </a:cubicBezTo>
                  <a:cubicBezTo>
                    <a:pt x="927" y="2040"/>
                    <a:pt x="973" y="1969"/>
                    <a:pt x="973" y="1897"/>
                  </a:cubicBezTo>
                  <a:lnTo>
                    <a:pt x="977" y="4"/>
                  </a:lnTo>
                  <a:lnTo>
                    <a:pt x="977" y="4"/>
                  </a:lnTo>
                  <a:cubicBezTo>
                    <a:pt x="977" y="8"/>
                    <a:pt x="976" y="13"/>
                    <a:pt x="976" y="17"/>
                  </a:cubicBezTo>
                  <a:cubicBezTo>
                    <a:pt x="974" y="22"/>
                    <a:pt x="974" y="25"/>
                    <a:pt x="974" y="30"/>
                  </a:cubicBezTo>
                  <a:cubicBezTo>
                    <a:pt x="974" y="34"/>
                    <a:pt x="973" y="39"/>
                    <a:pt x="971" y="45"/>
                  </a:cubicBezTo>
                  <a:cubicBezTo>
                    <a:pt x="970" y="48"/>
                    <a:pt x="970" y="53"/>
                    <a:pt x="968" y="56"/>
                  </a:cubicBezTo>
                  <a:cubicBezTo>
                    <a:pt x="967" y="60"/>
                    <a:pt x="963" y="65"/>
                    <a:pt x="962" y="70"/>
                  </a:cubicBezTo>
                  <a:cubicBezTo>
                    <a:pt x="960" y="74"/>
                    <a:pt x="960" y="79"/>
                    <a:pt x="957" y="82"/>
                  </a:cubicBezTo>
                  <a:cubicBezTo>
                    <a:pt x="956" y="87"/>
                    <a:pt x="951" y="93"/>
                    <a:pt x="948" y="97"/>
                  </a:cubicBezTo>
                  <a:cubicBezTo>
                    <a:pt x="947" y="100"/>
                    <a:pt x="945" y="104"/>
                    <a:pt x="942" y="108"/>
                  </a:cubicBezTo>
                  <a:cubicBezTo>
                    <a:pt x="939" y="113"/>
                    <a:pt x="933" y="119"/>
                    <a:pt x="928" y="124"/>
                  </a:cubicBezTo>
                  <a:cubicBezTo>
                    <a:pt x="927" y="127"/>
                    <a:pt x="925" y="130"/>
                    <a:pt x="922" y="133"/>
                  </a:cubicBezTo>
                  <a:cubicBezTo>
                    <a:pt x="917" y="137"/>
                    <a:pt x="911" y="144"/>
                    <a:pt x="907" y="150"/>
                  </a:cubicBezTo>
                  <a:cubicBezTo>
                    <a:pt x="902" y="153"/>
                    <a:pt x="900" y="154"/>
                    <a:pt x="897" y="157"/>
                  </a:cubicBezTo>
                  <a:cubicBezTo>
                    <a:pt x="890" y="164"/>
                    <a:pt x="883" y="168"/>
                    <a:pt x="877" y="174"/>
                  </a:cubicBezTo>
                  <a:cubicBezTo>
                    <a:pt x="874" y="176"/>
                    <a:pt x="871" y="179"/>
                    <a:pt x="868" y="180"/>
                  </a:cubicBezTo>
                  <a:cubicBezTo>
                    <a:pt x="859" y="188"/>
                    <a:pt x="847" y="196"/>
                    <a:pt x="834" y="200"/>
                  </a:cubicBezTo>
                  <a:cubicBezTo>
                    <a:pt x="739" y="255"/>
                    <a:pt x="615" y="283"/>
                    <a:pt x="490" y="283"/>
                  </a:cubicBezTo>
                  <a:cubicBezTo>
                    <a:pt x="366" y="283"/>
                    <a:pt x="242" y="256"/>
                    <a:pt x="148" y="200"/>
                  </a:cubicBezTo>
                  <a:cubicBezTo>
                    <a:pt x="136" y="196"/>
                    <a:pt x="125" y="188"/>
                    <a:pt x="114" y="180"/>
                  </a:cubicBezTo>
                  <a:cubicBezTo>
                    <a:pt x="110" y="177"/>
                    <a:pt x="107" y="174"/>
                    <a:pt x="104" y="171"/>
                  </a:cubicBezTo>
                  <a:cubicBezTo>
                    <a:pt x="97" y="167"/>
                    <a:pt x="91" y="162"/>
                    <a:pt x="85" y="157"/>
                  </a:cubicBezTo>
                  <a:cubicBezTo>
                    <a:pt x="81" y="153"/>
                    <a:pt x="79" y="151"/>
                    <a:pt x="76" y="148"/>
                  </a:cubicBezTo>
                  <a:cubicBezTo>
                    <a:pt x="70" y="142"/>
                    <a:pt x="65" y="137"/>
                    <a:pt x="61" y="133"/>
                  </a:cubicBezTo>
                  <a:cubicBezTo>
                    <a:pt x="57" y="130"/>
                    <a:pt x="54" y="125"/>
                    <a:pt x="51" y="124"/>
                  </a:cubicBezTo>
                  <a:cubicBezTo>
                    <a:pt x="48" y="117"/>
                    <a:pt x="44" y="113"/>
                    <a:pt x="41" y="108"/>
                  </a:cubicBezTo>
                  <a:cubicBezTo>
                    <a:pt x="37" y="104"/>
                    <a:pt x="36" y="99"/>
                    <a:pt x="33" y="96"/>
                  </a:cubicBezTo>
                  <a:cubicBezTo>
                    <a:pt x="31" y="91"/>
                    <a:pt x="27" y="87"/>
                    <a:pt x="25" y="82"/>
                  </a:cubicBezTo>
                  <a:cubicBezTo>
                    <a:pt x="22" y="79"/>
                    <a:pt x="22" y="73"/>
                    <a:pt x="19" y="70"/>
                  </a:cubicBezTo>
                  <a:cubicBezTo>
                    <a:pt x="17" y="65"/>
                    <a:pt x="14" y="60"/>
                    <a:pt x="14" y="54"/>
                  </a:cubicBezTo>
                  <a:cubicBezTo>
                    <a:pt x="13" y="51"/>
                    <a:pt x="11" y="48"/>
                    <a:pt x="10" y="42"/>
                  </a:cubicBezTo>
                  <a:cubicBezTo>
                    <a:pt x="10" y="39"/>
                    <a:pt x="8" y="34"/>
                    <a:pt x="7" y="28"/>
                  </a:cubicBezTo>
                  <a:cubicBezTo>
                    <a:pt x="5" y="24"/>
                    <a:pt x="5" y="20"/>
                    <a:pt x="5" y="17"/>
                  </a:cubicBezTo>
                  <a:cubicBezTo>
                    <a:pt x="5" y="11"/>
                    <a:pt x="4" y="7"/>
                    <a:pt x="4" y="2"/>
                  </a:cubicBezTo>
                  <a:lnTo>
                    <a:pt x="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7" name="Google Shape;2297;p53"/>
            <p:cNvSpPr/>
            <p:nvPr/>
          </p:nvSpPr>
          <p:spPr>
            <a:xfrm>
              <a:off x="2913111" y="991711"/>
              <a:ext cx="42867" cy="24602"/>
            </a:xfrm>
            <a:custGeom>
              <a:rect b="b" l="l" r="r" t="t"/>
              <a:pathLst>
                <a:path extrusionOk="0" h="563" w="981">
                  <a:moveTo>
                    <a:pt x="487" y="0"/>
                  </a:moveTo>
                  <a:cubicBezTo>
                    <a:pt x="362" y="0"/>
                    <a:pt x="237" y="27"/>
                    <a:pt x="142" y="82"/>
                  </a:cubicBezTo>
                  <a:cubicBezTo>
                    <a:pt x="48" y="137"/>
                    <a:pt x="1" y="210"/>
                    <a:pt x="1" y="282"/>
                  </a:cubicBezTo>
                  <a:cubicBezTo>
                    <a:pt x="1" y="287"/>
                    <a:pt x="2" y="291"/>
                    <a:pt x="2" y="297"/>
                  </a:cubicBezTo>
                  <a:cubicBezTo>
                    <a:pt x="2" y="300"/>
                    <a:pt x="2" y="304"/>
                    <a:pt x="4" y="308"/>
                  </a:cubicBezTo>
                  <a:cubicBezTo>
                    <a:pt x="5" y="314"/>
                    <a:pt x="5" y="319"/>
                    <a:pt x="7" y="322"/>
                  </a:cubicBezTo>
                  <a:cubicBezTo>
                    <a:pt x="8" y="328"/>
                    <a:pt x="10" y="331"/>
                    <a:pt x="11" y="334"/>
                  </a:cubicBezTo>
                  <a:cubicBezTo>
                    <a:pt x="11" y="340"/>
                    <a:pt x="14" y="345"/>
                    <a:pt x="16" y="350"/>
                  </a:cubicBezTo>
                  <a:cubicBezTo>
                    <a:pt x="19" y="354"/>
                    <a:pt x="19" y="359"/>
                    <a:pt x="22" y="362"/>
                  </a:cubicBezTo>
                  <a:cubicBezTo>
                    <a:pt x="24" y="367"/>
                    <a:pt x="28" y="371"/>
                    <a:pt x="30" y="376"/>
                  </a:cubicBezTo>
                  <a:cubicBezTo>
                    <a:pt x="33" y="379"/>
                    <a:pt x="34" y="384"/>
                    <a:pt x="38" y="388"/>
                  </a:cubicBezTo>
                  <a:cubicBezTo>
                    <a:pt x="41" y="393"/>
                    <a:pt x="45" y="397"/>
                    <a:pt x="48" y="402"/>
                  </a:cubicBezTo>
                  <a:cubicBezTo>
                    <a:pt x="51" y="404"/>
                    <a:pt x="54" y="410"/>
                    <a:pt x="58" y="413"/>
                  </a:cubicBezTo>
                  <a:cubicBezTo>
                    <a:pt x="62" y="417"/>
                    <a:pt x="67" y="422"/>
                    <a:pt x="73" y="427"/>
                  </a:cubicBezTo>
                  <a:cubicBezTo>
                    <a:pt x="76" y="431"/>
                    <a:pt x="78" y="433"/>
                    <a:pt x="82" y="437"/>
                  </a:cubicBezTo>
                  <a:cubicBezTo>
                    <a:pt x="88" y="442"/>
                    <a:pt x="94" y="447"/>
                    <a:pt x="101" y="451"/>
                  </a:cubicBezTo>
                  <a:cubicBezTo>
                    <a:pt x="104" y="454"/>
                    <a:pt x="107" y="457"/>
                    <a:pt x="111" y="460"/>
                  </a:cubicBezTo>
                  <a:cubicBezTo>
                    <a:pt x="122" y="468"/>
                    <a:pt x="133" y="474"/>
                    <a:pt x="145" y="480"/>
                  </a:cubicBezTo>
                  <a:cubicBezTo>
                    <a:pt x="239" y="536"/>
                    <a:pt x="363" y="563"/>
                    <a:pt x="487" y="563"/>
                  </a:cubicBezTo>
                  <a:cubicBezTo>
                    <a:pt x="612" y="563"/>
                    <a:pt x="736" y="535"/>
                    <a:pt x="831" y="480"/>
                  </a:cubicBezTo>
                  <a:cubicBezTo>
                    <a:pt x="844" y="474"/>
                    <a:pt x="856" y="468"/>
                    <a:pt x="865" y="460"/>
                  </a:cubicBezTo>
                  <a:cubicBezTo>
                    <a:pt x="868" y="459"/>
                    <a:pt x="871" y="456"/>
                    <a:pt x="874" y="454"/>
                  </a:cubicBezTo>
                  <a:cubicBezTo>
                    <a:pt x="880" y="448"/>
                    <a:pt x="887" y="444"/>
                    <a:pt x="894" y="437"/>
                  </a:cubicBezTo>
                  <a:cubicBezTo>
                    <a:pt x="897" y="434"/>
                    <a:pt x="899" y="433"/>
                    <a:pt x="904" y="430"/>
                  </a:cubicBezTo>
                  <a:cubicBezTo>
                    <a:pt x="908" y="424"/>
                    <a:pt x="914" y="417"/>
                    <a:pt x="919" y="413"/>
                  </a:cubicBezTo>
                  <a:cubicBezTo>
                    <a:pt x="922" y="410"/>
                    <a:pt x="924" y="407"/>
                    <a:pt x="925" y="404"/>
                  </a:cubicBezTo>
                  <a:cubicBezTo>
                    <a:pt x="930" y="399"/>
                    <a:pt x="936" y="393"/>
                    <a:pt x="939" y="388"/>
                  </a:cubicBezTo>
                  <a:cubicBezTo>
                    <a:pt x="940" y="384"/>
                    <a:pt x="944" y="380"/>
                    <a:pt x="945" y="377"/>
                  </a:cubicBezTo>
                  <a:cubicBezTo>
                    <a:pt x="948" y="373"/>
                    <a:pt x="953" y="367"/>
                    <a:pt x="954" y="362"/>
                  </a:cubicBezTo>
                  <a:cubicBezTo>
                    <a:pt x="957" y="359"/>
                    <a:pt x="957" y="354"/>
                    <a:pt x="959" y="350"/>
                  </a:cubicBezTo>
                  <a:cubicBezTo>
                    <a:pt x="960" y="345"/>
                    <a:pt x="964" y="340"/>
                    <a:pt x="965" y="336"/>
                  </a:cubicBezTo>
                  <a:cubicBezTo>
                    <a:pt x="967" y="333"/>
                    <a:pt x="967" y="328"/>
                    <a:pt x="968" y="324"/>
                  </a:cubicBezTo>
                  <a:cubicBezTo>
                    <a:pt x="970" y="319"/>
                    <a:pt x="971" y="314"/>
                    <a:pt x="971" y="310"/>
                  </a:cubicBezTo>
                  <a:cubicBezTo>
                    <a:pt x="973" y="305"/>
                    <a:pt x="973" y="300"/>
                    <a:pt x="973" y="297"/>
                  </a:cubicBezTo>
                  <a:cubicBezTo>
                    <a:pt x="980" y="219"/>
                    <a:pt x="933" y="142"/>
                    <a:pt x="831" y="82"/>
                  </a:cubicBezTo>
                  <a:cubicBezTo>
                    <a:pt x="736" y="27"/>
                    <a:pt x="611" y="0"/>
                    <a:pt x="48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8" name="Google Shape;2298;p53"/>
            <p:cNvSpPr/>
            <p:nvPr/>
          </p:nvSpPr>
          <p:spPr>
            <a:xfrm>
              <a:off x="2915470" y="993721"/>
              <a:ext cx="38104" cy="20669"/>
            </a:xfrm>
            <a:custGeom>
              <a:rect b="b" l="l" r="r" t="t"/>
              <a:pathLst>
                <a:path extrusionOk="0" h="473" w="872">
                  <a:moveTo>
                    <a:pt x="432" y="1"/>
                  </a:moveTo>
                  <a:cubicBezTo>
                    <a:pt x="321" y="1"/>
                    <a:pt x="210" y="24"/>
                    <a:pt x="125" y="70"/>
                  </a:cubicBezTo>
                  <a:cubicBezTo>
                    <a:pt x="40" y="116"/>
                    <a:pt x="0" y="176"/>
                    <a:pt x="0" y="236"/>
                  </a:cubicBezTo>
                  <a:cubicBezTo>
                    <a:pt x="0" y="241"/>
                    <a:pt x="0" y="244"/>
                    <a:pt x="0" y="248"/>
                  </a:cubicBezTo>
                  <a:cubicBezTo>
                    <a:pt x="2" y="251"/>
                    <a:pt x="2" y="256"/>
                    <a:pt x="2" y="258"/>
                  </a:cubicBezTo>
                  <a:cubicBezTo>
                    <a:pt x="4" y="262"/>
                    <a:pt x="4" y="267"/>
                    <a:pt x="5" y="271"/>
                  </a:cubicBezTo>
                  <a:cubicBezTo>
                    <a:pt x="7" y="273"/>
                    <a:pt x="7" y="279"/>
                    <a:pt x="8" y="281"/>
                  </a:cubicBezTo>
                  <a:cubicBezTo>
                    <a:pt x="10" y="285"/>
                    <a:pt x="11" y="288"/>
                    <a:pt x="14" y="293"/>
                  </a:cubicBezTo>
                  <a:cubicBezTo>
                    <a:pt x="14" y="298"/>
                    <a:pt x="16" y="299"/>
                    <a:pt x="19" y="304"/>
                  </a:cubicBezTo>
                  <a:cubicBezTo>
                    <a:pt x="20" y="307"/>
                    <a:pt x="24" y="311"/>
                    <a:pt x="25" y="314"/>
                  </a:cubicBezTo>
                  <a:cubicBezTo>
                    <a:pt x="28" y="319"/>
                    <a:pt x="30" y="321"/>
                    <a:pt x="31" y="324"/>
                  </a:cubicBezTo>
                  <a:cubicBezTo>
                    <a:pt x="36" y="328"/>
                    <a:pt x="39" y="333"/>
                    <a:pt x="42" y="336"/>
                  </a:cubicBezTo>
                  <a:cubicBezTo>
                    <a:pt x="45" y="339"/>
                    <a:pt x="47" y="342"/>
                    <a:pt x="50" y="345"/>
                  </a:cubicBezTo>
                  <a:cubicBezTo>
                    <a:pt x="54" y="348"/>
                    <a:pt x="59" y="353"/>
                    <a:pt x="64" y="358"/>
                  </a:cubicBezTo>
                  <a:cubicBezTo>
                    <a:pt x="67" y="361"/>
                    <a:pt x="70" y="364"/>
                    <a:pt x="73" y="365"/>
                  </a:cubicBezTo>
                  <a:cubicBezTo>
                    <a:pt x="76" y="371"/>
                    <a:pt x="82" y="373"/>
                    <a:pt x="88" y="378"/>
                  </a:cubicBezTo>
                  <a:cubicBezTo>
                    <a:pt x="91" y="381"/>
                    <a:pt x="94" y="382"/>
                    <a:pt x="97" y="385"/>
                  </a:cubicBezTo>
                  <a:cubicBezTo>
                    <a:pt x="108" y="391"/>
                    <a:pt x="117" y="398"/>
                    <a:pt x="128" y="404"/>
                  </a:cubicBezTo>
                  <a:cubicBezTo>
                    <a:pt x="213" y="450"/>
                    <a:pt x="323" y="473"/>
                    <a:pt x="434" y="473"/>
                  </a:cubicBezTo>
                  <a:cubicBezTo>
                    <a:pt x="545" y="473"/>
                    <a:pt x="656" y="450"/>
                    <a:pt x="740" y="404"/>
                  </a:cubicBezTo>
                  <a:cubicBezTo>
                    <a:pt x="751" y="398"/>
                    <a:pt x="760" y="391"/>
                    <a:pt x="771" y="385"/>
                  </a:cubicBezTo>
                  <a:cubicBezTo>
                    <a:pt x="773" y="384"/>
                    <a:pt x="774" y="382"/>
                    <a:pt x="777" y="381"/>
                  </a:cubicBezTo>
                  <a:cubicBezTo>
                    <a:pt x="783" y="376"/>
                    <a:pt x="790" y="371"/>
                    <a:pt x="796" y="365"/>
                  </a:cubicBezTo>
                  <a:cubicBezTo>
                    <a:pt x="799" y="364"/>
                    <a:pt x="800" y="361"/>
                    <a:pt x="803" y="359"/>
                  </a:cubicBezTo>
                  <a:cubicBezTo>
                    <a:pt x="808" y="356"/>
                    <a:pt x="813" y="350"/>
                    <a:pt x="817" y="345"/>
                  </a:cubicBezTo>
                  <a:cubicBezTo>
                    <a:pt x="820" y="344"/>
                    <a:pt x="822" y="341"/>
                    <a:pt x="823" y="339"/>
                  </a:cubicBezTo>
                  <a:cubicBezTo>
                    <a:pt x="828" y="334"/>
                    <a:pt x="833" y="330"/>
                    <a:pt x="836" y="325"/>
                  </a:cubicBezTo>
                  <a:cubicBezTo>
                    <a:pt x="837" y="322"/>
                    <a:pt x="839" y="319"/>
                    <a:pt x="842" y="316"/>
                  </a:cubicBezTo>
                  <a:cubicBezTo>
                    <a:pt x="843" y="313"/>
                    <a:pt x="846" y="308"/>
                    <a:pt x="848" y="302"/>
                  </a:cubicBezTo>
                  <a:cubicBezTo>
                    <a:pt x="851" y="299"/>
                    <a:pt x="853" y="298"/>
                    <a:pt x="854" y="293"/>
                  </a:cubicBezTo>
                  <a:cubicBezTo>
                    <a:pt x="856" y="288"/>
                    <a:pt x="857" y="285"/>
                    <a:pt x="859" y="282"/>
                  </a:cubicBezTo>
                  <a:cubicBezTo>
                    <a:pt x="860" y="278"/>
                    <a:pt x="860" y="274"/>
                    <a:pt x="862" y="271"/>
                  </a:cubicBezTo>
                  <a:cubicBezTo>
                    <a:pt x="863" y="268"/>
                    <a:pt x="865" y="264"/>
                    <a:pt x="865" y="259"/>
                  </a:cubicBezTo>
                  <a:cubicBezTo>
                    <a:pt x="865" y="256"/>
                    <a:pt x="865" y="253"/>
                    <a:pt x="865" y="248"/>
                  </a:cubicBezTo>
                  <a:cubicBezTo>
                    <a:pt x="871" y="184"/>
                    <a:pt x="830" y="119"/>
                    <a:pt x="739" y="70"/>
                  </a:cubicBezTo>
                  <a:cubicBezTo>
                    <a:pt x="654" y="24"/>
                    <a:pt x="543" y="1"/>
                    <a:pt x="43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9" name="Google Shape;2299;p53"/>
            <p:cNvSpPr/>
            <p:nvPr/>
          </p:nvSpPr>
          <p:spPr>
            <a:xfrm>
              <a:off x="2908391" y="1032043"/>
              <a:ext cx="39852" cy="46232"/>
            </a:xfrm>
            <a:custGeom>
              <a:rect b="b" l="l" r="r" t="t"/>
              <a:pathLst>
                <a:path extrusionOk="0" h="1058" w="912">
                  <a:moveTo>
                    <a:pt x="912" y="0"/>
                  </a:moveTo>
                  <a:lnTo>
                    <a:pt x="1" y="931"/>
                  </a:lnTo>
                  <a:lnTo>
                    <a:pt x="1" y="1057"/>
                  </a:lnTo>
                  <a:lnTo>
                    <a:pt x="912" y="127"/>
                  </a:lnTo>
                  <a:lnTo>
                    <a:pt x="91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0" name="Google Shape;2300;p53"/>
            <p:cNvSpPr/>
            <p:nvPr/>
          </p:nvSpPr>
          <p:spPr>
            <a:xfrm>
              <a:off x="2877629" y="1072725"/>
              <a:ext cx="30807" cy="24340"/>
            </a:xfrm>
            <a:custGeom>
              <a:rect b="b" l="l" r="r" t="t"/>
              <a:pathLst>
                <a:path extrusionOk="0" h="557" w="705">
                  <a:moveTo>
                    <a:pt x="705" y="0"/>
                  </a:moveTo>
                  <a:cubicBezTo>
                    <a:pt x="516" y="166"/>
                    <a:pt x="279" y="312"/>
                    <a:pt x="2" y="431"/>
                  </a:cubicBezTo>
                  <a:lnTo>
                    <a:pt x="0" y="557"/>
                  </a:lnTo>
                  <a:cubicBezTo>
                    <a:pt x="279" y="438"/>
                    <a:pt x="516" y="291"/>
                    <a:pt x="705" y="126"/>
                  </a:cubicBezTo>
                  <a:lnTo>
                    <a:pt x="70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1" name="Google Shape;2301;p53"/>
            <p:cNvSpPr/>
            <p:nvPr/>
          </p:nvSpPr>
          <p:spPr>
            <a:xfrm>
              <a:off x="2713898" y="1091514"/>
              <a:ext cx="163822" cy="75684"/>
            </a:xfrm>
            <a:custGeom>
              <a:rect b="b" l="l" r="r" t="t"/>
              <a:pathLst>
                <a:path extrusionOk="0" h="1732" w="3749">
                  <a:moveTo>
                    <a:pt x="3749" y="1"/>
                  </a:moveTo>
                  <a:lnTo>
                    <a:pt x="0" y="1602"/>
                  </a:lnTo>
                  <a:lnTo>
                    <a:pt x="0" y="1731"/>
                  </a:lnTo>
                  <a:lnTo>
                    <a:pt x="3747" y="127"/>
                  </a:lnTo>
                  <a:lnTo>
                    <a:pt x="374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2" name="Google Shape;2302;p53"/>
            <p:cNvSpPr/>
            <p:nvPr/>
          </p:nvSpPr>
          <p:spPr>
            <a:xfrm>
              <a:off x="2692181" y="1148975"/>
              <a:ext cx="21761" cy="18222"/>
            </a:xfrm>
            <a:custGeom>
              <a:rect b="b" l="l" r="r" t="t"/>
              <a:pathLst>
                <a:path extrusionOk="0" h="417" w="498">
                  <a:moveTo>
                    <a:pt x="2" y="1"/>
                  </a:moveTo>
                  <a:lnTo>
                    <a:pt x="1" y="129"/>
                  </a:lnTo>
                  <a:lnTo>
                    <a:pt x="497" y="416"/>
                  </a:lnTo>
                  <a:lnTo>
                    <a:pt x="497" y="287"/>
                  </a:lnTo>
                  <a:lnTo>
                    <a:pt x="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3" name="Google Shape;2303;p53"/>
            <p:cNvSpPr/>
            <p:nvPr/>
          </p:nvSpPr>
          <p:spPr>
            <a:xfrm>
              <a:off x="2692269" y="1011856"/>
              <a:ext cx="255980" cy="149708"/>
            </a:xfrm>
            <a:custGeom>
              <a:rect b="b" l="l" r="r" t="t"/>
              <a:pathLst>
                <a:path extrusionOk="0" h="3426" w="5858">
                  <a:moveTo>
                    <a:pt x="5056" y="1"/>
                  </a:moveTo>
                  <a:lnTo>
                    <a:pt x="3496" y="555"/>
                  </a:lnTo>
                  <a:cubicBezTo>
                    <a:pt x="3210" y="665"/>
                    <a:pt x="2960" y="802"/>
                    <a:pt x="2755" y="964"/>
                  </a:cubicBezTo>
                  <a:lnTo>
                    <a:pt x="0" y="3139"/>
                  </a:lnTo>
                  <a:lnTo>
                    <a:pt x="495" y="3425"/>
                  </a:lnTo>
                  <a:lnTo>
                    <a:pt x="4244" y="1824"/>
                  </a:lnTo>
                  <a:cubicBezTo>
                    <a:pt x="4521" y="1705"/>
                    <a:pt x="4758" y="1559"/>
                    <a:pt x="4947" y="1393"/>
                  </a:cubicBezTo>
                  <a:lnTo>
                    <a:pt x="5858" y="462"/>
                  </a:lnTo>
                  <a:lnTo>
                    <a:pt x="5853" y="459"/>
                  </a:lnTo>
                  <a:cubicBezTo>
                    <a:pt x="5763" y="502"/>
                    <a:pt x="5651" y="524"/>
                    <a:pt x="5540" y="524"/>
                  </a:cubicBezTo>
                  <a:cubicBezTo>
                    <a:pt x="5417" y="524"/>
                    <a:pt x="5294" y="497"/>
                    <a:pt x="5199" y="444"/>
                  </a:cubicBezTo>
                  <a:lnTo>
                    <a:pt x="5201" y="444"/>
                  </a:lnTo>
                  <a:cubicBezTo>
                    <a:pt x="5104" y="387"/>
                    <a:pt x="5056" y="315"/>
                    <a:pt x="5056" y="242"/>
                  </a:cubicBezTo>
                  <a:lnTo>
                    <a:pt x="5058" y="1"/>
                  </a:lnTo>
                  <a:close/>
                </a:path>
              </a:pathLst>
            </a:custGeom>
            <a:gradFill>
              <a:gsLst>
                <a:gs pos="0">
                  <a:schemeClr val="accent1"/>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4" name="Google Shape;2304;p53"/>
            <p:cNvSpPr/>
            <p:nvPr/>
          </p:nvSpPr>
          <p:spPr>
            <a:xfrm>
              <a:off x="2925083" y="1161647"/>
              <a:ext cx="15556" cy="166269"/>
            </a:xfrm>
            <a:custGeom>
              <a:rect b="b" l="l" r="r" t="t"/>
              <a:pathLst>
                <a:path extrusionOk="0" h="3805" w="356">
                  <a:moveTo>
                    <a:pt x="0" y="3802"/>
                  </a:moveTo>
                  <a:cubicBezTo>
                    <a:pt x="0" y="3802"/>
                    <a:pt x="0" y="3802"/>
                    <a:pt x="0" y="3803"/>
                  </a:cubicBezTo>
                  <a:lnTo>
                    <a:pt x="0" y="3802"/>
                  </a:lnTo>
                  <a:close/>
                  <a:moveTo>
                    <a:pt x="180" y="0"/>
                  </a:moveTo>
                  <a:cubicBezTo>
                    <a:pt x="86" y="0"/>
                    <a:pt x="10" y="63"/>
                    <a:pt x="10" y="140"/>
                  </a:cubicBezTo>
                  <a:lnTo>
                    <a:pt x="0" y="3802"/>
                  </a:lnTo>
                  <a:lnTo>
                    <a:pt x="0" y="3802"/>
                  </a:lnTo>
                  <a:cubicBezTo>
                    <a:pt x="1" y="3725"/>
                    <a:pt x="78" y="3663"/>
                    <a:pt x="174" y="3663"/>
                  </a:cubicBezTo>
                  <a:cubicBezTo>
                    <a:pt x="270" y="3663"/>
                    <a:pt x="347" y="3726"/>
                    <a:pt x="347" y="3804"/>
                  </a:cubicBezTo>
                  <a:lnTo>
                    <a:pt x="356" y="142"/>
                  </a:lnTo>
                  <a:cubicBezTo>
                    <a:pt x="356" y="63"/>
                    <a:pt x="279" y="0"/>
                    <a:pt x="183" y="0"/>
                  </a:cubicBezTo>
                  <a:cubicBezTo>
                    <a:pt x="182" y="0"/>
                    <a:pt x="181" y="0"/>
                    <a:pt x="18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5" name="Google Shape;2305;p53"/>
            <p:cNvSpPr/>
            <p:nvPr/>
          </p:nvSpPr>
          <p:spPr>
            <a:xfrm>
              <a:off x="2925083" y="1321663"/>
              <a:ext cx="15163" cy="12410"/>
            </a:xfrm>
            <a:custGeom>
              <a:rect b="b" l="l" r="r" t="t"/>
              <a:pathLst>
                <a:path extrusionOk="0" h="284" w="347">
                  <a:moveTo>
                    <a:pt x="174" y="1"/>
                  </a:moveTo>
                  <a:cubicBezTo>
                    <a:pt x="79" y="1"/>
                    <a:pt x="0" y="64"/>
                    <a:pt x="0" y="141"/>
                  </a:cubicBezTo>
                  <a:cubicBezTo>
                    <a:pt x="0" y="219"/>
                    <a:pt x="76" y="284"/>
                    <a:pt x="173" y="284"/>
                  </a:cubicBezTo>
                  <a:cubicBezTo>
                    <a:pt x="270" y="284"/>
                    <a:pt x="345" y="221"/>
                    <a:pt x="345" y="142"/>
                  </a:cubicBezTo>
                  <a:cubicBezTo>
                    <a:pt x="347" y="64"/>
                    <a:pt x="270" y="1"/>
                    <a:pt x="17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6" name="Google Shape;2306;p53"/>
            <p:cNvSpPr/>
            <p:nvPr/>
          </p:nvSpPr>
          <p:spPr>
            <a:xfrm>
              <a:off x="3808058" y="1132807"/>
              <a:ext cx="157093" cy="284558"/>
            </a:xfrm>
            <a:custGeom>
              <a:rect b="b" l="l" r="r" t="t"/>
              <a:pathLst>
                <a:path extrusionOk="0" h="6512" w="3595">
                  <a:moveTo>
                    <a:pt x="1" y="0"/>
                  </a:moveTo>
                  <a:lnTo>
                    <a:pt x="12" y="4138"/>
                  </a:lnTo>
                  <a:cubicBezTo>
                    <a:pt x="13" y="4333"/>
                    <a:pt x="81" y="4469"/>
                    <a:pt x="192" y="4535"/>
                  </a:cubicBezTo>
                  <a:lnTo>
                    <a:pt x="3594" y="6511"/>
                  </a:lnTo>
                  <a:cubicBezTo>
                    <a:pt x="3579" y="6502"/>
                    <a:pt x="3566" y="6490"/>
                    <a:pt x="3554" y="6478"/>
                  </a:cubicBezTo>
                  <a:cubicBezTo>
                    <a:pt x="3542" y="6468"/>
                    <a:pt x="3530" y="6461"/>
                    <a:pt x="3519" y="6451"/>
                  </a:cubicBezTo>
                  <a:cubicBezTo>
                    <a:pt x="3506" y="6435"/>
                    <a:pt x="3497" y="6416"/>
                    <a:pt x="3486" y="6398"/>
                  </a:cubicBezTo>
                  <a:cubicBezTo>
                    <a:pt x="3479" y="6385"/>
                    <a:pt x="3470" y="6375"/>
                    <a:pt x="3462" y="6362"/>
                  </a:cubicBezTo>
                  <a:cubicBezTo>
                    <a:pt x="3453" y="6339"/>
                    <a:pt x="3446" y="6315"/>
                    <a:pt x="3440" y="6290"/>
                  </a:cubicBezTo>
                  <a:cubicBezTo>
                    <a:pt x="3436" y="6276"/>
                    <a:pt x="3430" y="6264"/>
                    <a:pt x="3426" y="6250"/>
                  </a:cubicBezTo>
                  <a:cubicBezTo>
                    <a:pt x="3419" y="6208"/>
                    <a:pt x="3414" y="6164"/>
                    <a:pt x="3414" y="6113"/>
                  </a:cubicBezTo>
                  <a:lnTo>
                    <a:pt x="3402" y="1977"/>
                  </a:lnTo>
                  <a:lnTo>
                    <a:pt x="1" y="0"/>
                  </a:lnTo>
                  <a:close/>
                </a:path>
              </a:pathLst>
            </a:custGeom>
            <a:gradFill>
              <a:gsLst>
                <a:gs pos="0">
                  <a:schemeClr val="accent1"/>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7" name="Google Shape;2307;p53"/>
            <p:cNvSpPr/>
            <p:nvPr/>
          </p:nvSpPr>
          <p:spPr>
            <a:xfrm>
              <a:off x="3808014" y="1058480"/>
              <a:ext cx="236447" cy="160719"/>
            </a:xfrm>
            <a:custGeom>
              <a:rect b="b" l="l" r="r" t="t"/>
              <a:pathLst>
                <a:path extrusionOk="0" h="3678" w="5411">
                  <a:moveTo>
                    <a:pt x="1847" y="0"/>
                  </a:moveTo>
                  <a:cubicBezTo>
                    <a:pt x="1763" y="0"/>
                    <a:pt x="1668" y="27"/>
                    <a:pt x="1569" y="85"/>
                  </a:cubicBezTo>
                  <a:lnTo>
                    <a:pt x="617" y="634"/>
                  </a:lnTo>
                  <a:lnTo>
                    <a:pt x="617" y="635"/>
                  </a:lnTo>
                  <a:cubicBezTo>
                    <a:pt x="276" y="832"/>
                    <a:pt x="0" y="1307"/>
                    <a:pt x="2" y="1701"/>
                  </a:cubicBezTo>
                  <a:lnTo>
                    <a:pt x="3403" y="3678"/>
                  </a:lnTo>
                  <a:cubicBezTo>
                    <a:pt x="3401" y="3286"/>
                    <a:pt x="3677" y="2809"/>
                    <a:pt x="4018" y="2612"/>
                  </a:cubicBezTo>
                  <a:lnTo>
                    <a:pt x="4970" y="2061"/>
                  </a:lnTo>
                  <a:cubicBezTo>
                    <a:pt x="5013" y="2037"/>
                    <a:pt x="5055" y="2018"/>
                    <a:pt x="5096" y="2004"/>
                  </a:cubicBezTo>
                  <a:cubicBezTo>
                    <a:pt x="5109" y="2000"/>
                    <a:pt x="5121" y="2000"/>
                    <a:pt x="5133" y="1995"/>
                  </a:cubicBezTo>
                  <a:cubicBezTo>
                    <a:pt x="5159" y="1989"/>
                    <a:pt x="5187" y="1981"/>
                    <a:pt x="5212" y="1978"/>
                  </a:cubicBezTo>
                  <a:cubicBezTo>
                    <a:pt x="5227" y="1978"/>
                    <a:pt x="5241" y="1980"/>
                    <a:pt x="5255" y="1980"/>
                  </a:cubicBezTo>
                  <a:cubicBezTo>
                    <a:pt x="5276" y="1981"/>
                    <a:pt x="5298" y="1980"/>
                    <a:pt x="5316" y="1983"/>
                  </a:cubicBezTo>
                  <a:cubicBezTo>
                    <a:pt x="5332" y="1987"/>
                    <a:pt x="5344" y="1993"/>
                    <a:pt x="5356" y="2000"/>
                  </a:cubicBezTo>
                  <a:cubicBezTo>
                    <a:pt x="5375" y="2004"/>
                    <a:pt x="5393" y="2009"/>
                    <a:pt x="5410" y="2018"/>
                  </a:cubicBezTo>
                  <a:lnTo>
                    <a:pt x="2009" y="41"/>
                  </a:lnTo>
                  <a:cubicBezTo>
                    <a:pt x="1962" y="14"/>
                    <a:pt x="1907" y="0"/>
                    <a:pt x="1847" y="0"/>
                  </a:cubicBezTo>
                  <a:close/>
                </a:path>
              </a:pathLst>
            </a:custGeom>
            <a:gradFill>
              <a:gsLst>
                <a:gs pos="0">
                  <a:schemeClr val="accent1"/>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8" name="Google Shape;2308;p53"/>
            <p:cNvSpPr/>
            <p:nvPr/>
          </p:nvSpPr>
          <p:spPr>
            <a:xfrm>
              <a:off x="3956626" y="1144868"/>
              <a:ext cx="96309" cy="274202"/>
            </a:xfrm>
            <a:custGeom>
              <a:rect b="b" l="l" r="r" t="t"/>
              <a:pathLst>
                <a:path extrusionOk="0" h="6275" w="2204">
                  <a:moveTo>
                    <a:pt x="1820" y="1"/>
                  </a:moveTo>
                  <a:cubicBezTo>
                    <a:pt x="1817" y="1"/>
                    <a:pt x="1814" y="1"/>
                    <a:pt x="1811" y="1"/>
                  </a:cubicBezTo>
                  <a:cubicBezTo>
                    <a:pt x="1786" y="4"/>
                    <a:pt x="1758" y="10"/>
                    <a:pt x="1732" y="18"/>
                  </a:cubicBezTo>
                  <a:cubicBezTo>
                    <a:pt x="1720" y="21"/>
                    <a:pt x="1708" y="23"/>
                    <a:pt x="1695" y="26"/>
                  </a:cubicBezTo>
                  <a:cubicBezTo>
                    <a:pt x="1654" y="40"/>
                    <a:pt x="1614" y="60"/>
                    <a:pt x="1571" y="84"/>
                  </a:cubicBezTo>
                  <a:lnTo>
                    <a:pt x="617" y="633"/>
                  </a:lnTo>
                  <a:cubicBezTo>
                    <a:pt x="276" y="830"/>
                    <a:pt x="0" y="1307"/>
                    <a:pt x="2" y="1701"/>
                  </a:cubicBezTo>
                  <a:lnTo>
                    <a:pt x="14" y="5837"/>
                  </a:lnTo>
                  <a:cubicBezTo>
                    <a:pt x="14" y="5888"/>
                    <a:pt x="19" y="5932"/>
                    <a:pt x="26" y="5972"/>
                  </a:cubicBezTo>
                  <a:cubicBezTo>
                    <a:pt x="30" y="5988"/>
                    <a:pt x="36" y="5999"/>
                    <a:pt x="40" y="6014"/>
                  </a:cubicBezTo>
                  <a:cubicBezTo>
                    <a:pt x="46" y="6039"/>
                    <a:pt x="53" y="6063"/>
                    <a:pt x="62" y="6086"/>
                  </a:cubicBezTo>
                  <a:cubicBezTo>
                    <a:pt x="70" y="6099"/>
                    <a:pt x="79" y="6109"/>
                    <a:pt x="86" y="6122"/>
                  </a:cubicBezTo>
                  <a:cubicBezTo>
                    <a:pt x="97" y="6139"/>
                    <a:pt x="106" y="6159"/>
                    <a:pt x="119" y="6174"/>
                  </a:cubicBezTo>
                  <a:cubicBezTo>
                    <a:pt x="130" y="6185"/>
                    <a:pt x="142" y="6192"/>
                    <a:pt x="154" y="6200"/>
                  </a:cubicBezTo>
                  <a:cubicBezTo>
                    <a:pt x="211" y="6248"/>
                    <a:pt x="282" y="6275"/>
                    <a:pt x="364" y="6275"/>
                  </a:cubicBezTo>
                  <a:cubicBezTo>
                    <a:pt x="445" y="6275"/>
                    <a:pt x="536" y="6248"/>
                    <a:pt x="634" y="6192"/>
                  </a:cubicBezTo>
                  <a:lnTo>
                    <a:pt x="1586" y="5642"/>
                  </a:lnTo>
                  <a:cubicBezTo>
                    <a:pt x="1926" y="5443"/>
                    <a:pt x="2203" y="4966"/>
                    <a:pt x="2201" y="4574"/>
                  </a:cubicBezTo>
                  <a:lnTo>
                    <a:pt x="2189" y="438"/>
                  </a:lnTo>
                  <a:cubicBezTo>
                    <a:pt x="2189" y="241"/>
                    <a:pt x="2120" y="104"/>
                    <a:pt x="2009" y="40"/>
                  </a:cubicBezTo>
                  <a:cubicBezTo>
                    <a:pt x="1992" y="30"/>
                    <a:pt x="1974" y="27"/>
                    <a:pt x="1957" y="21"/>
                  </a:cubicBezTo>
                  <a:cubicBezTo>
                    <a:pt x="1943" y="16"/>
                    <a:pt x="1931" y="10"/>
                    <a:pt x="1915" y="6"/>
                  </a:cubicBezTo>
                  <a:cubicBezTo>
                    <a:pt x="1897" y="3"/>
                    <a:pt x="1875" y="4"/>
                    <a:pt x="1854" y="3"/>
                  </a:cubicBezTo>
                  <a:cubicBezTo>
                    <a:pt x="1843" y="3"/>
                    <a:pt x="1832" y="1"/>
                    <a:pt x="1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9" name="Google Shape;2309;p53"/>
            <p:cNvSpPr/>
            <p:nvPr/>
          </p:nvSpPr>
          <p:spPr>
            <a:xfrm>
              <a:off x="4005959" y="1174537"/>
              <a:ext cx="30282" cy="8390"/>
            </a:xfrm>
            <a:custGeom>
              <a:rect b="b" l="l" r="r" t="t"/>
              <a:pathLst>
                <a:path extrusionOk="0" h="192" w="693">
                  <a:moveTo>
                    <a:pt x="682" y="133"/>
                  </a:moveTo>
                  <a:lnTo>
                    <a:pt x="693" y="139"/>
                  </a:lnTo>
                  <a:cubicBezTo>
                    <a:pt x="693" y="137"/>
                    <a:pt x="691" y="137"/>
                    <a:pt x="691" y="137"/>
                  </a:cubicBezTo>
                  <a:cubicBezTo>
                    <a:pt x="688" y="136"/>
                    <a:pt x="685" y="134"/>
                    <a:pt x="682" y="133"/>
                  </a:cubicBezTo>
                  <a:close/>
                  <a:moveTo>
                    <a:pt x="343" y="0"/>
                  </a:moveTo>
                  <a:cubicBezTo>
                    <a:pt x="240" y="0"/>
                    <a:pt x="124" y="34"/>
                    <a:pt x="0" y="105"/>
                  </a:cubicBezTo>
                  <a:lnTo>
                    <a:pt x="151" y="191"/>
                  </a:lnTo>
                  <a:cubicBezTo>
                    <a:pt x="203" y="162"/>
                    <a:pt x="256" y="137"/>
                    <a:pt x="305" y="122"/>
                  </a:cubicBezTo>
                  <a:cubicBezTo>
                    <a:pt x="322" y="116"/>
                    <a:pt x="336" y="114"/>
                    <a:pt x="353" y="111"/>
                  </a:cubicBezTo>
                  <a:cubicBezTo>
                    <a:pt x="385" y="102"/>
                    <a:pt x="419" y="93"/>
                    <a:pt x="448" y="90"/>
                  </a:cubicBezTo>
                  <a:cubicBezTo>
                    <a:pt x="452" y="89"/>
                    <a:pt x="456" y="89"/>
                    <a:pt x="459" y="89"/>
                  </a:cubicBezTo>
                  <a:cubicBezTo>
                    <a:pt x="474" y="89"/>
                    <a:pt x="487" y="91"/>
                    <a:pt x="500" y="91"/>
                  </a:cubicBezTo>
                  <a:cubicBezTo>
                    <a:pt x="526" y="93"/>
                    <a:pt x="554" y="91"/>
                    <a:pt x="579" y="96"/>
                  </a:cubicBezTo>
                  <a:cubicBezTo>
                    <a:pt x="596" y="100"/>
                    <a:pt x="609" y="108"/>
                    <a:pt x="626" y="114"/>
                  </a:cubicBezTo>
                  <a:cubicBezTo>
                    <a:pt x="646" y="121"/>
                    <a:pt x="665" y="125"/>
                    <a:pt x="682" y="133"/>
                  </a:cubicBezTo>
                  <a:lnTo>
                    <a:pt x="682" y="133"/>
                  </a:lnTo>
                  <a:lnTo>
                    <a:pt x="543" y="51"/>
                  </a:lnTo>
                  <a:cubicBezTo>
                    <a:pt x="485" y="18"/>
                    <a:pt x="418" y="0"/>
                    <a:pt x="343" y="0"/>
                  </a:cubicBezTo>
                  <a:close/>
                </a:path>
              </a:pathLst>
            </a:custGeom>
            <a:solidFill>
              <a:srgbClr val="B8B8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0" name="Google Shape;2310;p53"/>
            <p:cNvSpPr/>
            <p:nvPr/>
          </p:nvSpPr>
          <p:spPr>
            <a:xfrm>
              <a:off x="3972837" y="1179126"/>
              <a:ext cx="39765" cy="82632"/>
            </a:xfrm>
            <a:custGeom>
              <a:rect b="b" l="l" r="r" t="t"/>
              <a:pathLst>
                <a:path extrusionOk="0" h="1891" w="910">
                  <a:moveTo>
                    <a:pt x="758" y="0"/>
                  </a:moveTo>
                  <a:cubicBezTo>
                    <a:pt x="338" y="242"/>
                    <a:pt x="0" y="832"/>
                    <a:pt x="2" y="1314"/>
                  </a:cubicBezTo>
                  <a:cubicBezTo>
                    <a:pt x="2" y="1555"/>
                    <a:pt x="86" y="1723"/>
                    <a:pt x="223" y="1803"/>
                  </a:cubicBezTo>
                  <a:lnTo>
                    <a:pt x="372" y="1890"/>
                  </a:lnTo>
                  <a:cubicBezTo>
                    <a:pt x="354" y="1878"/>
                    <a:pt x="338" y="1863"/>
                    <a:pt x="321" y="1847"/>
                  </a:cubicBezTo>
                  <a:cubicBezTo>
                    <a:pt x="308" y="1837"/>
                    <a:pt x="294" y="1827"/>
                    <a:pt x="282" y="1815"/>
                  </a:cubicBezTo>
                  <a:cubicBezTo>
                    <a:pt x="265" y="1797"/>
                    <a:pt x="254" y="1774"/>
                    <a:pt x="240" y="1752"/>
                  </a:cubicBezTo>
                  <a:cubicBezTo>
                    <a:pt x="231" y="1737"/>
                    <a:pt x="218" y="1723"/>
                    <a:pt x="211" y="1706"/>
                  </a:cubicBezTo>
                  <a:cubicBezTo>
                    <a:pt x="198" y="1680"/>
                    <a:pt x="191" y="1646"/>
                    <a:pt x="182" y="1614"/>
                  </a:cubicBezTo>
                  <a:cubicBezTo>
                    <a:pt x="177" y="1598"/>
                    <a:pt x="171" y="1586"/>
                    <a:pt x="166" y="1569"/>
                  </a:cubicBezTo>
                  <a:cubicBezTo>
                    <a:pt x="155" y="1518"/>
                    <a:pt x="151" y="1461"/>
                    <a:pt x="151" y="1401"/>
                  </a:cubicBezTo>
                  <a:cubicBezTo>
                    <a:pt x="149" y="918"/>
                    <a:pt x="489" y="331"/>
                    <a:pt x="909" y="86"/>
                  </a:cubicBezTo>
                  <a:lnTo>
                    <a:pt x="76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1" name="Google Shape;2311;p53"/>
            <p:cNvSpPr/>
            <p:nvPr/>
          </p:nvSpPr>
          <p:spPr>
            <a:xfrm>
              <a:off x="3990490" y="1189525"/>
              <a:ext cx="44484" cy="63230"/>
            </a:xfrm>
            <a:custGeom>
              <a:rect b="b" l="l" r="r" t="t"/>
              <a:pathLst>
                <a:path extrusionOk="0" h="1447" w="1018">
                  <a:moveTo>
                    <a:pt x="817" y="0"/>
                  </a:moveTo>
                  <a:cubicBezTo>
                    <a:pt x="807" y="2"/>
                    <a:pt x="797" y="7"/>
                    <a:pt x="787" y="8"/>
                  </a:cubicBezTo>
                  <a:lnTo>
                    <a:pt x="771" y="13"/>
                  </a:lnTo>
                  <a:cubicBezTo>
                    <a:pt x="759" y="16"/>
                    <a:pt x="748" y="17"/>
                    <a:pt x="733" y="22"/>
                  </a:cubicBezTo>
                  <a:cubicBezTo>
                    <a:pt x="700" y="33"/>
                    <a:pt x="667" y="50"/>
                    <a:pt x="633" y="68"/>
                  </a:cubicBezTo>
                  <a:cubicBezTo>
                    <a:pt x="290" y="267"/>
                    <a:pt x="1" y="768"/>
                    <a:pt x="1" y="1162"/>
                  </a:cubicBezTo>
                  <a:cubicBezTo>
                    <a:pt x="1" y="1202"/>
                    <a:pt x="4" y="1237"/>
                    <a:pt x="10" y="1271"/>
                  </a:cubicBezTo>
                  <a:cubicBezTo>
                    <a:pt x="14" y="1283"/>
                    <a:pt x="17" y="1294"/>
                    <a:pt x="22" y="1308"/>
                  </a:cubicBezTo>
                  <a:lnTo>
                    <a:pt x="27" y="1323"/>
                  </a:lnTo>
                  <a:cubicBezTo>
                    <a:pt x="28" y="1334"/>
                    <a:pt x="31" y="1343"/>
                    <a:pt x="34" y="1353"/>
                  </a:cubicBezTo>
                  <a:cubicBezTo>
                    <a:pt x="41" y="1362"/>
                    <a:pt x="47" y="1371"/>
                    <a:pt x="53" y="1380"/>
                  </a:cubicBezTo>
                  <a:lnTo>
                    <a:pt x="65" y="1402"/>
                  </a:lnTo>
                  <a:lnTo>
                    <a:pt x="65" y="1403"/>
                  </a:lnTo>
                  <a:cubicBezTo>
                    <a:pt x="71" y="1408"/>
                    <a:pt x="77" y="1413"/>
                    <a:pt x="82" y="1416"/>
                  </a:cubicBezTo>
                  <a:cubicBezTo>
                    <a:pt x="97" y="1429"/>
                    <a:pt x="124" y="1446"/>
                    <a:pt x="174" y="1446"/>
                  </a:cubicBezTo>
                  <a:cubicBezTo>
                    <a:pt x="216" y="1446"/>
                    <a:pt x="285" y="1434"/>
                    <a:pt x="384" y="1379"/>
                  </a:cubicBezTo>
                  <a:cubicBezTo>
                    <a:pt x="728" y="1180"/>
                    <a:pt x="1017" y="679"/>
                    <a:pt x="1016" y="283"/>
                  </a:cubicBezTo>
                  <a:cubicBezTo>
                    <a:pt x="1016" y="154"/>
                    <a:pt x="982" y="56"/>
                    <a:pt x="925" y="17"/>
                  </a:cubicBezTo>
                  <a:lnTo>
                    <a:pt x="925" y="19"/>
                  </a:lnTo>
                  <a:cubicBezTo>
                    <a:pt x="923" y="19"/>
                    <a:pt x="923" y="19"/>
                    <a:pt x="922" y="17"/>
                  </a:cubicBezTo>
                  <a:lnTo>
                    <a:pt x="897" y="11"/>
                  </a:lnTo>
                  <a:cubicBezTo>
                    <a:pt x="891" y="8"/>
                    <a:pt x="885" y="7"/>
                    <a:pt x="877" y="2"/>
                  </a:cubicBezTo>
                  <a:lnTo>
                    <a:pt x="850" y="2"/>
                  </a:lnTo>
                  <a:cubicBezTo>
                    <a:pt x="839" y="2"/>
                    <a:pt x="830" y="2"/>
                    <a:pt x="81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2" name="Google Shape;2312;p53"/>
            <p:cNvSpPr/>
            <p:nvPr/>
          </p:nvSpPr>
          <p:spPr>
            <a:xfrm>
              <a:off x="3979348" y="1178426"/>
              <a:ext cx="66726" cy="85472"/>
            </a:xfrm>
            <a:custGeom>
              <a:rect b="b" l="l" r="r" t="t"/>
              <a:pathLst>
                <a:path extrusionOk="0" h="1956" w="1527">
                  <a:moveTo>
                    <a:pt x="1072" y="254"/>
                  </a:moveTo>
                  <a:cubicBezTo>
                    <a:pt x="1085" y="256"/>
                    <a:pt x="1094" y="256"/>
                    <a:pt x="1105" y="256"/>
                  </a:cubicBezTo>
                  <a:lnTo>
                    <a:pt x="1132" y="256"/>
                  </a:lnTo>
                  <a:cubicBezTo>
                    <a:pt x="1140" y="261"/>
                    <a:pt x="1146" y="262"/>
                    <a:pt x="1152" y="265"/>
                  </a:cubicBezTo>
                  <a:lnTo>
                    <a:pt x="1177" y="271"/>
                  </a:lnTo>
                  <a:cubicBezTo>
                    <a:pt x="1178" y="273"/>
                    <a:pt x="1180" y="273"/>
                    <a:pt x="1180" y="273"/>
                  </a:cubicBezTo>
                  <a:lnTo>
                    <a:pt x="1180" y="271"/>
                  </a:lnTo>
                  <a:cubicBezTo>
                    <a:pt x="1237" y="310"/>
                    <a:pt x="1271" y="408"/>
                    <a:pt x="1271" y="537"/>
                  </a:cubicBezTo>
                  <a:cubicBezTo>
                    <a:pt x="1272" y="933"/>
                    <a:pt x="983" y="1434"/>
                    <a:pt x="639" y="1633"/>
                  </a:cubicBezTo>
                  <a:cubicBezTo>
                    <a:pt x="542" y="1690"/>
                    <a:pt x="471" y="1700"/>
                    <a:pt x="431" y="1700"/>
                  </a:cubicBezTo>
                  <a:cubicBezTo>
                    <a:pt x="379" y="1700"/>
                    <a:pt x="352" y="1683"/>
                    <a:pt x="337" y="1670"/>
                  </a:cubicBezTo>
                  <a:cubicBezTo>
                    <a:pt x="332" y="1667"/>
                    <a:pt x="326" y="1662"/>
                    <a:pt x="320" y="1657"/>
                  </a:cubicBezTo>
                  <a:lnTo>
                    <a:pt x="320" y="1656"/>
                  </a:lnTo>
                  <a:lnTo>
                    <a:pt x="308" y="1634"/>
                  </a:lnTo>
                  <a:cubicBezTo>
                    <a:pt x="302" y="1625"/>
                    <a:pt x="296" y="1617"/>
                    <a:pt x="291" y="1607"/>
                  </a:cubicBezTo>
                  <a:cubicBezTo>
                    <a:pt x="286" y="1597"/>
                    <a:pt x="285" y="1588"/>
                    <a:pt x="282" y="1577"/>
                  </a:cubicBezTo>
                  <a:lnTo>
                    <a:pt x="277" y="1562"/>
                  </a:lnTo>
                  <a:cubicBezTo>
                    <a:pt x="274" y="1548"/>
                    <a:pt x="269" y="1537"/>
                    <a:pt x="265" y="1525"/>
                  </a:cubicBezTo>
                  <a:cubicBezTo>
                    <a:pt x="259" y="1491"/>
                    <a:pt x="256" y="1456"/>
                    <a:pt x="256" y="1417"/>
                  </a:cubicBezTo>
                  <a:lnTo>
                    <a:pt x="256" y="1417"/>
                  </a:lnTo>
                  <a:cubicBezTo>
                    <a:pt x="256" y="1021"/>
                    <a:pt x="545" y="520"/>
                    <a:pt x="888" y="322"/>
                  </a:cubicBezTo>
                  <a:cubicBezTo>
                    <a:pt x="922" y="304"/>
                    <a:pt x="955" y="287"/>
                    <a:pt x="988" y="276"/>
                  </a:cubicBezTo>
                  <a:cubicBezTo>
                    <a:pt x="1003" y="271"/>
                    <a:pt x="1014" y="270"/>
                    <a:pt x="1026" y="267"/>
                  </a:cubicBezTo>
                  <a:lnTo>
                    <a:pt x="1043" y="262"/>
                  </a:lnTo>
                  <a:cubicBezTo>
                    <a:pt x="1052" y="261"/>
                    <a:pt x="1062" y="256"/>
                    <a:pt x="1072" y="254"/>
                  </a:cubicBezTo>
                  <a:close/>
                  <a:moveTo>
                    <a:pt x="1057" y="1"/>
                  </a:moveTo>
                  <a:cubicBezTo>
                    <a:pt x="1026" y="4"/>
                    <a:pt x="994" y="13"/>
                    <a:pt x="962" y="22"/>
                  </a:cubicBezTo>
                  <a:cubicBezTo>
                    <a:pt x="945" y="25"/>
                    <a:pt x="931" y="27"/>
                    <a:pt x="914" y="33"/>
                  </a:cubicBezTo>
                  <a:cubicBezTo>
                    <a:pt x="865" y="48"/>
                    <a:pt x="812" y="73"/>
                    <a:pt x="760" y="102"/>
                  </a:cubicBezTo>
                  <a:cubicBezTo>
                    <a:pt x="339" y="347"/>
                    <a:pt x="0" y="934"/>
                    <a:pt x="2" y="1417"/>
                  </a:cubicBezTo>
                  <a:cubicBezTo>
                    <a:pt x="2" y="1477"/>
                    <a:pt x="6" y="1533"/>
                    <a:pt x="17" y="1585"/>
                  </a:cubicBezTo>
                  <a:cubicBezTo>
                    <a:pt x="22" y="1602"/>
                    <a:pt x="28" y="1614"/>
                    <a:pt x="33" y="1630"/>
                  </a:cubicBezTo>
                  <a:cubicBezTo>
                    <a:pt x="42" y="1662"/>
                    <a:pt x="49" y="1694"/>
                    <a:pt x="62" y="1722"/>
                  </a:cubicBezTo>
                  <a:cubicBezTo>
                    <a:pt x="69" y="1739"/>
                    <a:pt x="82" y="1753"/>
                    <a:pt x="91" y="1768"/>
                  </a:cubicBezTo>
                  <a:cubicBezTo>
                    <a:pt x="105" y="1790"/>
                    <a:pt x="116" y="1813"/>
                    <a:pt x="133" y="1830"/>
                  </a:cubicBezTo>
                  <a:cubicBezTo>
                    <a:pt x="145" y="1843"/>
                    <a:pt x="159" y="1853"/>
                    <a:pt x="172" y="1863"/>
                  </a:cubicBezTo>
                  <a:cubicBezTo>
                    <a:pt x="242" y="1923"/>
                    <a:pt x="329" y="1956"/>
                    <a:pt x="429" y="1956"/>
                  </a:cubicBezTo>
                  <a:cubicBezTo>
                    <a:pt x="529" y="1956"/>
                    <a:pt x="643" y="1922"/>
                    <a:pt x="765" y="1853"/>
                  </a:cubicBezTo>
                  <a:cubicBezTo>
                    <a:pt x="1185" y="1610"/>
                    <a:pt x="1526" y="1022"/>
                    <a:pt x="1525" y="537"/>
                  </a:cubicBezTo>
                  <a:cubicBezTo>
                    <a:pt x="1525" y="298"/>
                    <a:pt x="1438" y="128"/>
                    <a:pt x="1300" y="48"/>
                  </a:cubicBezTo>
                  <a:cubicBezTo>
                    <a:pt x="1282" y="39"/>
                    <a:pt x="1258" y="33"/>
                    <a:pt x="1235" y="25"/>
                  </a:cubicBezTo>
                  <a:cubicBezTo>
                    <a:pt x="1218" y="19"/>
                    <a:pt x="1205" y="11"/>
                    <a:pt x="1188" y="7"/>
                  </a:cubicBezTo>
                  <a:cubicBezTo>
                    <a:pt x="1163" y="2"/>
                    <a:pt x="1135" y="4"/>
                    <a:pt x="1109" y="2"/>
                  </a:cubicBezTo>
                  <a:cubicBezTo>
                    <a:pt x="1095" y="2"/>
                    <a:pt x="1082" y="1"/>
                    <a:pt x="106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3" name="Google Shape;2313;p53"/>
            <p:cNvSpPr/>
            <p:nvPr/>
          </p:nvSpPr>
          <p:spPr>
            <a:xfrm>
              <a:off x="4005959" y="1287930"/>
              <a:ext cx="30282" cy="8434"/>
            </a:xfrm>
            <a:custGeom>
              <a:rect b="b" l="l" r="r" t="t"/>
              <a:pathLst>
                <a:path extrusionOk="0" h="193" w="693">
                  <a:moveTo>
                    <a:pt x="342" y="0"/>
                  </a:moveTo>
                  <a:cubicBezTo>
                    <a:pt x="239" y="0"/>
                    <a:pt x="123" y="34"/>
                    <a:pt x="0" y="105"/>
                  </a:cubicBezTo>
                  <a:lnTo>
                    <a:pt x="151" y="193"/>
                  </a:lnTo>
                  <a:cubicBezTo>
                    <a:pt x="203" y="162"/>
                    <a:pt x="256" y="139"/>
                    <a:pt x="305" y="122"/>
                  </a:cubicBezTo>
                  <a:cubicBezTo>
                    <a:pt x="322" y="116"/>
                    <a:pt x="336" y="114"/>
                    <a:pt x="353" y="111"/>
                  </a:cubicBezTo>
                  <a:cubicBezTo>
                    <a:pt x="385" y="103"/>
                    <a:pt x="419" y="93"/>
                    <a:pt x="448" y="90"/>
                  </a:cubicBezTo>
                  <a:cubicBezTo>
                    <a:pt x="451" y="89"/>
                    <a:pt x="454" y="89"/>
                    <a:pt x="456" y="89"/>
                  </a:cubicBezTo>
                  <a:cubicBezTo>
                    <a:pt x="472" y="89"/>
                    <a:pt x="486" y="93"/>
                    <a:pt x="500" y="93"/>
                  </a:cubicBezTo>
                  <a:cubicBezTo>
                    <a:pt x="526" y="93"/>
                    <a:pt x="554" y="93"/>
                    <a:pt x="579" y="97"/>
                  </a:cubicBezTo>
                  <a:cubicBezTo>
                    <a:pt x="596" y="100"/>
                    <a:pt x="609" y="108"/>
                    <a:pt x="626" y="114"/>
                  </a:cubicBezTo>
                  <a:cubicBezTo>
                    <a:pt x="649" y="122"/>
                    <a:pt x="673" y="128"/>
                    <a:pt x="691" y="139"/>
                  </a:cubicBezTo>
                  <a:lnTo>
                    <a:pt x="693" y="139"/>
                  </a:lnTo>
                  <a:lnTo>
                    <a:pt x="543" y="53"/>
                  </a:lnTo>
                  <a:cubicBezTo>
                    <a:pt x="485" y="18"/>
                    <a:pt x="417" y="0"/>
                    <a:pt x="34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4" name="Google Shape;2314;p53"/>
            <p:cNvSpPr/>
            <p:nvPr/>
          </p:nvSpPr>
          <p:spPr>
            <a:xfrm>
              <a:off x="3972837" y="1292474"/>
              <a:ext cx="39765" cy="82676"/>
            </a:xfrm>
            <a:custGeom>
              <a:rect b="b" l="l" r="r" t="t"/>
              <a:pathLst>
                <a:path extrusionOk="0" h="1892" w="910">
                  <a:moveTo>
                    <a:pt x="758" y="1"/>
                  </a:moveTo>
                  <a:cubicBezTo>
                    <a:pt x="338" y="244"/>
                    <a:pt x="0" y="833"/>
                    <a:pt x="2" y="1316"/>
                  </a:cubicBezTo>
                  <a:cubicBezTo>
                    <a:pt x="2" y="1556"/>
                    <a:pt x="86" y="1725"/>
                    <a:pt x="223" y="1805"/>
                  </a:cubicBezTo>
                  <a:lnTo>
                    <a:pt x="372" y="1891"/>
                  </a:lnTo>
                  <a:cubicBezTo>
                    <a:pt x="354" y="1881"/>
                    <a:pt x="338" y="1864"/>
                    <a:pt x="321" y="1850"/>
                  </a:cubicBezTo>
                  <a:cubicBezTo>
                    <a:pt x="308" y="1839"/>
                    <a:pt x="294" y="1830"/>
                    <a:pt x="282" y="1816"/>
                  </a:cubicBezTo>
                  <a:cubicBezTo>
                    <a:pt x="265" y="1799"/>
                    <a:pt x="254" y="1775"/>
                    <a:pt x="240" y="1755"/>
                  </a:cubicBezTo>
                  <a:cubicBezTo>
                    <a:pt x="231" y="1739"/>
                    <a:pt x="218" y="1725"/>
                    <a:pt x="211" y="1708"/>
                  </a:cubicBezTo>
                  <a:cubicBezTo>
                    <a:pt x="198" y="1681"/>
                    <a:pt x="191" y="1648"/>
                    <a:pt x="182" y="1616"/>
                  </a:cubicBezTo>
                  <a:cubicBezTo>
                    <a:pt x="177" y="1601"/>
                    <a:pt x="171" y="1588"/>
                    <a:pt x="166" y="1571"/>
                  </a:cubicBezTo>
                  <a:cubicBezTo>
                    <a:pt x="155" y="1519"/>
                    <a:pt x="151" y="1464"/>
                    <a:pt x="151" y="1404"/>
                  </a:cubicBezTo>
                  <a:cubicBezTo>
                    <a:pt x="149" y="921"/>
                    <a:pt x="489" y="332"/>
                    <a:pt x="909" y="89"/>
                  </a:cubicBezTo>
                  <a:lnTo>
                    <a:pt x="76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5" name="Google Shape;2315;p53"/>
            <p:cNvSpPr/>
            <p:nvPr/>
          </p:nvSpPr>
          <p:spPr>
            <a:xfrm>
              <a:off x="3990490" y="1302918"/>
              <a:ext cx="44484" cy="63361"/>
            </a:xfrm>
            <a:custGeom>
              <a:rect b="b" l="l" r="r" t="t"/>
              <a:pathLst>
                <a:path extrusionOk="0" h="1450" w="1018">
                  <a:moveTo>
                    <a:pt x="817" y="0"/>
                  </a:moveTo>
                  <a:cubicBezTo>
                    <a:pt x="807" y="3"/>
                    <a:pt x="797" y="7"/>
                    <a:pt x="787" y="10"/>
                  </a:cubicBezTo>
                  <a:lnTo>
                    <a:pt x="771" y="13"/>
                  </a:lnTo>
                  <a:cubicBezTo>
                    <a:pt x="759" y="17"/>
                    <a:pt x="748" y="19"/>
                    <a:pt x="733" y="22"/>
                  </a:cubicBezTo>
                  <a:cubicBezTo>
                    <a:pt x="700" y="33"/>
                    <a:pt x="667" y="50"/>
                    <a:pt x="633" y="70"/>
                  </a:cubicBezTo>
                  <a:cubicBezTo>
                    <a:pt x="290" y="268"/>
                    <a:pt x="1" y="768"/>
                    <a:pt x="1" y="1165"/>
                  </a:cubicBezTo>
                  <a:cubicBezTo>
                    <a:pt x="1" y="1203"/>
                    <a:pt x="4" y="1239"/>
                    <a:pt x="10" y="1272"/>
                  </a:cubicBezTo>
                  <a:cubicBezTo>
                    <a:pt x="14" y="1285"/>
                    <a:pt x="17" y="1296"/>
                    <a:pt x="22" y="1308"/>
                  </a:cubicBezTo>
                  <a:lnTo>
                    <a:pt x="27" y="1323"/>
                  </a:lnTo>
                  <a:cubicBezTo>
                    <a:pt x="28" y="1336"/>
                    <a:pt x="31" y="1345"/>
                    <a:pt x="34" y="1354"/>
                  </a:cubicBezTo>
                  <a:cubicBezTo>
                    <a:pt x="41" y="1362"/>
                    <a:pt x="47" y="1372"/>
                    <a:pt x="53" y="1380"/>
                  </a:cubicBezTo>
                  <a:lnTo>
                    <a:pt x="65" y="1403"/>
                  </a:lnTo>
                  <a:lnTo>
                    <a:pt x="65" y="1405"/>
                  </a:lnTo>
                  <a:cubicBezTo>
                    <a:pt x="71" y="1408"/>
                    <a:pt x="77" y="1412"/>
                    <a:pt x="82" y="1417"/>
                  </a:cubicBezTo>
                  <a:cubicBezTo>
                    <a:pt x="97" y="1429"/>
                    <a:pt x="124" y="1449"/>
                    <a:pt x="174" y="1449"/>
                  </a:cubicBezTo>
                  <a:cubicBezTo>
                    <a:pt x="216" y="1449"/>
                    <a:pt x="285" y="1437"/>
                    <a:pt x="384" y="1379"/>
                  </a:cubicBezTo>
                  <a:cubicBezTo>
                    <a:pt x="728" y="1182"/>
                    <a:pt x="1017" y="680"/>
                    <a:pt x="1016" y="287"/>
                  </a:cubicBezTo>
                  <a:cubicBezTo>
                    <a:pt x="1016" y="156"/>
                    <a:pt x="982" y="57"/>
                    <a:pt x="925" y="20"/>
                  </a:cubicBezTo>
                  <a:cubicBezTo>
                    <a:pt x="923" y="20"/>
                    <a:pt x="923" y="20"/>
                    <a:pt x="922" y="19"/>
                  </a:cubicBezTo>
                  <a:lnTo>
                    <a:pt x="897" y="13"/>
                  </a:lnTo>
                  <a:cubicBezTo>
                    <a:pt x="891" y="10"/>
                    <a:pt x="885" y="7"/>
                    <a:pt x="877" y="3"/>
                  </a:cubicBezTo>
                  <a:lnTo>
                    <a:pt x="850" y="3"/>
                  </a:lnTo>
                  <a:cubicBezTo>
                    <a:pt x="839" y="3"/>
                    <a:pt x="830" y="2"/>
                    <a:pt x="81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6" name="Google Shape;2316;p53"/>
            <p:cNvSpPr/>
            <p:nvPr/>
          </p:nvSpPr>
          <p:spPr>
            <a:xfrm>
              <a:off x="3979348" y="1291819"/>
              <a:ext cx="66726" cy="85472"/>
            </a:xfrm>
            <a:custGeom>
              <a:rect b="b" l="l" r="r" t="t"/>
              <a:pathLst>
                <a:path extrusionOk="0" h="1956" w="1527">
                  <a:moveTo>
                    <a:pt x="1072" y="254"/>
                  </a:moveTo>
                  <a:cubicBezTo>
                    <a:pt x="1085" y="256"/>
                    <a:pt x="1094" y="257"/>
                    <a:pt x="1105" y="257"/>
                  </a:cubicBezTo>
                  <a:lnTo>
                    <a:pt x="1132" y="257"/>
                  </a:lnTo>
                  <a:cubicBezTo>
                    <a:pt x="1140" y="261"/>
                    <a:pt x="1146" y="264"/>
                    <a:pt x="1152" y="267"/>
                  </a:cubicBezTo>
                  <a:lnTo>
                    <a:pt x="1177" y="273"/>
                  </a:lnTo>
                  <a:cubicBezTo>
                    <a:pt x="1178" y="274"/>
                    <a:pt x="1180" y="274"/>
                    <a:pt x="1180" y="274"/>
                  </a:cubicBezTo>
                  <a:cubicBezTo>
                    <a:pt x="1237" y="311"/>
                    <a:pt x="1271" y="410"/>
                    <a:pt x="1271" y="541"/>
                  </a:cubicBezTo>
                  <a:cubicBezTo>
                    <a:pt x="1272" y="934"/>
                    <a:pt x="983" y="1436"/>
                    <a:pt x="639" y="1633"/>
                  </a:cubicBezTo>
                  <a:cubicBezTo>
                    <a:pt x="542" y="1691"/>
                    <a:pt x="471" y="1703"/>
                    <a:pt x="431" y="1703"/>
                  </a:cubicBezTo>
                  <a:cubicBezTo>
                    <a:pt x="379" y="1703"/>
                    <a:pt x="352" y="1683"/>
                    <a:pt x="337" y="1671"/>
                  </a:cubicBezTo>
                  <a:cubicBezTo>
                    <a:pt x="332" y="1666"/>
                    <a:pt x="326" y="1662"/>
                    <a:pt x="320" y="1659"/>
                  </a:cubicBezTo>
                  <a:lnTo>
                    <a:pt x="320" y="1657"/>
                  </a:lnTo>
                  <a:lnTo>
                    <a:pt x="308" y="1634"/>
                  </a:lnTo>
                  <a:cubicBezTo>
                    <a:pt x="302" y="1626"/>
                    <a:pt x="296" y="1616"/>
                    <a:pt x="291" y="1608"/>
                  </a:cubicBezTo>
                  <a:cubicBezTo>
                    <a:pt x="286" y="1599"/>
                    <a:pt x="285" y="1590"/>
                    <a:pt x="282" y="1577"/>
                  </a:cubicBezTo>
                  <a:lnTo>
                    <a:pt x="277" y="1562"/>
                  </a:lnTo>
                  <a:cubicBezTo>
                    <a:pt x="274" y="1550"/>
                    <a:pt x="269" y="1539"/>
                    <a:pt x="265" y="1526"/>
                  </a:cubicBezTo>
                  <a:cubicBezTo>
                    <a:pt x="259" y="1493"/>
                    <a:pt x="256" y="1457"/>
                    <a:pt x="256" y="1419"/>
                  </a:cubicBezTo>
                  <a:cubicBezTo>
                    <a:pt x="256" y="1022"/>
                    <a:pt x="545" y="521"/>
                    <a:pt x="888" y="324"/>
                  </a:cubicBezTo>
                  <a:cubicBezTo>
                    <a:pt x="922" y="304"/>
                    <a:pt x="955" y="287"/>
                    <a:pt x="988" y="276"/>
                  </a:cubicBezTo>
                  <a:cubicBezTo>
                    <a:pt x="1003" y="273"/>
                    <a:pt x="1014" y="271"/>
                    <a:pt x="1026" y="267"/>
                  </a:cubicBezTo>
                  <a:lnTo>
                    <a:pt x="1043" y="264"/>
                  </a:lnTo>
                  <a:cubicBezTo>
                    <a:pt x="1052" y="261"/>
                    <a:pt x="1062" y="257"/>
                    <a:pt x="1072" y="254"/>
                  </a:cubicBezTo>
                  <a:close/>
                  <a:moveTo>
                    <a:pt x="1057" y="1"/>
                  </a:moveTo>
                  <a:cubicBezTo>
                    <a:pt x="1026" y="4"/>
                    <a:pt x="994" y="14"/>
                    <a:pt x="962" y="22"/>
                  </a:cubicBezTo>
                  <a:cubicBezTo>
                    <a:pt x="945" y="25"/>
                    <a:pt x="931" y="27"/>
                    <a:pt x="914" y="33"/>
                  </a:cubicBezTo>
                  <a:cubicBezTo>
                    <a:pt x="865" y="50"/>
                    <a:pt x="812" y="73"/>
                    <a:pt x="760" y="104"/>
                  </a:cubicBezTo>
                  <a:cubicBezTo>
                    <a:pt x="339" y="347"/>
                    <a:pt x="0" y="936"/>
                    <a:pt x="2" y="1419"/>
                  </a:cubicBezTo>
                  <a:cubicBezTo>
                    <a:pt x="2" y="1479"/>
                    <a:pt x="6" y="1534"/>
                    <a:pt x="17" y="1586"/>
                  </a:cubicBezTo>
                  <a:cubicBezTo>
                    <a:pt x="22" y="1603"/>
                    <a:pt x="28" y="1616"/>
                    <a:pt x="33" y="1631"/>
                  </a:cubicBezTo>
                  <a:cubicBezTo>
                    <a:pt x="42" y="1663"/>
                    <a:pt x="49" y="1696"/>
                    <a:pt x="62" y="1723"/>
                  </a:cubicBezTo>
                  <a:cubicBezTo>
                    <a:pt x="69" y="1740"/>
                    <a:pt x="82" y="1754"/>
                    <a:pt x="91" y="1770"/>
                  </a:cubicBezTo>
                  <a:cubicBezTo>
                    <a:pt x="105" y="1790"/>
                    <a:pt x="116" y="1814"/>
                    <a:pt x="133" y="1831"/>
                  </a:cubicBezTo>
                  <a:cubicBezTo>
                    <a:pt x="145" y="1845"/>
                    <a:pt x="159" y="1854"/>
                    <a:pt x="172" y="1865"/>
                  </a:cubicBezTo>
                  <a:cubicBezTo>
                    <a:pt x="242" y="1923"/>
                    <a:pt x="329" y="1956"/>
                    <a:pt x="429" y="1956"/>
                  </a:cubicBezTo>
                  <a:cubicBezTo>
                    <a:pt x="529" y="1956"/>
                    <a:pt x="643" y="1923"/>
                    <a:pt x="765" y="1854"/>
                  </a:cubicBezTo>
                  <a:cubicBezTo>
                    <a:pt x="1185" y="1611"/>
                    <a:pt x="1526" y="1022"/>
                    <a:pt x="1525" y="539"/>
                  </a:cubicBezTo>
                  <a:cubicBezTo>
                    <a:pt x="1525" y="297"/>
                    <a:pt x="1438" y="128"/>
                    <a:pt x="1300" y="50"/>
                  </a:cubicBezTo>
                  <a:cubicBezTo>
                    <a:pt x="1282" y="39"/>
                    <a:pt x="1258" y="33"/>
                    <a:pt x="1235" y="25"/>
                  </a:cubicBezTo>
                  <a:cubicBezTo>
                    <a:pt x="1218" y="19"/>
                    <a:pt x="1205" y="11"/>
                    <a:pt x="1188" y="8"/>
                  </a:cubicBezTo>
                  <a:cubicBezTo>
                    <a:pt x="1163" y="4"/>
                    <a:pt x="1135" y="4"/>
                    <a:pt x="1109" y="4"/>
                  </a:cubicBezTo>
                  <a:cubicBezTo>
                    <a:pt x="1095" y="4"/>
                    <a:pt x="1082" y="1"/>
                    <a:pt x="10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7" name="Google Shape;2317;p53"/>
            <p:cNvSpPr/>
            <p:nvPr/>
          </p:nvSpPr>
          <p:spPr>
            <a:xfrm>
              <a:off x="3796172" y="1320658"/>
              <a:ext cx="27136" cy="34783"/>
            </a:xfrm>
            <a:custGeom>
              <a:rect b="b" l="l" r="r" t="t"/>
              <a:pathLst>
                <a:path extrusionOk="0" h="796" w="621">
                  <a:moveTo>
                    <a:pt x="191" y="0"/>
                  </a:moveTo>
                  <a:cubicBezTo>
                    <a:pt x="184" y="0"/>
                    <a:pt x="177" y="2"/>
                    <a:pt x="170" y="2"/>
                  </a:cubicBezTo>
                  <a:cubicBezTo>
                    <a:pt x="159" y="2"/>
                    <a:pt x="148" y="2"/>
                    <a:pt x="139" y="4"/>
                  </a:cubicBezTo>
                  <a:cubicBezTo>
                    <a:pt x="131" y="5"/>
                    <a:pt x="125" y="10"/>
                    <a:pt x="119" y="11"/>
                  </a:cubicBezTo>
                  <a:cubicBezTo>
                    <a:pt x="111" y="14"/>
                    <a:pt x="101" y="17"/>
                    <a:pt x="93" y="22"/>
                  </a:cubicBezTo>
                  <a:cubicBezTo>
                    <a:pt x="36" y="53"/>
                    <a:pt x="2" y="122"/>
                    <a:pt x="2" y="220"/>
                  </a:cubicBezTo>
                  <a:cubicBezTo>
                    <a:pt x="1" y="417"/>
                    <a:pt x="139" y="657"/>
                    <a:pt x="308" y="754"/>
                  </a:cubicBezTo>
                  <a:cubicBezTo>
                    <a:pt x="357" y="783"/>
                    <a:pt x="404" y="796"/>
                    <a:pt x="445" y="796"/>
                  </a:cubicBezTo>
                  <a:cubicBezTo>
                    <a:pt x="486" y="796"/>
                    <a:pt x="522" y="783"/>
                    <a:pt x="551" y="759"/>
                  </a:cubicBezTo>
                  <a:cubicBezTo>
                    <a:pt x="556" y="754"/>
                    <a:pt x="562" y="751"/>
                    <a:pt x="567" y="745"/>
                  </a:cubicBezTo>
                  <a:cubicBezTo>
                    <a:pt x="574" y="739"/>
                    <a:pt x="579" y="728"/>
                    <a:pt x="584" y="719"/>
                  </a:cubicBezTo>
                  <a:cubicBezTo>
                    <a:pt x="588" y="714"/>
                    <a:pt x="593" y="708"/>
                    <a:pt x="596" y="702"/>
                  </a:cubicBezTo>
                  <a:cubicBezTo>
                    <a:pt x="602" y="691"/>
                    <a:pt x="604" y="676"/>
                    <a:pt x="608" y="663"/>
                  </a:cubicBezTo>
                  <a:cubicBezTo>
                    <a:pt x="610" y="657"/>
                    <a:pt x="613" y="651"/>
                    <a:pt x="614" y="645"/>
                  </a:cubicBezTo>
                  <a:cubicBezTo>
                    <a:pt x="617" y="623"/>
                    <a:pt x="620" y="602"/>
                    <a:pt x="620" y="577"/>
                  </a:cubicBezTo>
                  <a:cubicBezTo>
                    <a:pt x="620" y="380"/>
                    <a:pt x="482" y="140"/>
                    <a:pt x="311" y="40"/>
                  </a:cubicBezTo>
                  <a:cubicBezTo>
                    <a:pt x="290" y="30"/>
                    <a:pt x="270" y="20"/>
                    <a:pt x="250" y="13"/>
                  </a:cubicBezTo>
                  <a:cubicBezTo>
                    <a:pt x="242" y="11"/>
                    <a:pt x="236" y="11"/>
                    <a:pt x="230" y="10"/>
                  </a:cubicBezTo>
                  <a:cubicBezTo>
                    <a:pt x="216" y="5"/>
                    <a:pt x="202" y="2"/>
                    <a:pt x="191" y="0"/>
                  </a:cubicBezTo>
                  <a:close/>
                </a:path>
              </a:pathLst>
            </a:custGeom>
            <a:solidFill>
              <a:srgbClr val="F6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8" name="Google Shape;2318;p53"/>
            <p:cNvSpPr/>
            <p:nvPr/>
          </p:nvSpPr>
          <p:spPr>
            <a:xfrm rot="-5400000">
              <a:off x="3353950" y="1319338"/>
              <a:ext cx="237781" cy="51732"/>
            </a:xfrm>
            <a:custGeom>
              <a:rect b="b" l="l" r="r" t="t"/>
              <a:pathLst>
                <a:path extrusionOk="0" h="1184" w="9367">
                  <a:moveTo>
                    <a:pt x="5" y="1"/>
                  </a:moveTo>
                  <a:cubicBezTo>
                    <a:pt x="5" y="1"/>
                    <a:pt x="5" y="35"/>
                    <a:pt x="4" y="106"/>
                  </a:cubicBezTo>
                  <a:cubicBezTo>
                    <a:pt x="2" y="286"/>
                    <a:pt x="1" y="642"/>
                    <a:pt x="1" y="902"/>
                  </a:cubicBezTo>
                  <a:cubicBezTo>
                    <a:pt x="1" y="1059"/>
                    <a:pt x="1" y="1144"/>
                    <a:pt x="2" y="1144"/>
                  </a:cubicBezTo>
                  <a:lnTo>
                    <a:pt x="9362" y="1184"/>
                  </a:lnTo>
                  <a:cubicBezTo>
                    <a:pt x="9362" y="1184"/>
                    <a:pt x="9362" y="1181"/>
                    <a:pt x="9362" y="1181"/>
                  </a:cubicBezTo>
                  <a:cubicBezTo>
                    <a:pt x="9362" y="1181"/>
                    <a:pt x="9362" y="1181"/>
                    <a:pt x="9362" y="1181"/>
                  </a:cubicBezTo>
                  <a:cubicBezTo>
                    <a:pt x="9362" y="1181"/>
                    <a:pt x="9364" y="1148"/>
                    <a:pt x="9364" y="1079"/>
                  </a:cubicBezTo>
                  <a:cubicBezTo>
                    <a:pt x="9365" y="898"/>
                    <a:pt x="9367" y="545"/>
                    <a:pt x="9367" y="286"/>
                  </a:cubicBezTo>
                  <a:cubicBezTo>
                    <a:pt x="9367" y="127"/>
                    <a:pt x="9367" y="44"/>
                    <a:pt x="9365" y="44"/>
                  </a:cubicBezTo>
                  <a:cubicBezTo>
                    <a:pt x="9365" y="44"/>
                    <a:pt x="9365" y="44"/>
                    <a:pt x="9365" y="44"/>
                  </a:cubicBezTo>
                  <a:lnTo>
                    <a:pt x="9365" y="42"/>
                  </a:lnTo>
                  <a:lnTo>
                    <a:pt x="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9" name="Google Shape;2319;p53"/>
            <p:cNvSpPr/>
            <p:nvPr/>
          </p:nvSpPr>
          <p:spPr>
            <a:xfrm>
              <a:off x="3079604" y="1429847"/>
              <a:ext cx="786293" cy="324279"/>
            </a:xfrm>
            <a:custGeom>
              <a:rect b="b" l="l" r="r" t="t"/>
              <a:pathLst>
                <a:path extrusionOk="0" h="7421" w="17994">
                  <a:moveTo>
                    <a:pt x="5" y="162"/>
                  </a:moveTo>
                  <a:cubicBezTo>
                    <a:pt x="8" y="205"/>
                    <a:pt x="8" y="247"/>
                    <a:pt x="11" y="291"/>
                  </a:cubicBezTo>
                  <a:cubicBezTo>
                    <a:pt x="13" y="308"/>
                    <a:pt x="16" y="328"/>
                    <a:pt x="18" y="345"/>
                  </a:cubicBezTo>
                  <a:cubicBezTo>
                    <a:pt x="141" y="1571"/>
                    <a:pt x="1002" y="2775"/>
                    <a:pt x="2611" y="3711"/>
                  </a:cubicBezTo>
                  <a:cubicBezTo>
                    <a:pt x="6107" y="5743"/>
                    <a:pt x="11814" y="5741"/>
                    <a:pt x="15332" y="3709"/>
                  </a:cubicBezTo>
                  <a:cubicBezTo>
                    <a:pt x="16990" y="2754"/>
                    <a:pt x="17872" y="1514"/>
                    <a:pt x="17973" y="257"/>
                  </a:cubicBezTo>
                  <a:cubicBezTo>
                    <a:pt x="17976" y="222"/>
                    <a:pt x="17978" y="187"/>
                    <a:pt x="17979" y="150"/>
                  </a:cubicBezTo>
                  <a:cubicBezTo>
                    <a:pt x="17981" y="105"/>
                    <a:pt x="17984" y="59"/>
                    <a:pt x="17984" y="13"/>
                  </a:cubicBezTo>
                  <a:cubicBezTo>
                    <a:pt x="17984" y="10"/>
                    <a:pt x="17985" y="5"/>
                    <a:pt x="17985" y="0"/>
                  </a:cubicBezTo>
                  <a:lnTo>
                    <a:pt x="17990" y="1677"/>
                  </a:lnTo>
                  <a:cubicBezTo>
                    <a:pt x="17993" y="3020"/>
                    <a:pt x="17109" y="4366"/>
                    <a:pt x="15337" y="5387"/>
                  </a:cubicBezTo>
                  <a:cubicBezTo>
                    <a:pt x="11819" y="7419"/>
                    <a:pt x="6112" y="7421"/>
                    <a:pt x="2617" y="5389"/>
                  </a:cubicBezTo>
                  <a:cubicBezTo>
                    <a:pt x="879" y="4378"/>
                    <a:pt x="10" y="3054"/>
                    <a:pt x="5" y="1729"/>
                  </a:cubicBezTo>
                  <a:lnTo>
                    <a:pt x="1" y="53"/>
                  </a:lnTo>
                  <a:cubicBezTo>
                    <a:pt x="1" y="90"/>
                    <a:pt x="5" y="125"/>
                    <a:pt x="5" y="162"/>
                  </a:cubicBezTo>
                  <a:close/>
                </a:path>
              </a:pathLst>
            </a:custGeom>
            <a:gradFill>
              <a:gsLst>
                <a:gs pos="0">
                  <a:schemeClr val="accent1"/>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0" name="Google Shape;2320;p53"/>
            <p:cNvSpPr/>
            <p:nvPr/>
          </p:nvSpPr>
          <p:spPr>
            <a:xfrm>
              <a:off x="3435031" y="1450996"/>
              <a:ext cx="12410" cy="15207"/>
            </a:xfrm>
            <a:custGeom>
              <a:rect b="b" l="l" r="r" t="t"/>
              <a:pathLst>
                <a:path extrusionOk="0" h="348" w="284">
                  <a:moveTo>
                    <a:pt x="142" y="1"/>
                  </a:moveTo>
                  <a:cubicBezTo>
                    <a:pt x="65" y="1"/>
                    <a:pt x="2" y="78"/>
                    <a:pt x="1" y="173"/>
                  </a:cubicBezTo>
                  <a:cubicBezTo>
                    <a:pt x="1" y="269"/>
                    <a:pt x="64" y="347"/>
                    <a:pt x="142" y="347"/>
                  </a:cubicBezTo>
                  <a:cubicBezTo>
                    <a:pt x="221" y="347"/>
                    <a:pt x="284" y="270"/>
                    <a:pt x="284" y="175"/>
                  </a:cubicBezTo>
                  <a:cubicBezTo>
                    <a:pt x="284" y="79"/>
                    <a:pt x="221" y="1"/>
                    <a:pt x="142" y="1"/>
                  </a:cubicBezTo>
                  <a:close/>
                </a:path>
              </a:pathLst>
            </a:custGeom>
            <a:solidFill>
              <a:srgbClr val="B8B8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1" name="Google Shape;2321;p53"/>
            <p:cNvSpPr/>
            <p:nvPr/>
          </p:nvSpPr>
          <p:spPr>
            <a:xfrm>
              <a:off x="3114168" y="1203193"/>
              <a:ext cx="717163" cy="265550"/>
            </a:xfrm>
            <a:custGeom>
              <a:rect b="b" l="l" r="r" t="t"/>
              <a:pathLst>
                <a:path extrusionOk="0" h="6077" w="16412">
                  <a:moveTo>
                    <a:pt x="11" y="4991"/>
                  </a:moveTo>
                  <a:cubicBezTo>
                    <a:pt x="13" y="4980"/>
                    <a:pt x="14" y="4969"/>
                    <a:pt x="16" y="4958"/>
                  </a:cubicBezTo>
                  <a:cubicBezTo>
                    <a:pt x="126" y="3826"/>
                    <a:pt x="926" y="2714"/>
                    <a:pt x="2418" y="1853"/>
                  </a:cubicBezTo>
                  <a:cubicBezTo>
                    <a:pt x="5629" y="1"/>
                    <a:pt x="10834" y="1"/>
                    <a:pt x="14023" y="1853"/>
                  </a:cubicBezTo>
                  <a:cubicBezTo>
                    <a:pt x="15512" y="2719"/>
                    <a:pt x="16302" y="3838"/>
                    <a:pt x="16393" y="4977"/>
                  </a:cubicBezTo>
                  <a:cubicBezTo>
                    <a:pt x="16396" y="5011"/>
                    <a:pt x="16396" y="5043"/>
                    <a:pt x="16398" y="5075"/>
                  </a:cubicBezTo>
                  <a:cubicBezTo>
                    <a:pt x="16411" y="5394"/>
                    <a:pt x="16370" y="5714"/>
                    <a:pt x="16275" y="6029"/>
                  </a:cubicBezTo>
                  <a:cubicBezTo>
                    <a:pt x="15990" y="5112"/>
                    <a:pt x="15242" y="4237"/>
                    <a:pt x="14027" y="3531"/>
                  </a:cubicBezTo>
                  <a:cubicBezTo>
                    <a:pt x="10838" y="1677"/>
                    <a:pt x="5633" y="1677"/>
                    <a:pt x="2423" y="3529"/>
                  </a:cubicBezTo>
                  <a:cubicBezTo>
                    <a:pt x="1179" y="4249"/>
                    <a:pt x="416" y="5144"/>
                    <a:pt x="133" y="6077"/>
                  </a:cubicBezTo>
                  <a:cubicBezTo>
                    <a:pt x="45" y="5795"/>
                    <a:pt x="0" y="5509"/>
                    <a:pt x="2" y="5226"/>
                  </a:cubicBezTo>
                  <a:cubicBezTo>
                    <a:pt x="2" y="5191"/>
                    <a:pt x="5" y="5152"/>
                    <a:pt x="5" y="5115"/>
                  </a:cubicBezTo>
                  <a:cubicBezTo>
                    <a:pt x="6" y="5075"/>
                    <a:pt x="8" y="5032"/>
                    <a:pt x="11" y="499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2" name="Google Shape;2322;p53"/>
            <p:cNvSpPr/>
            <p:nvPr/>
          </p:nvSpPr>
          <p:spPr>
            <a:xfrm>
              <a:off x="3077506" y="1203368"/>
              <a:ext cx="788041" cy="455197"/>
            </a:xfrm>
            <a:custGeom>
              <a:rect b="b" l="l" r="r" t="t"/>
              <a:pathLst>
                <a:path extrusionOk="0" h="10417" w="18034">
                  <a:moveTo>
                    <a:pt x="9066" y="459"/>
                  </a:moveTo>
                  <a:cubicBezTo>
                    <a:pt x="11168" y="459"/>
                    <a:pt x="13267" y="922"/>
                    <a:pt x="14862" y="1849"/>
                  </a:cubicBezTo>
                  <a:cubicBezTo>
                    <a:pt x="16351" y="2715"/>
                    <a:pt x="17141" y="3834"/>
                    <a:pt x="17232" y="4971"/>
                  </a:cubicBezTo>
                  <a:cubicBezTo>
                    <a:pt x="17235" y="5005"/>
                    <a:pt x="17235" y="5039"/>
                    <a:pt x="17237" y="5071"/>
                  </a:cubicBezTo>
                  <a:cubicBezTo>
                    <a:pt x="17250" y="5390"/>
                    <a:pt x="17209" y="5710"/>
                    <a:pt x="17114" y="6025"/>
                  </a:cubicBezTo>
                  <a:cubicBezTo>
                    <a:pt x="16830" y="6955"/>
                    <a:pt x="16068" y="7851"/>
                    <a:pt x="14823" y="8569"/>
                  </a:cubicBezTo>
                  <a:cubicBezTo>
                    <a:pt x="13218" y="9496"/>
                    <a:pt x="11114" y="9959"/>
                    <a:pt x="9012" y="9959"/>
                  </a:cubicBezTo>
                  <a:cubicBezTo>
                    <a:pt x="6911" y="9959"/>
                    <a:pt x="4813" y="9496"/>
                    <a:pt x="3219" y="8571"/>
                  </a:cubicBezTo>
                  <a:cubicBezTo>
                    <a:pt x="2004" y="7863"/>
                    <a:pt x="1256" y="6988"/>
                    <a:pt x="972" y="6071"/>
                  </a:cubicBezTo>
                  <a:cubicBezTo>
                    <a:pt x="884" y="5791"/>
                    <a:pt x="839" y="5505"/>
                    <a:pt x="841" y="5222"/>
                  </a:cubicBezTo>
                  <a:cubicBezTo>
                    <a:pt x="841" y="5185"/>
                    <a:pt x="844" y="5148"/>
                    <a:pt x="844" y="5111"/>
                  </a:cubicBezTo>
                  <a:cubicBezTo>
                    <a:pt x="845" y="5071"/>
                    <a:pt x="847" y="5028"/>
                    <a:pt x="850" y="4987"/>
                  </a:cubicBezTo>
                  <a:cubicBezTo>
                    <a:pt x="852" y="4976"/>
                    <a:pt x="853" y="4965"/>
                    <a:pt x="855" y="4954"/>
                  </a:cubicBezTo>
                  <a:cubicBezTo>
                    <a:pt x="965" y="3822"/>
                    <a:pt x="1765" y="2710"/>
                    <a:pt x="3257" y="1847"/>
                  </a:cubicBezTo>
                  <a:cubicBezTo>
                    <a:pt x="4862" y="922"/>
                    <a:pt x="6965" y="459"/>
                    <a:pt x="9066" y="459"/>
                  </a:cubicBezTo>
                  <a:close/>
                  <a:moveTo>
                    <a:pt x="9070" y="0"/>
                  </a:moveTo>
                  <a:cubicBezTo>
                    <a:pt x="6767" y="0"/>
                    <a:pt x="4460" y="509"/>
                    <a:pt x="2700" y="1526"/>
                  </a:cubicBezTo>
                  <a:cubicBezTo>
                    <a:pt x="882" y="2575"/>
                    <a:pt x="1" y="3965"/>
                    <a:pt x="53" y="5345"/>
                  </a:cubicBezTo>
                  <a:cubicBezTo>
                    <a:pt x="56" y="5388"/>
                    <a:pt x="56" y="5430"/>
                    <a:pt x="59" y="5473"/>
                  </a:cubicBezTo>
                  <a:cubicBezTo>
                    <a:pt x="61" y="5491"/>
                    <a:pt x="64" y="5510"/>
                    <a:pt x="66" y="5528"/>
                  </a:cubicBezTo>
                  <a:cubicBezTo>
                    <a:pt x="189" y="6754"/>
                    <a:pt x="1050" y="7958"/>
                    <a:pt x="2659" y="8894"/>
                  </a:cubicBezTo>
                  <a:cubicBezTo>
                    <a:pt x="4406" y="9909"/>
                    <a:pt x="6706" y="10417"/>
                    <a:pt x="9009" y="10417"/>
                  </a:cubicBezTo>
                  <a:cubicBezTo>
                    <a:pt x="11313" y="10417"/>
                    <a:pt x="13620" y="9908"/>
                    <a:pt x="15380" y="8892"/>
                  </a:cubicBezTo>
                  <a:cubicBezTo>
                    <a:pt x="17038" y="7937"/>
                    <a:pt x="17920" y="6697"/>
                    <a:pt x="18021" y="5440"/>
                  </a:cubicBezTo>
                  <a:cubicBezTo>
                    <a:pt x="18024" y="5405"/>
                    <a:pt x="18026" y="5370"/>
                    <a:pt x="18027" y="5333"/>
                  </a:cubicBezTo>
                  <a:cubicBezTo>
                    <a:pt x="18029" y="5288"/>
                    <a:pt x="18032" y="5242"/>
                    <a:pt x="18032" y="5196"/>
                  </a:cubicBezTo>
                  <a:cubicBezTo>
                    <a:pt x="18033" y="3865"/>
                    <a:pt x="17164" y="2536"/>
                    <a:pt x="15423" y="1526"/>
                  </a:cubicBezTo>
                  <a:cubicBezTo>
                    <a:pt x="13675" y="509"/>
                    <a:pt x="11374" y="0"/>
                    <a:pt x="907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3" name="Google Shape;2323;p53"/>
            <p:cNvSpPr/>
            <p:nvPr/>
          </p:nvSpPr>
          <p:spPr>
            <a:xfrm>
              <a:off x="3461860" y="1414247"/>
              <a:ext cx="15163" cy="12366"/>
            </a:xfrm>
            <a:custGeom>
              <a:rect b="b" l="l" r="r" t="t"/>
              <a:pathLst>
                <a:path extrusionOk="0" h="283" w="347">
                  <a:moveTo>
                    <a:pt x="174" y="1"/>
                  </a:moveTo>
                  <a:cubicBezTo>
                    <a:pt x="79" y="1"/>
                    <a:pt x="0" y="64"/>
                    <a:pt x="0" y="141"/>
                  </a:cubicBezTo>
                  <a:cubicBezTo>
                    <a:pt x="0" y="217"/>
                    <a:pt x="77" y="282"/>
                    <a:pt x="173" y="282"/>
                  </a:cubicBezTo>
                  <a:cubicBezTo>
                    <a:pt x="174" y="282"/>
                    <a:pt x="175" y="282"/>
                    <a:pt x="176" y="282"/>
                  </a:cubicBezTo>
                  <a:cubicBezTo>
                    <a:pt x="271" y="282"/>
                    <a:pt x="345" y="218"/>
                    <a:pt x="345" y="142"/>
                  </a:cubicBezTo>
                  <a:cubicBezTo>
                    <a:pt x="347" y="65"/>
                    <a:pt x="270" y="1"/>
                    <a:pt x="174" y="1"/>
                  </a:cubicBezTo>
                  <a:close/>
                </a:path>
              </a:pathLst>
            </a:custGeom>
            <a:solidFill>
              <a:srgbClr val="B8B8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4" name="Google Shape;2324;p53"/>
            <p:cNvSpPr/>
            <p:nvPr/>
          </p:nvSpPr>
          <p:spPr>
            <a:xfrm>
              <a:off x="3423189" y="1410533"/>
              <a:ext cx="93163" cy="104918"/>
            </a:xfrm>
            <a:custGeom>
              <a:rect b="b" l="l" r="r" t="t"/>
              <a:pathLst>
                <a:path extrusionOk="0" h="2401" w="2132">
                  <a:moveTo>
                    <a:pt x="1" y="6"/>
                  </a:moveTo>
                  <a:cubicBezTo>
                    <a:pt x="1" y="6"/>
                    <a:pt x="1" y="6"/>
                    <a:pt x="1" y="6"/>
                  </a:cubicBezTo>
                  <a:lnTo>
                    <a:pt x="1" y="6"/>
                  </a:lnTo>
                  <a:lnTo>
                    <a:pt x="1" y="6"/>
                  </a:lnTo>
                  <a:close/>
                  <a:moveTo>
                    <a:pt x="2125" y="1"/>
                  </a:moveTo>
                  <a:lnTo>
                    <a:pt x="2125" y="3"/>
                  </a:lnTo>
                  <a:cubicBezTo>
                    <a:pt x="2125" y="13"/>
                    <a:pt x="2122" y="24"/>
                    <a:pt x="2121" y="35"/>
                  </a:cubicBezTo>
                  <a:cubicBezTo>
                    <a:pt x="2121" y="44"/>
                    <a:pt x="2121" y="53"/>
                    <a:pt x="2119" y="63"/>
                  </a:cubicBezTo>
                  <a:cubicBezTo>
                    <a:pt x="2118" y="73"/>
                    <a:pt x="2114" y="84"/>
                    <a:pt x="2111" y="95"/>
                  </a:cubicBezTo>
                  <a:cubicBezTo>
                    <a:pt x="2108" y="102"/>
                    <a:pt x="2107" y="112"/>
                    <a:pt x="2104" y="121"/>
                  </a:cubicBezTo>
                  <a:cubicBezTo>
                    <a:pt x="2101" y="132"/>
                    <a:pt x="2096" y="142"/>
                    <a:pt x="2091" y="153"/>
                  </a:cubicBezTo>
                  <a:cubicBezTo>
                    <a:pt x="2087" y="162"/>
                    <a:pt x="2084" y="170"/>
                    <a:pt x="2081" y="179"/>
                  </a:cubicBezTo>
                  <a:cubicBezTo>
                    <a:pt x="2074" y="189"/>
                    <a:pt x="2067" y="199"/>
                    <a:pt x="2061" y="209"/>
                  </a:cubicBezTo>
                  <a:cubicBezTo>
                    <a:pt x="2056" y="218"/>
                    <a:pt x="2051" y="227"/>
                    <a:pt x="2047" y="236"/>
                  </a:cubicBezTo>
                  <a:cubicBezTo>
                    <a:pt x="2038" y="246"/>
                    <a:pt x="2030" y="256"/>
                    <a:pt x="2021" y="267"/>
                  </a:cubicBezTo>
                  <a:cubicBezTo>
                    <a:pt x="2014" y="273"/>
                    <a:pt x="2010" y="282"/>
                    <a:pt x="2002" y="290"/>
                  </a:cubicBezTo>
                  <a:cubicBezTo>
                    <a:pt x="1991" y="301"/>
                    <a:pt x="1981" y="312"/>
                    <a:pt x="1970" y="321"/>
                  </a:cubicBezTo>
                  <a:cubicBezTo>
                    <a:pt x="1961" y="329"/>
                    <a:pt x="1956" y="336"/>
                    <a:pt x="1947" y="342"/>
                  </a:cubicBezTo>
                  <a:cubicBezTo>
                    <a:pt x="1936" y="353"/>
                    <a:pt x="1921" y="364"/>
                    <a:pt x="1908" y="373"/>
                  </a:cubicBezTo>
                  <a:cubicBezTo>
                    <a:pt x="1901" y="381"/>
                    <a:pt x="1893" y="387"/>
                    <a:pt x="1885" y="392"/>
                  </a:cubicBezTo>
                  <a:cubicBezTo>
                    <a:pt x="1862" y="410"/>
                    <a:pt x="1838" y="426"/>
                    <a:pt x="1811" y="439"/>
                  </a:cubicBezTo>
                  <a:cubicBezTo>
                    <a:pt x="1603" y="560"/>
                    <a:pt x="1332" y="620"/>
                    <a:pt x="1061" y="620"/>
                  </a:cubicBezTo>
                  <a:cubicBezTo>
                    <a:pt x="789" y="620"/>
                    <a:pt x="517" y="560"/>
                    <a:pt x="310" y="439"/>
                  </a:cubicBezTo>
                  <a:cubicBezTo>
                    <a:pt x="284" y="426"/>
                    <a:pt x="259" y="410"/>
                    <a:pt x="238" y="392"/>
                  </a:cubicBezTo>
                  <a:cubicBezTo>
                    <a:pt x="232" y="389"/>
                    <a:pt x="227" y="386"/>
                    <a:pt x="221" y="379"/>
                  </a:cubicBezTo>
                  <a:cubicBezTo>
                    <a:pt x="206" y="367"/>
                    <a:pt x="189" y="356"/>
                    <a:pt x="175" y="342"/>
                  </a:cubicBezTo>
                  <a:cubicBezTo>
                    <a:pt x="169" y="338"/>
                    <a:pt x="162" y="330"/>
                    <a:pt x="156" y="326"/>
                  </a:cubicBezTo>
                  <a:cubicBezTo>
                    <a:pt x="144" y="315"/>
                    <a:pt x="132" y="302"/>
                    <a:pt x="121" y="290"/>
                  </a:cubicBezTo>
                  <a:cubicBezTo>
                    <a:pt x="115" y="284"/>
                    <a:pt x="110" y="278"/>
                    <a:pt x="106" y="272"/>
                  </a:cubicBezTo>
                  <a:cubicBezTo>
                    <a:pt x="96" y="258"/>
                    <a:pt x="87" y="247"/>
                    <a:pt x="78" y="236"/>
                  </a:cubicBezTo>
                  <a:cubicBezTo>
                    <a:pt x="73" y="229"/>
                    <a:pt x="69" y="221"/>
                    <a:pt x="64" y="213"/>
                  </a:cubicBezTo>
                  <a:cubicBezTo>
                    <a:pt x="56" y="201"/>
                    <a:pt x="50" y="190"/>
                    <a:pt x="44" y="179"/>
                  </a:cubicBezTo>
                  <a:cubicBezTo>
                    <a:pt x="39" y="172"/>
                    <a:pt x="36" y="162"/>
                    <a:pt x="33" y="153"/>
                  </a:cubicBezTo>
                  <a:cubicBezTo>
                    <a:pt x="29" y="142"/>
                    <a:pt x="24" y="133"/>
                    <a:pt x="19" y="122"/>
                  </a:cubicBezTo>
                  <a:cubicBezTo>
                    <a:pt x="18" y="115"/>
                    <a:pt x="15" y="106"/>
                    <a:pt x="13" y="96"/>
                  </a:cubicBezTo>
                  <a:cubicBezTo>
                    <a:pt x="10" y="86"/>
                    <a:pt x="7" y="75"/>
                    <a:pt x="6" y="64"/>
                  </a:cubicBezTo>
                  <a:cubicBezTo>
                    <a:pt x="4" y="55"/>
                    <a:pt x="4" y="46"/>
                    <a:pt x="4" y="36"/>
                  </a:cubicBezTo>
                  <a:cubicBezTo>
                    <a:pt x="3" y="27"/>
                    <a:pt x="1" y="17"/>
                    <a:pt x="1" y="6"/>
                  </a:cubicBezTo>
                  <a:lnTo>
                    <a:pt x="1" y="6"/>
                  </a:lnTo>
                  <a:lnTo>
                    <a:pt x="7" y="1788"/>
                  </a:lnTo>
                  <a:cubicBezTo>
                    <a:pt x="9" y="1944"/>
                    <a:pt x="112" y="2101"/>
                    <a:pt x="318" y="2221"/>
                  </a:cubicBezTo>
                  <a:cubicBezTo>
                    <a:pt x="525" y="2341"/>
                    <a:pt x="796" y="2401"/>
                    <a:pt x="1067" y="2401"/>
                  </a:cubicBezTo>
                  <a:cubicBezTo>
                    <a:pt x="1338" y="2401"/>
                    <a:pt x="1610" y="2341"/>
                    <a:pt x="1818" y="2221"/>
                  </a:cubicBezTo>
                  <a:cubicBezTo>
                    <a:pt x="2027" y="2099"/>
                    <a:pt x="2131" y="1942"/>
                    <a:pt x="2131" y="1784"/>
                  </a:cubicBezTo>
                  <a:lnTo>
                    <a:pt x="2125"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5" name="Google Shape;2325;p53"/>
            <p:cNvSpPr/>
            <p:nvPr/>
          </p:nvSpPr>
          <p:spPr>
            <a:xfrm>
              <a:off x="3426160" y="1387243"/>
              <a:ext cx="86477" cy="47019"/>
            </a:xfrm>
            <a:custGeom>
              <a:rect b="b" l="l" r="r" t="t"/>
              <a:pathLst>
                <a:path extrusionOk="0" h="1076" w="1979">
                  <a:moveTo>
                    <a:pt x="997" y="0"/>
                  </a:moveTo>
                  <a:cubicBezTo>
                    <a:pt x="727" y="0"/>
                    <a:pt x="474" y="60"/>
                    <a:pt x="285" y="169"/>
                  </a:cubicBezTo>
                  <a:lnTo>
                    <a:pt x="285" y="171"/>
                  </a:lnTo>
                  <a:cubicBezTo>
                    <a:pt x="101" y="277"/>
                    <a:pt x="1" y="422"/>
                    <a:pt x="13" y="563"/>
                  </a:cubicBezTo>
                  <a:lnTo>
                    <a:pt x="14" y="576"/>
                  </a:lnTo>
                  <a:lnTo>
                    <a:pt x="14" y="585"/>
                  </a:lnTo>
                  <a:cubicBezTo>
                    <a:pt x="16" y="589"/>
                    <a:pt x="18" y="594"/>
                    <a:pt x="18" y="600"/>
                  </a:cubicBezTo>
                  <a:lnTo>
                    <a:pt x="21" y="609"/>
                  </a:lnTo>
                  <a:lnTo>
                    <a:pt x="24" y="622"/>
                  </a:lnTo>
                  <a:cubicBezTo>
                    <a:pt x="25" y="625"/>
                    <a:pt x="25" y="628"/>
                    <a:pt x="27" y="632"/>
                  </a:cubicBezTo>
                  <a:cubicBezTo>
                    <a:pt x="28" y="635"/>
                    <a:pt x="30" y="642"/>
                    <a:pt x="31" y="646"/>
                  </a:cubicBezTo>
                  <a:lnTo>
                    <a:pt x="38" y="657"/>
                  </a:lnTo>
                  <a:lnTo>
                    <a:pt x="42" y="668"/>
                  </a:lnTo>
                  <a:cubicBezTo>
                    <a:pt x="42" y="672"/>
                    <a:pt x="44" y="675"/>
                    <a:pt x="45" y="677"/>
                  </a:cubicBezTo>
                  <a:cubicBezTo>
                    <a:pt x="48" y="683"/>
                    <a:pt x="53" y="691"/>
                    <a:pt x="56" y="695"/>
                  </a:cubicBezTo>
                  <a:lnTo>
                    <a:pt x="62" y="705"/>
                  </a:lnTo>
                  <a:lnTo>
                    <a:pt x="68" y="715"/>
                  </a:lnTo>
                  <a:cubicBezTo>
                    <a:pt x="70" y="719"/>
                    <a:pt x="71" y="722"/>
                    <a:pt x="74" y="725"/>
                  </a:cubicBezTo>
                  <a:cubicBezTo>
                    <a:pt x="79" y="734"/>
                    <a:pt x="85" y="739"/>
                    <a:pt x="91" y="748"/>
                  </a:cubicBezTo>
                  <a:lnTo>
                    <a:pt x="98" y="754"/>
                  </a:lnTo>
                  <a:lnTo>
                    <a:pt x="107" y="765"/>
                  </a:lnTo>
                  <a:lnTo>
                    <a:pt x="111" y="771"/>
                  </a:lnTo>
                  <a:cubicBezTo>
                    <a:pt x="119" y="780"/>
                    <a:pt x="128" y="788"/>
                    <a:pt x="136" y="797"/>
                  </a:cubicBezTo>
                  <a:lnTo>
                    <a:pt x="142" y="802"/>
                  </a:lnTo>
                  <a:lnTo>
                    <a:pt x="153" y="812"/>
                  </a:lnTo>
                  <a:lnTo>
                    <a:pt x="159" y="817"/>
                  </a:lnTo>
                  <a:cubicBezTo>
                    <a:pt x="171" y="829"/>
                    <a:pt x="185" y="840"/>
                    <a:pt x="201" y="851"/>
                  </a:cubicBezTo>
                  <a:lnTo>
                    <a:pt x="214" y="863"/>
                  </a:lnTo>
                  <a:cubicBezTo>
                    <a:pt x="236" y="879"/>
                    <a:pt x="258" y="892"/>
                    <a:pt x="282" y="905"/>
                  </a:cubicBezTo>
                  <a:cubicBezTo>
                    <a:pt x="470" y="1014"/>
                    <a:pt x="724" y="1075"/>
                    <a:pt x="993" y="1075"/>
                  </a:cubicBezTo>
                  <a:cubicBezTo>
                    <a:pt x="1262" y="1075"/>
                    <a:pt x="1516" y="1015"/>
                    <a:pt x="1705" y="905"/>
                  </a:cubicBezTo>
                  <a:cubicBezTo>
                    <a:pt x="1728" y="891"/>
                    <a:pt x="1751" y="877"/>
                    <a:pt x="1773" y="863"/>
                  </a:cubicBezTo>
                  <a:cubicBezTo>
                    <a:pt x="1776" y="860"/>
                    <a:pt x="1779" y="857"/>
                    <a:pt x="1782" y="854"/>
                  </a:cubicBezTo>
                  <a:lnTo>
                    <a:pt x="1793" y="845"/>
                  </a:lnTo>
                  <a:lnTo>
                    <a:pt x="1802" y="839"/>
                  </a:lnTo>
                  <a:cubicBezTo>
                    <a:pt x="1811" y="832"/>
                    <a:pt x="1820" y="825"/>
                    <a:pt x="1830" y="819"/>
                  </a:cubicBezTo>
                  <a:cubicBezTo>
                    <a:pt x="1833" y="814"/>
                    <a:pt x="1836" y="812"/>
                    <a:pt x="1839" y="808"/>
                  </a:cubicBezTo>
                  <a:lnTo>
                    <a:pt x="1848" y="799"/>
                  </a:lnTo>
                  <a:lnTo>
                    <a:pt x="1857" y="792"/>
                  </a:lnTo>
                  <a:cubicBezTo>
                    <a:pt x="1863" y="785"/>
                    <a:pt x="1870" y="777"/>
                    <a:pt x="1876" y="771"/>
                  </a:cubicBezTo>
                  <a:cubicBezTo>
                    <a:pt x="1880" y="768"/>
                    <a:pt x="1882" y="765"/>
                    <a:pt x="1885" y="760"/>
                  </a:cubicBezTo>
                  <a:lnTo>
                    <a:pt x="1893" y="749"/>
                  </a:lnTo>
                  <a:lnTo>
                    <a:pt x="1900" y="742"/>
                  </a:lnTo>
                  <a:cubicBezTo>
                    <a:pt x="1906" y="734"/>
                    <a:pt x="1911" y="729"/>
                    <a:pt x="1914" y="723"/>
                  </a:cubicBezTo>
                  <a:cubicBezTo>
                    <a:pt x="1917" y="720"/>
                    <a:pt x="1919" y="717"/>
                    <a:pt x="1922" y="712"/>
                  </a:cubicBezTo>
                  <a:lnTo>
                    <a:pt x="1928" y="702"/>
                  </a:lnTo>
                  <a:lnTo>
                    <a:pt x="1934" y="692"/>
                  </a:lnTo>
                  <a:cubicBezTo>
                    <a:pt x="1937" y="688"/>
                    <a:pt x="1940" y="682"/>
                    <a:pt x="1943" y="675"/>
                  </a:cubicBezTo>
                  <a:cubicBezTo>
                    <a:pt x="1946" y="674"/>
                    <a:pt x="1946" y="671"/>
                    <a:pt x="1948" y="666"/>
                  </a:cubicBezTo>
                  <a:lnTo>
                    <a:pt x="1953" y="655"/>
                  </a:lnTo>
                  <a:lnTo>
                    <a:pt x="1957" y="646"/>
                  </a:lnTo>
                  <a:cubicBezTo>
                    <a:pt x="1959" y="640"/>
                    <a:pt x="1962" y="635"/>
                    <a:pt x="1963" y="629"/>
                  </a:cubicBezTo>
                  <a:cubicBezTo>
                    <a:pt x="1965" y="626"/>
                    <a:pt x="1965" y="623"/>
                    <a:pt x="1965" y="619"/>
                  </a:cubicBezTo>
                  <a:lnTo>
                    <a:pt x="1970" y="608"/>
                  </a:lnTo>
                  <a:lnTo>
                    <a:pt x="1971" y="597"/>
                  </a:lnTo>
                  <a:cubicBezTo>
                    <a:pt x="1973" y="592"/>
                    <a:pt x="1974" y="588"/>
                    <a:pt x="1976" y="582"/>
                  </a:cubicBezTo>
                  <a:cubicBezTo>
                    <a:pt x="1976" y="579"/>
                    <a:pt x="1976" y="576"/>
                    <a:pt x="1976" y="572"/>
                  </a:cubicBezTo>
                  <a:lnTo>
                    <a:pt x="1976" y="560"/>
                  </a:lnTo>
                  <a:lnTo>
                    <a:pt x="1977" y="551"/>
                  </a:lnTo>
                  <a:cubicBezTo>
                    <a:pt x="1979" y="546"/>
                    <a:pt x="1979" y="540"/>
                    <a:pt x="1979" y="536"/>
                  </a:cubicBezTo>
                  <a:cubicBezTo>
                    <a:pt x="1979" y="402"/>
                    <a:pt x="1883" y="271"/>
                    <a:pt x="1710" y="169"/>
                  </a:cubicBezTo>
                  <a:cubicBezTo>
                    <a:pt x="1522" y="60"/>
                    <a:pt x="1267" y="0"/>
                    <a:pt x="99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6" name="Google Shape;2326;p53"/>
            <p:cNvSpPr/>
            <p:nvPr/>
          </p:nvSpPr>
          <p:spPr>
            <a:xfrm>
              <a:off x="3422621" y="1383791"/>
              <a:ext cx="93469" cy="53835"/>
            </a:xfrm>
            <a:custGeom>
              <a:rect b="b" l="l" r="r" t="t"/>
              <a:pathLst>
                <a:path extrusionOk="0" h="1232" w="2139">
                  <a:moveTo>
                    <a:pt x="1078" y="79"/>
                  </a:moveTo>
                  <a:cubicBezTo>
                    <a:pt x="1348" y="79"/>
                    <a:pt x="1601" y="139"/>
                    <a:pt x="1791" y="248"/>
                  </a:cubicBezTo>
                  <a:cubicBezTo>
                    <a:pt x="1964" y="350"/>
                    <a:pt x="2060" y="481"/>
                    <a:pt x="2060" y="615"/>
                  </a:cubicBezTo>
                  <a:cubicBezTo>
                    <a:pt x="2060" y="619"/>
                    <a:pt x="2060" y="625"/>
                    <a:pt x="2058" y="630"/>
                  </a:cubicBezTo>
                  <a:lnTo>
                    <a:pt x="2057" y="639"/>
                  </a:lnTo>
                  <a:lnTo>
                    <a:pt x="2057" y="651"/>
                  </a:lnTo>
                  <a:cubicBezTo>
                    <a:pt x="2057" y="655"/>
                    <a:pt x="2057" y="658"/>
                    <a:pt x="2055" y="661"/>
                  </a:cubicBezTo>
                  <a:cubicBezTo>
                    <a:pt x="2055" y="667"/>
                    <a:pt x="2054" y="671"/>
                    <a:pt x="2052" y="676"/>
                  </a:cubicBezTo>
                  <a:lnTo>
                    <a:pt x="2051" y="687"/>
                  </a:lnTo>
                  <a:lnTo>
                    <a:pt x="2046" y="698"/>
                  </a:lnTo>
                  <a:cubicBezTo>
                    <a:pt x="2046" y="702"/>
                    <a:pt x="2044" y="705"/>
                    <a:pt x="2044" y="708"/>
                  </a:cubicBezTo>
                  <a:cubicBezTo>
                    <a:pt x="2043" y="714"/>
                    <a:pt x="2040" y="719"/>
                    <a:pt x="2038" y="725"/>
                  </a:cubicBezTo>
                  <a:lnTo>
                    <a:pt x="2034" y="734"/>
                  </a:lnTo>
                  <a:lnTo>
                    <a:pt x="2029" y="745"/>
                  </a:lnTo>
                  <a:cubicBezTo>
                    <a:pt x="2027" y="750"/>
                    <a:pt x="2026" y="753"/>
                    <a:pt x="2024" y="754"/>
                  </a:cubicBezTo>
                  <a:cubicBezTo>
                    <a:pt x="2021" y="761"/>
                    <a:pt x="2018" y="767"/>
                    <a:pt x="2015" y="771"/>
                  </a:cubicBezTo>
                  <a:lnTo>
                    <a:pt x="2007" y="781"/>
                  </a:lnTo>
                  <a:lnTo>
                    <a:pt x="2003" y="791"/>
                  </a:lnTo>
                  <a:cubicBezTo>
                    <a:pt x="2000" y="796"/>
                    <a:pt x="1998" y="799"/>
                    <a:pt x="1995" y="802"/>
                  </a:cubicBezTo>
                  <a:cubicBezTo>
                    <a:pt x="1992" y="808"/>
                    <a:pt x="1987" y="813"/>
                    <a:pt x="1981" y="821"/>
                  </a:cubicBezTo>
                  <a:lnTo>
                    <a:pt x="1974" y="828"/>
                  </a:lnTo>
                  <a:lnTo>
                    <a:pt x="1966" y="839"/>
                  </a:lnTo>
                  <a:cubicBezTo>
                    <a:pt x="1963" y="844"/>
                    <a:pt x="1961" y="847"/>
                    <a:pt x="1957" y="850"/>
                  </a:cubicBezTo>
                  <a:cubicBezTo>
                    <a:pt x="1951" y="856"/>
                    <a:pt x="1944" y="864"/>
                    <a:pt x="1938" y="871"/>
                  </a:cubicBezTo>
                  <a:lnTo>
                    <a:pt x="1929" y="878"/>
                  </a:lnTo>
                  <a:lnTo>
                    <a:pt x="1918" y="887"/>
                  </a:lnTo>
                  <a:cubicBezTo>
                    <a:pt x="1917" y="891"/>
                    <a:pt x="1914" y="893"/>
                    <a:pt x="1911" y="898"/>
                  </a:cubicBezTo>
                  <a:cubicBezTo>
                    <a:pt x="1901" y="904"/>
                    <a:pt x="1892" y="911"/>
                    <a:pt x="1883" y="918"/>
                  </a:cubicBezTo>
                  <a:lnTo>
                    <a:pt x="1874" y="924"/>
                  </a:lnTo>
                  <a:lnTo>
                    <a:pt x="1863" y="933"/>
                  </a:lnTo>
                  <a:cubicBezTo>
                    <a:pt x="1860" y="936"/>
                    <a:pt x="1857" y="939"/>
                    <a:pt x="1854" y="942"/>
                  </a:cubicBezTo>
                  <a:cubicBezTo>
                    <a:pt x="1832" y="956"/>
                    <a:pt x="1809" y="970"/>
                    <a:pt x="1786" y="984"/>
                  </a:cubicBezTo>
                  <a:cubicBezTo>
                    <a:pt x="1595" y="1094"/>
                    <a:pt x="1343" y="1154"/>
                    <a:pt x="1074" y="1154"/>
                  </a:cubicBezTo>
                  <a:cubicBezTo>
                    <a:pt x="803" y="1154"/>
                    <a:pt x="551" y="1093"/>
                    <a:pt x="363" y="984"/>
                  </a:cubicBezTo>
                  <a:cubicBezTo>
                    <a:pt x="339" y="971"/>
                    <a:pt x="317" y="958"/>
                    <a:pt x="295" y="942"/>
                  </a:cubicBezTo>
                  <a:lnTo>
                    <a:pt x="282" y="930"/>
                  </a:lnTo>
                  <a:cubicBezTo>
                    <a:pt x="266" y="919"/>
                    <a:pt x="252" y="908"/>
                    <a:pt x="239" y="896"/>
                  </a:cubicBezTo>
                  <a:lnTo>
                    <a:pt x="232" y="891"/>
                  </a:lnTo>
                  <a:lnTo>
                    <a:pt x="223" y="881"/>
                  </a:lnTo>
                  <a:lnTo>
                    <a:pt x="217" y="876"/>
                  </a:lnTo>
                  <a:cubicBezTo>
                    <a:pt x="208" y="867"/>
                    <a:pt x="200" y="859"/>
                    <a:pt x="192" y="850"/>
                  </a:cubicBezTo>
                  <a:lnTo>
                    <a:pt x="186" y="844"/>
                  </a:lnTo>
                  <a:lnTo>
                    <a:pt x="179" y="833"/>
                  </a:lnTo>
                  <a:lnTo>
                    <a:pt x="172" y="827"/>
                  </a:lnTo>
                  <a:cubicBezTo>
                    <a:pt x="166" y="818"/>
                    <a:pt x="160" y="813"/>
                    <a:pt x="155" y="804"/>
                  </a:cubicBezTo>
                  <a:cubicBezTo>
                    <a:pt x="152" y="801"/>
                    <a:pt x="151" y="798"/>
                    <a:pt x="149" y="794"/>
                  </a:cubicBezTo>
                  <a:lnTo>
                    <a:pt x="143" y="784"/>
                  </a:lnTo>
                  <a:lnTo>
                    <a:pt x="137" y="774"/>
                  </a:lnTo>
                  <a:cubicBezTo>
                    <a:pt x="134" y="770"/>
                    <a:pt x="129" y="762"/>
                    <a:pt x="126" y="756"/>
                  </a:cubicBezTo>
                  <a:cubicBezTo>
                    <a:pt x="125" y="754"/>
                    <a:pt x="123" y="751"/>
                    <a:pt x="123" y="747"/>
                  </a:cubicBezTo>
                  <a:lnTo>
                    <a:pt x="117" y="736"/>
                  </a:lnTo>
                  <a:lnTo>
                    <a:pt x="112" y="725"/>
                  </a:lnTo>
                  <a:cubicBezTo>
                    <a:pt x="111" y="721"/>
                    <a:pt x="109" y="714"/>
                    <a:pt x="106" y="711"/>
                  </a:cubicBezTo>
                  <a:cubicBezTo>
                    <a:pt x="106" y="707"/>
                    <a:pt x="105" y="704"/>
                    <a:pt x="105" y="701"/>
                  </a:cubicBezTo>
                  <a:lnTo>
                    <a:pt x="102" y="688"/>
                  </a:lnTo>
                  <a:lnTo>
                    <a:pt x="99" y="679"/>
                  </a:lnTo>
                  <a:cubicBezTo>
                    <a:pt x="97" y="673"/>
                    <a:pt x="97" y="668"/>
                    <a:pt x="95" y="664"/>
                  </a:cubicBezTo>
                  <a:lnTo>
                    <a:pt x="95" y="655"/>
                  </a:lnTo>
                  <a:lnTo>
                    <a:pt x="94" y="642"/>
                  </a:lnTo>
                  <a:cubicBezTo>
                    <a:pt x="82" y="499"/>
                    <a:pt x="180" y="356"/>
                    <a:pt x="366" y="248"/>
                  </a:cubicBezTo>
                  <a:cubicBezTo>
                    <a:pt x="555" y="139"/>
                    <a:pt x="808" y="79"/>
                    <a:pt x="1078" y="79"/>
                  </a:cubicBezTo>
                  <a:close/>
                  <a:moveTo>
                    <a:pt x="1078" y="1"/>
                  </a:moveTo>
                  <a:cubicBezTo>
                    <a:pt x="806" y="1"/>
                    <a:pt x="534" y="61"/>
                    <a:pt x="326" y="181"/>
                  </a:cubicBezTo>
                  <a:cubicBezTo>
                    <a:pt x="105" y="308"/>
                    <a:pt x="0" y="481"/>
                    <a:pt x="17" y="648"/>
                  </a:cubicBezTo>
                  <a:cubicBezTo>
                    <a:pt x="17" y="658"/>
                    <a:pt x="17" y="667"/>
                    <a:pt x="19" y="676"/>
                  </a:cubicBezTo>
                  <a:cubicBezTo>
                    <a:pt x="20" y="687"/>
                    <a:pt x="23" y="698"/>
                    <a:pt x="26" y="708"/>
                  </a:cubicBezTo>
                  <a:cubicBezTo>
                    <a:pt x="28" y="718"/>
                    <a:pt x="31" y="727"/>
                    <a:pt x="32" y="734"/>
                  </a:cubicBezTo>
                  <a:cubicBezTo>
                    <a:pt x="37" y="745"/>
                    <a:pt x="42" y="754"/>
                    <a:pt x="46" y="765"/>
                  </a:cubicBezTo>
                  <a:cubicBezTo>
                    <a:pt x="49" y="774"/>
                    <a:pt x="52" y="784"/>
                    <a:pt x="57" y="791"/>
                  </a:cubicBezTo>
                  <a:cubicBezTo>
                    <a:pt x="63" y="802"/>
                    <a:pt x="69" y="813"/>
                    <a:pt x="77" y="825"/>
                  </a:cubicBezTo>
                  <a:cubicBezTo>
                    <a:pt x="82" y="833"/>
                    <a:pt x="86" y="841"/>
                    <a:pt x="91" y="848"/>
                  </a:cubicBezTo>
                  <a:cubicBezTo>
                    <a:pt x="100" y="859"/>
                    <a:pt x="109" y="870"/>
                    <a:pt x="119" y="884"/>
                  </a:cubicBezTo>
                  <a:cubicBezTo>
                    <a:pt x="123" y="890"/>
                    <a:pt x="128" y="896"/>
                    <a:pt x="134" y="902"/>
                  </a:cubicBezTo>
                  <a:cubicBezTo>
                    <a:pt x="145" y="914"/>
                    <a:pt x="157" y="927"/>
                    <a:pt x="169" y="938"/>
                  </a:cubicBezTo>
                  <a:cubicBezTo>
                    <a:pt x="175" y="942"/>
                    <a:pt x="182" y="950"/>
                    <a:pt x="188" y="954"/>
                  </a:cubicBezTo>
                  <a:cubicBezTo>
                    <a:pt x="202" y="968"/>
                    <a:pt x="219" y="979"/>
                    <a:pt x="234" y="991"/>
                  </a:cubicBezTo>
                  <a:cubicBezTo>
                    <a:pt x="240" y="998"/>
                    <a:pt x="245" y="1001"/>
                    <a:pt x="251" y="1004"/>
                  </a:cubicBezTo>
                  <a:cubicBezTo>
                    <a:pt x="272" y="1022"/>
                    <a:pt x="297" y="1038"/>
                    <a:pt x="323" y="1051"/>
                  </a:cubicBezTo>
                  <a:cubicBezTo>
                    <a:pt x="529" y="1173"/>
                    <a:pt x="802" y="1231"/>
                    <a:pt x="1074" y="1231"/>
                  </a:cubicBezTo>
                  <a:cubicBezTo>
                    <a:pt x="1344" y="1231"/>
                    <a:pt x="1615" y="1173"/>
                    <a:pt x="1824" y="1051"/>
                  </a:cubicBezTo>
                  <a:cubicBezTo>
                    <a:pt x="1851" y="1038"/>
                    <a:pt x="1875" y="1022"/>
                    <a:pt x="1898" y="1004"/>
                  </a:cubicBezTo>
                  <a:cubicBezTo>
                    <a:pt x="1906" y="999"/>
                    <a:pt x="1914" y="993"/>
                    <a:pt x="1921" y="985"/>
                  </a:cubicBezTo>
                  <a:cubicBezTo>
                    <a:pt x="1935" y="976"/>
                    <a:pt x="1949" y="965"/>
                    <a:pt x="1961" y="954"/>
                  </a:cubicBezTo>
                  <a:cubicBezTo>
                    <a:pt x="1969" y="948"/>
                    <a:pt x="1975" y="941"/>
                    <a:pt x="1983" y="933"/>
                  </a:cubicBezTo>
                  <a:cubicBezTo>
                    <a:pt x="1994" y="924"/>
                    <a:pt x="2006" y="913"/>
                    <a:pt x="2015" y="902"/>
                  </a:cubicBezTo>
                  <a:cubicBezTo>
                    <a:pt x="2023" y="894"/>
                    <a:pt x="2027" y="885"/>
                    <a:pt x="2034" y="879"/>
                  </a:cubicBezTo>
                  <a:cubicBezTo>
                    <a:pt x="2043" y="868"/>
                    <a:pt x="2052" y="858"/>
                    <a:pt x="2060" y="848"/>
                  </a:cubicBezTo>
                  <a:cubicBezTo>
                    <a:pt x="2064" y="839"/>
                    <a:pt x="2069" y="830"/>
                    <a:pt x="2075" y="821"/>
                  </a:cubicBezTo>
                  <a:cubicBezTo>
                    <a:pt x="2080" y="811"/>
                    <a:pt x="2087" y="801"/>
                    <a:pt x="2094" y="791"/>
                  </a:cubicBezTo>
                  <a:cubicBezTo>
                    <a:pt x="2097" y="782"/>
                    <a:pt x="2100" y="774"/>
                    <a:pt x="2104" y="765"/>
                  </a:cubicBezTo>
                  <a:cubicBezTo>
                    <a:pt x="2109" y="754"/>
                    <a:pt x="2114" y="744"/>
                    <a:pt x="2117" y="733"/>
                  </a:cubicBezTo>
                  <a:cubicBezTo>
                    <a:pt x="2121" y="724"/>
                    <a:pt x="2123" y="714"/>
                    <a:pt x="2124" y="707"/>
                  </a:cubicBezTo>
                  <a:cubicBezTo>
                    <a:pt x="2127" y="696"/>
                    <a:pt x="2131" y="685"/>
                    <a:pt x="2134" y="675"/>
                  </a:cubicBezTo>
                  <a:cubicBezTo>
                    <a:pt x="2134" y="665"/>
                    <a:pt x="2134" y="656"/>
                    <a:pt x="2135" y="647"/>
                  </a:cubicBezTo>
                  <a:cubicBezTo>
                    <a:pt x="2135" y="636"/>
                    <a:pt x="2138" y="625"/>
                    <a:pt x="2138" y="615"/>
                  </a:cubicBezTo>
                  <a:cubicBezTo>
                    <a:pt x="2138" y="458"/>
                    <a:pt x="2035" y="301"/>
                    <a:pt x="1829" y="182"/>
                  </a:cubicBezTo>
                  <a:cubicBezTo>
                    <a:pt x="1621" y="62"/>
                    <a:pt x="1351" y="1"/>
                    <a:pt x="107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7" name="Google Shape;2327;p53"/>
            <p:cNvSpPr/>
            <p:nvPr/>
          </p:nvSpPr>
          <p:spPr>
            <a:xfrm>
              <a:off x="3488253" y="1259125"/>
              <a:ext cx="141493" cy="79136"/>
            </a:xfrm>
            <a:custGeom>
              <a:rect b="b" l="l" r="r" t="t"/>
              <a:pathLst>
                <a:path extrusionOk="0" h="1811" w="3238">
                  <a:moveTo>
                    <a:pt x="3237" y="0"/>
                  </a:moveTo>
                  <a:lnTo>
                    <a:pt x="3237" y="0"/>
                  </a:lnTo>
                  <a:cubicBezTo>
                    <a:pt x="2305" y="651"/>
                    <a:pt x="1216" y="1217"/>
                    <a:pt x="1" y="1685"/>
                  </a:cubicBezTo>
                  <a:lnTo>
                    <a:pt x="1" y="1811"/>
                  </a:lnTo>
                  <a:cubicBezTo>
                    <a:pt x="1216" y="1345"/>
                    <a:pt x="2305" y="779"/>
                    <a:pt x="3236" y="128"/>
                  </a:cubicBezTo>
                  <a:lnTo>
                    <a:pt x="323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8" name="Google Shape;2328;p53"/>
            <p:cNvSpPr/>
            <p:nvPr/>
          </p:nvSpPr>
          <p:spPr>
            <a:xfrm>
              <a:off x="3477241" y="1198343"/>
              <a:ext cx="234568" cy="136293"/>
            </a:xfrm>
            <a:custGeom>
              <a:rect b="b" l="l" r="r" t="t"/>
              <a:pathLst>
                <a:path extrusionOk="0" h="3119" w="5368">
                  <a:moveTo>
                    <a:pt x="5231" y="1"/>
                  </a:moveTo>
                  <a:lnTo>
                    <a:pt x="2972" y="1095"/>
                  </a:lnTo>
                  <a:cubicBezTo>
                    <a:pt x="1854" y="1636"/>
                    <a:pt x="879" y="2270"/>
                    <a:pt x="78" y="2974"/>
                  </a:cubicBezTo>
                  <a:lnTo>
                    <a:pt x="1" y="3040"/>
                  </a:lnTo>
                  <a:lnTo>
                    <a:pt x="138" y="3119"/>
                  </a:lnTo>
                  <a:lnTo>
                    <a:pt x="253" y="3076"/>
                  </a:lnTo>
                  <a:cubicBezTo>
                    <a:pt x="1468" y="2610"/>
                    <a:pt x="2557" y="2042"/>
                    <a:pt x="3489" y="1391"/>
                  </a:cubicBezTo>
                  <a:lnTo>
                    <a:pt x="5367" y="81"/>
                  </a:lnTo>
                  <a:lnTo>
                    <a:pt x="5231" y="1"/>
                  </a:lnTo>
                  <a:close/>
                </a:path>
              </a:pathLst>
            </a:custGeom>
            <a:gradFill>
              <a:gsLst>
                <a:gs pos="0">
                  <a:schemeClr val="accent1"/>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9" name="Google Shape;2329;p53"/>
            <p:cNvSpPr/>
            <p:nvPr/>
          </p:nvSpPr>
          <p:spPr>
            <a:xfrm>
              <a:off x="3449756" y="1322572"/>
              <a:ext cx="42736" cy="95173"/>
            </a:xfrm>
            <a:custGeom>
              <a:rect b="b" l="l" r="r" t="t"/>
              <a:pathLst>
                <a:path extrusionOk="0" h="2178" w="978">
                  <a:moveTo>
                    <a:pt x="977" y="4"/>
                  </a:moveTo>
                  <a:lnTo>
                    <a:pt x="977" y="4"/>
                  </a:lnTo>
                  <a:lnTo>
                    <a:pt x="977" y="4"/>
                  </a:lnTo>
                  <a:cubicBezTo>
                    <a:pt x="977" y="4"/>
                    <a:pt x="977" y="4"/>
                    <a:pt x="977" y="4"/>
                  </a:cubicBezTo>
                  <a:close/>
                  <a:moveTo>
                    <a:pt x="4" y="0"/>
                  </a:moveTo>
                  <a:lnTo>
                    <a:pt x="1" y="1894"/>
                  </a:lnTo>
                  <a:cubicBezTo>
                    <a:pt x="1" y="1966"/>
                    <a:pt x="48" y="2039"/>
                    <a:pt x="144" y="2094"/>
                  </a:cubicBezTo>
                  <a:cubicBezTo>
                    <a:pt x="240" y="2149"/>
                    <a:pt x="365" y="2177"/>
                    <a:pt x="489" y="2177"/>
                  </a:cubicBezTo>
                  <a:cubicBezTo>
                    <a:pt x="614" y="2177"/>
                    <a:pt x="738" y="2149"/>
                    <a:pt x="833" y="2094"/>
                  </a:cubicBezTo>
                  <a:cubicBezTo>
                    <a:pt x="927" y="2040"/>
                    <a:pt x="973" y="1969"/>
                    <a:pt x="973" y="1897"/>
                  </a:cubicBezTo>
                  <a:lnTo>
                    <a:pt x="977" y="4"/>
                  </a:lnTo>
                  <a:lnTo>
                    <a:pt x="977" y="4"/>
                  </a:lnTo>
                  <a:cubicBezTo>
                    <a:pt x="977" y="8"/>
                    <a:pt x="976" y="13"/>
                    <a:pt x="976" y="17"/>
                  </a:cubicBezTo>
                  <a:cubicBezTo>
                    <a:pt x="974" y="22"/>
                    <a:pt x="974" y="25"/>
                    <a:pt x="974" y="30"/>
                  </a:cubicBezTo>
                  <a:cubicBezTo>
                    <a:pt x="974" y="34"/>
                    <a:pt x="973" y="39"/>
                    <a:pt x="971" y="45"/>
                  </a:cubicBezTo>
                  <a:cubicBezTo>
                    <a:pt x="970" y="48"/>
                    <a:pt x="970" y="53"/>
                    <a:pt x="968" y="56"/>
                  </a:cubicBezTo>
                  <a:cubicBezTo>
                    <a:pt x="967" y="60"/>
                    <a:pt x="963" y="65"/>
                    <a:pt x="962" y="70"/>
                  </a:cubicBezTo>
                  <a:cubicBezTo>
                    <a:pt x="960" y="74"/>
                    <a:pt x="960" y="79"/>
                    <a:pt x="957" y="82"/>
                  </a:cubicBezTo>
                  <a:cubicBezTo>
                    <a:pt x="956" y="87"/>
                    <a:pt x="951" y="93"/>
                    <a:pt x="948" y="97"/>
                  </a:cubicBezTo>
                  <a:cubicBezTo>
                    <a:pt x="947" y="100"/>
                    <a:pt x="945" y="104"/>
                    <a:pt x="942" y="108"/>
                  </a:cubicBezTo>
                  <a:cubicBezTo>
                    <a:pt x="939" y="113"/>
                    <a:pt x="933" y="119"/>
                    <a:pt x="928" y="124"/>
                  </a:cubicBezTo>
                  <a:cubicBezTo>
                    <a:pt x="927" y="127"/>
                    <a:pt x="925" y="130"/>
                    <a:pt x="922" y="133"/>
                  </a:cubicBezTo>
                  <a:cubicBezTo>
                    <a:pt x="917" y="137"/>
                    <a:pt x="911" y="144"/>
                    <a:pt x="907" y="150"/>
                  </a:cubicBezTo>
                  <a:cubicBezTo>
                    <a:pt x="902" y="153"/>
                    <a:pt x="900" y="154"/>
                    <a:pt x="897" y="157"/>
                  </a:cubicBezTo>
                  <a:cubicBezTo>
                    <a:pt x="890" y="164"/>
                    <a:pt x="883" y="168"/>
                    <a:pt x="877" y="174"/>
                  </a:cubicBezTo>
                  <a:cubicBezTo>
                    <a:pt x="874" y="176"/>
                    <a:pt x="871" y="179"/>
                    <a:pt x="868" y="180"/>
                  </a:cubicBezTo>
                  <a:cubicBezTo>
                    <a:pt x="859" y="188"/>
                    <a:pt x="847" y="196"/>
                    <a:pt x="834" y="200"/>
                  </a:cubicBezTo>
                  <a:cubicBezTo>
                    <a:pt x="739" y="255"/>
                    <a:pt x="615" y="283"/>
                    <a:pt x="490" y="283"/>
                  </a:cubicBezTo>
                  <a:cubicBezTo>
                    <a:pt x="366" y="283"/>
                    <a:pt x="242" y="256"/>
                    <a:pt x="148" y="200"/>
                  </a:cubicBezTo>
                  <a:cubicBezTo>
                    <a:pt x="136" y="196"/>
                    <a:pt x="125" y="188"/>
                    <a:pt x="114" y="180"/>
                  </a:cubicBezTo>
                  <a:cubicBezTo>
                    <a:pt x="110" y="177"/>
                    <a:pt x="107" y="174"/>
                    <a:pt x="104" y="171"/>
                  </a:cubicBezTo>
                  <a:cubicBezTo>
                    <a:pt x="97" y="167"/>
                    <a:pt x="91" y="162"/>
                    <a:pt x="85" y="157"/>
                  </a:cubicBezTo>
                  <a:cubicBezTo>
                    <a:pt x="81" y="153"/>
                    <a:pt x="79" y="151"/>
                    <a:pt x="76" y="148"/>
                  </a:cubicBezTo>
                  <a:cubicBezTo>
                    <a:pt x="70" y="142"/>
                    <a:pt x="65" y="137"/>
                    <a:pt x="61" y="133"/>
                  </a:cubicBezTo>
                  <a:cubicBezTo>
                    <a:pt x="57" y="130"/>
                    <a:pt x="54" y="125"/>
                    <a:pt x="51" y="124"/>
                  </a:cubicBezTo>
                  <a:cubicBezTo>
                    <a:pt x="48" y="117"/>
                    <a:pt x="44" y="113"/>
                    <a:pt x="41" y="108"/>
                  </a:cubicBezTo>
                  <a:cubicBezTo>
                    <a:pt x="37" y="104"/>
                    <a:pt x="36" y="99"/>
                    <a:pt x="33" y="96"/>
                  </a:cubicBezTo>
                  <a:cubicBezTo>
                    <a:pt x="31" y="91"/>
                    <a:pt x="27" y="87"/>
                    <a:pt x="25" y="82"/>
                  </a:cubicBezTo>
                  <a:cubicBezTo>
                    <a:pt x="22" y="79"/>
                    <a:pt x="22" y="73"/>
                    <a:pt x="19" y="70"/>
                  </a:cubicBezTo>
                  <a:cubicBezTo>
                    <a:pt x="17" y="65"/>
                    <a:pt x="14" y="60"/>
                    <a:pt x="14" y="54"/>
                  </a:cubicBezTo>
                  <a:cubicBezTo>
                    <a:pt x="13" y="51"/>
                    <a:pt x="11" y="48"/>
                    <a:pt x="10" y="42"/>
                  </a:cubicBezTo>
                  <a:cubicBezTo>
                    <a:pt x="10" y="39"/>
                    <a:pt x="8" y="34"/>
                    <a:pt x="7" y="28"/>
                  </a:cubicBezTo>
                  <a:cubicBezTo>
                    <a:pt x="5" y="24"/>
                    <a:pt x="5" y="20"/>
                    <a:pt x="5" y="17"/>
                  </a:cubicBezTo>
                  <a:cubicBezTo>
                    <a:pt x="5" y="11"/>
                    <a:pt x="4" y="7"/>
                    <a:pt x="4" y="2"/>
                  </a:cubicBezTo>
                  <a:lnTo>
                    <a:pt x="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0" name="Google Shape;2330;p53"/>
            <p:cNvSpPr/>
            <p:nvPr/>
          </p:nvSpPr>
          <p:spPr>
            <a:xfrm>
              <a:off x="3449887" y="1310337"/>
              <a:ext cx="42867" cy="24602"/>
            </a:xfrm>
            <a:custGeom>
              <a:rect b="b" l="l" r="r" t="t"/>
              <a:pathLst>
                <a:path extrusionOk="0" h="563" w="981">
                  <a:moveTo>
                    <a:pt x="487" y="0"/>
                  </a:moveTo>
                  <a:cubicBezTo>
                    <a:pt x="362" y="0"/>
                    <a:pt x="237" y="27"/>
                    <a:pt x="142" y="82"/>
                  </a:cubicBezTo>
                  <a:cubicBezTo>
                    <a:pt x="48" y="137"/>
                    <a:pt x="1" y="210"/>
                    <a:pt x="1" y="282"/>
                  </a:cubicBezTo>
                  <a:cubicBezTo>
                    <a:pt x="1" y="287"/>
                    <a:pt x="2" y="291"/>
                    <a:pt x="2" y="297"/>
                  </a:cubicBezTo>
                  <a:cubicBezTo>
                    <a:pt x="2" y="300"/>
                    <a:pt x="2" y="304"/>
                    <a:pt x="4" y="308"/>
                  </a:cubicBezTo>
                  <a:cubicBezTo>
                    <a:pt x="5" y="314"/>
                    <a:pt x="5" y="319"/>
                    <a:pt x="7" y="322"/>
                  </a:cubicBezTo>
                  <a:cubicBezTo>
                    <a:pt x="8" y="328"/>
                    <a:pt x="10" y="331"/>
                    <a:pt x="11" y="334"/>
                  </a:cubicBezTo>
                  <a:cubicBezTo>
                    <a:pt x="11" y="340"/>
                    <a:pt x="14" y="345"/>
                    <a:pt x="16" y="350"/>
                  </a:cubicBezTo>
                  <a:cubicBezTo>
                    <a:pt x="19" y="354"/>
                    <a:pt x="19" y="359"/>
                    <a:pt x="22" y="362"/>
                  </a:cubicBezTo>
                  <a:cubicBezTo>
                    <a:pt x="24" y="367"/>
                    <a:pt x="28" y="371"/>
                    <a:pt x="30" y="376"/>
                  </a:cubicBezTo>
                  <a:cubicBezTo>
                    <a:pt x="33" y="379"/>
                    <a:pt x="34" y="384"/>
                    <a:pt x="38" y="388"/>
                  </a:cubicBezTo>
                  <a:cubicBezTo>
                    <a:pt x="41" y="393"/>
                    <a:pt x="45" y="397"/>
                    <a:pt x="48" y="402"/>
                  </a:cubicBezTo>
                  <a:cubicBezTo>
                    <a:pt x="51" y="404"/>
                    <a:pt x="54" y="410"/>
                    <a:pt x="58" y="413"/>
                  </a:cubicBezTo>
                  <a:cubicBezTo>
                    <a:pt x="62" y="417"/>
                    <a:pt x="67" y="422"/>
                    <a:pt x="73" y="427"/>
                  </a:cubicBezTo>
                  <a:cubicBezTo>
                    <a:pt x="76" y="431"/>
                    <a:pt x="78" y="433"/>
                    <a:pt x="82" y="437"/>
                  </a:cubicBezTo>
                  <a:cubicBezTo>
                    <a:pt x="88" y="442"/>
                    <a:pt x="94" y="447"/>
                    <a:pt x="101" y="451"/>
                  </a:cubicBezTo>
                  <a:cubicBezTo>
                    <a:pt x="104" y="454"/>
                    <a:pt x="107" y="457"/>
                    <a:pt x="111" y="460"/>
                  </a:cubicBezTo>
                  <a:cubicBezTo>
                    <a:pt x="122" y="468"/>
                    <a:pt x="133" y="474"/>
                    <a:pt x="145" y="480"/>
                  </a:cubicBezTo>
                  <a:cubicBezTo>
                    <a:pt x="239" y="536"/>
                    <a:pt x="363" y="563"/>
                    <a:pt x="487" y="563"/>
                  </a:cubicBezTo>
                  <a:cubicBezTo>
                    <a:pt x="612" y="563"/>
                    <a:pt x="736" y="535"/>
                    <a:pt x="831" y="480"/>
                  </a:cubicBezTo>
                  <a:cubicBezTo>
                    <a:pt x="844" y="474"/>
                    <a:pt x="856" y="468"/>
                    <a:pt x="865" y="460"/>
                  </a:cubicBezTo>
                  <a:cubicBezTo>
                    <a:pt x="868" y="459"/>
                    <a:pt x="871" y="456"/>
                    <a:pt x="874" y="454"/>
                  </a:cubicBezTo>
                  <a:cubicBezTo>
                    <a:pt x="880" y="448"/>
                    <a:pt x="887" y="444"/>
                    <a:pt x="894" y="437"/>
                  </a:cubicBezTo>
                  <a:cubicBezTo>
                    <a:pt x="897" y="434"/>
                    <a:pt x="899" y="433"/>
                    <a:pt x="904" y="430"/>
                  </a:cubicBezTo>
                  <a:cubicBezTo>
                    <a:pt x="908" y="424"/>
                    <a:pt x="914" y="417"/>
                    <a:pt x="919" y="413"/>
                  </a:cubicBezTo>
                  <a:cubicBezTo>
                    <a:pt x="922" y="410"/>
                    <a:pt x="924" y="407"/>
                    <a:pt x="925" y="404"/>
                  </a:cubicBezTo>
                  <a:cubicBezTo>
                    <a:pt x="930" y="399"/>
                    <a:pt x="936" y="393"/>
                    <a:pt x="939" y="388"/>
                  </a:cubicBezTo>
                  <a:cubicBezTo>
                    <a:pt x="940" y="384"/>
                    <a:pt x="944" y="380"/>
                    <a:pt x="945" y="377"/>
                  </a:cubicBezTo>
                  <a:cubicBezTo>
                    <a:pt x="948" y="373"/>
                    <a:pt x="953" y="367"/>
                    <a:pt x="954" y="362"/>
                  </a:cubicBezTo>
                  <a:cubicBezTo>
                    <a:pt x="957" y="359"/>
                    <a:pt x="957" y="354"/>
                    <a:pt x="959" y="350"/>
                  </a:cubicBezTo>
                  <a:cubicBezTo>
                    <a:pt x="960" y="345"/>
                    <a:pt x="964" y="340"/>
                    <a:pt x="965" y="336"/>
                  </a:cubicBezTo>
                  <a:cubicBezTo>
                    <a:pt x="967" y="333"/>
                    <a:pt x="967" y="328"/>
                    <a:pt x="968" y="324"/>
                  </a:cubicBezTo>
                  <a:cubicBezTo>
                    <a:pt x="970" y="319"/>
                    <a:pt x="971" y="314"/>
                    <a:pt x="971" y="310"/>
                  </a:cubicBezTo>
                  <a:cubicBezTo>
                    <a:pt x="973" y="305"/>
                    <a:pt x="973" y="300"/>
                    <a:pt x="973" y="297"/>
                  </a:cubicBezTo>
                  <a:cubicBezTo>
                    <a:pt x="980" y="219"/>
                    <a:pt x="933" y="142"/>
                    <a:pt x="831" y="82"/>
                  </a:cubicBezTo>
                  <a:cubicBezTo>
                    <a:pt x="736" y="27"/>
                    <a:pt x="611" y="0"/>
                    <a:pt x="48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1" name="Google Shape;2331;p53"/>
            <p:cNvSpPr/>
            <p:nvPr/>
          </p:nvSpPr>
          <p:spPr>
            <a:xfrm>
              <a:off x="3452247" y="1312347"/>
              <a:ext cx="38104" cy="20669"/>
            </a:xfrm>
            <a:custGeom>
              <a:rect b="b" l="l" r="r" t="t"/>
              <a:pathLst>
                <a:path extrusionOk="0" h="473" w="872">
                  <a:moveTo>
                    <a:pt x="432" y="1"/>
                  </a:moveTo>
                  <a:cubicBezTo>
                    <a:pt x="321" y="1"/>
                    <a:pt x="210" y="24"/>
                    <a:pt x="125" y="70"/>
                  </a:cubicBezTo>
                  <a:cubicBezTo>
                    <a:pt x="40" y="116"/>
                    <a:pt x="0" y="176"/>
                    <a:pt x="0" y="236"/>
                  </a:cubicBezTo>
                  <a:cubicBezTo>
                    <a:pt x="0" y="241"/>
                    <a:pt x="0" y="244"/>
                    <a:pt x="0" y="248"/>
                  </a:cubicBezTo>
                  <a:cubicBezTo>
                    <a:pt x="2" y="251"/>
                    <a:pt x="2" y="256"/>
                    <a:pt x="2" y="258"/>
                  </a:cubicBezTo>
                  <a:cubicBezTo>
                    <a:pt x="4" y="262"/>
                    <a:pt x="4" y="267"/>
                    <a:pt x="5" y="271"/>
                  </a:cubicBezTo>
                  <a:cubicBezTo>
                    <a:pt x="7" y="273"/>
                    <a:pt x="7" y="279"/>
                    <a:pt x="8" y="281"/>
                  </a:cubicBezTo>
                  <a:cubicBezTo>
                    <a:pt x="10" y="285"/>
                    <a:pt x="11" y="288"/>
                    <a:pt x="14" y="293"/>
                  </a:cubicBezTo>
                  <a:cubicBezTo>
                    <a:pt x="14" y="298"/>
                    <a:pt x="16" y="299"/>
                    <a:pt x="19" y="304"/>
                  </a:cubicBezTo>
                  <a:cubicBezTo>
                    <a:pt x="20" y="307"/>
                    <a:pt x="24" y="311"/>
                    <a:pt x="25" y="314"/>
                  </a:cubicBezTo>
                  <a:cubicBezTo>
                    <a:pt x="28" y="319"/>
                    <a:pt x="30" y="321"/>
                    <a:pt x="31" y="324"/>
                  </a:cubicBezTo>
                  <a:cubicBezTo>
                    <a:pt x="36" y="328"/>
                    <a:pt x="39" y="333"/>
                    <a:pt x="42" y="336"/>
                  </a:cubicBezTo>
                  <a:cubicBezTo>
                    <a:pt x="45" y="339"/>
                    <a:pt x="47" y="342"/>
                    <a:pt x="50" y="345"/>
                  </a:cubicBezTo>
                  <a:cubicBezTo>
                    <a:pt x="54" y="348"/>
                    <a:pt x="59" y="353"/>
                    <a:pt x="64" y="358"/>
                  </a:cubicBezTo>
                  <a:cubicBezTo>
                    <a:pt x="67" y="361"/>
                    <a:pt x="70" y="364"/>
                    <a:pt x="73" y="365"/>
                  </a:cubicBezTo>
                  <a:cubicBezTo>
                    <a:pt x="76" y="371"/>
                    <a:pt x="82" y="373"/>
                    <a:pt x="88" y="378"/>
                  </a:cubicBezTo>
                  <a:cubicBezTo>
                    <a:pt x="91" y="381"/>
                    <a:pt x="94" y="382"/>
                    <a:pt x="97" y="385"/>
                  </a:cubicBezTo>
                  <a:cubicBezTo>
                    <a:pt x="108" y="391"/>
                    <a:pt x="117" y="398"/>
                    <a:pt x="128" y="404"/>
                  </a:cubicBezTo>
                  <a:cubicBezTo>
                    <a:pt x="213" y="450"/>
                    <a:pt x="323" y="473"/>
                    <a:pt x="434" y="473"/>
                  </a:cubicBezTo>
                  <a:cubicBezTo>
                    <a:pt x="545" y="473"/>
                    <a:pt x="656" y="450"/>
                    <a:pt x="740" y="404"/>
                  </a:cubicBezTo>
                  <a:cubicBezTo>
                    <a:pt x="751" y="398"/>
                    <a:pt x="760" y="391"/>
                    <a:pt x="771" y="385"/>
                  </a:cubicBezTo>
                  <a:cubicBezTo>
                    <a:pt x="773" y="384"/>
                    <a:pt x="774" y="382"/>
                    <a:pt x="777" y="381"/>
                  </a:cubicBezTo>
                  <a:cubicBezTo>
                    <a:pt x="783" y="376"/>
                    <a:pt x="790" y="371"/>
                    <a:pt x="796" y="365"/>
                  </a:cubicBezTo>
                  <a:cubicBezTo>
                    <a:pt x="799" y="364"/>
                    <a:pt x="800" y="361"/>
                    <a:pt x="803" y="359"/>
                  </a:cubicBezTo>
                  <a:cubicBezTo>
                    <a:pt x="808" y="356"/>
                    <a:pt x="813" y="350"/>
                    <a:pt x="817" y="345"/>
                  </a:cubicBezTo>
                  <a:cubicBezTo>
                    <a:pt x="820" y="344"/>
                    <a:pt x="822" y="341"/>
                    <a:pt x="823" y="339"/>
                  </a:cubicBezTo>
                  <a:cubicBezTo>
                    <a:pt x="828" y="334"/>
                    <a:pt x="833" y="330"/>
                    <a:pt x="836" y="325"/>
                  </a:cubicBezTo>
                  <a:cubicBezTo>
                    <a:pt x="837" y="322"/>
                    <a:pt x="839" y="319"/>
                    <a:pt x="842" y="316"/>
                  </a:cubicBezTo>
                  <a:cubicBezTo>
                    <a:pt x="843" y="313"/>
                    <a:pt x="846" y="308"/>
                    <a:pt x="848" y="302"/>
                  </a:cubicBezTo>
                  <a:cubicBezTo>
                    <a:pt x="851" y="299"/>
                    <a:pt x="853" y="298"/>
                    <a:pt x="854" y="293"/>
                  </a:cubicBezTo>
                  <a:cubicBezTo>
                    <a:pt x="856" y="288"/>
                    <a:pt x="857" y="285"/>
                    <a:pt x="859" y="282"/>
                  </a:cubicBezTo>
                  <a:cubicBezTo>
                    <a:pt x="860" y="278"/>
                    <a:pt x="860" y="274"/>
                    <a:pt x="862" y="271"/>
                  </a:cubicBezTo>
                  <a:cubicBezTo>
                    <a:pt x="863" y="268"/>
                    <a:pt x="865" y="264"/>
                    <a:pt x="865" y="259"/>
                  </a:cubicBezTo>
                  <a:cubicBezTo>
                    <a:pt x="865" y="256"/>
                    <a:pt x="865" y="253"/>
                    <a:pt x="865" y="248"/>
                  </a:cubicBezTo>
                  <a:cubicBezTo>
                    <a:pt x="871" y="184"/>
                    <a:pt x="830" y="119"/>
                    <a:pt x="739" y="70"/>
                  </a:cubicBezTo>
                  <a:cubicBezTo>
                    <a:pt x="654" y="24"/>
                    <a:pt x="543" y="1"/>
                    <a:pt x="43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2" name="Google Shape;2332;p53"/>
            <p:cNvSpPr/>
            <p:nvPr/>
          </p:nvSpPr>
          <p:spPr>
            <a:xfrm>
              <a:off x="3445168" y="1350669"/>
              <a:ext cx="39852" cy="46232"/>
            </a:xfrm>
            <a:custGeom>
              <a:rect b="b" l="l" r="r" t="t"/>
              <a:pathLst>
                <a:path extrusionOk="0" h="1058" w="912">
                  <a:moveTo>
                    <a:pt x="912" y="0"/>
                  </a:moveTo>
                  <a:lnTo>
                    <a:pt x="1" y="931"/>
                  </a:lnTo>
                  <a:lnTo>
                    <a:pt x="1" y="1057"/>
                  </a:lnTo>
                  <a:lnTo>
                    <a:pt x="912" y="127"/>
                  </a:lnTo>
                  <a:lnTo>
                    <a:pt x="91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3" name="Google Shape;2333;p53"/>
            <p:cNvSpPr/>
            <p:nvPr/>
          </p:nvSpPr>
          <p:spPr>
            <a:xfrm>
              <a:off x="3414406" y="1391350"/>
              <a:ext cx="30807" cy="24340"/>
            </a:xfrm>
            <a:custGeom>
              <a:rect b="b" l="l" r="r" t="t"/>
              <a:pathLst>
                <a:path extrusionOk="0" h="557" w="705">
                  <a:moveTo>
                    <a:pt x="705" y="0"/>
                  </a:moveTo>
                  <a:cubicBezTo>
                    <a:pt x="516" y="166"/>
                    <a:pt x="279" y="312"/>
                    <a:pt x="2" y="431"/>
                  </a:cubicBezTo>
                  <a:lnTo>
                    <a:pt x="0" y="557"/>
                  </a:lnTo>
                  <a:cubicBezTo>
                    <a:pt x="279" y="438"/>
                    <a:pt x="516" y="291"/>
                    <a:pt x="705" y="126"/>
                  </a:cubicBezTo>
                  <a:lnTo>
                    <a:pt x="70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4" name="Google Shape;2334;p53"/>
            <p:cNvSpPr/>
            <p:nvPr/>
          </p:nvSpPr>
          <p:spPr>
            <a:xfrm>
              <a:off x="3250675" y="1410139"/>
              <a:ext cx="163822" cy="75684"/>
            </a:xfrm>
            <a:custGeom>
              <a:rect b="b" l="l" r="r" t="t"/>
              <a:pathLst>
                <a:path extrusionOk="0" h="1732" w="3749">
                  <a:moveTo>
                    <a:pt x="3749" y="1"/>
                  </a:moveTo>
                  <a:lnTo>
                    <a:pt x="0" y="1602"/>
                  </a:lnTo>
                  <a:lnTo>
                    <a:pt x="0" y="1731"/>
                  </a:lnTo>
                  <a:lnTo>
                    <a:pt x="3747" y="127"/>
                  </a:lnTo>
                  <a:lnTo>
                    <a:pt x="374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5" name="Google Shape;2335;p53"/>
            <p:cNvSpPr/>
            <p:nvPr/>
          </p:nvSpPr>
          <p:spPr>
            <a:xfrm>
              <a:off x="3228958" y="1467600"/>
              <a:ext cx="21761" cy="18222"/>
            </a:xfrm>
            <a:custGeom>
              <a:rect b="b" l="l" r="r" t="t"/>
              <a:pathLst>
                <a:path extrusionOk="0" h="417" w="498">
                  <a:moveTo>
                    <a:pt x="2" y="1"/>
                  </a:moveTo>
                  <a:lnTo>
                    <a:pt x="1" y="129"/>
                  </a:lnTo>
                  <a:lnTo>
                    <a:pt x="497" y="416"/>
                  </a:lnTo>
                  <a:lnTo>
                    <a:pt x="497" y="287"/>
                  </a:lnTo>
                  <a:lnTo>
                    <a:pt x="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6" name="Google Shape;2336;p53"/>
            <p:cNvSpPr/>
            <p:nvPr/>
          </p:nvSpPr>
          <p:spPr>
            <a:xfrm>
              <a:off x="3229046" y="1330481"/>
              <a:ext cx="255980" cy="149708"/>
            </a:xfrm>
            <a:custGeom>
              <a:rect b="b" l="l" r="r" t="t"/>
              <a:pathLst>
                <a:path extrusionOk="0" h="3426" w="5858">
                  <a:moveTo>
                    <a:pt x="5056" y="1"/>
                  </a:moveTo>
                  <a:lnTo>
                    <a:pt x="3496" y="555"/>
                  </a:lnTo>
                  <a:cubicBezTo>
                    <a:pt x="3210" y="665"/>
                    <a:pt x="2960" y="802"/>
                    <a:pt x="2755" y="964"/>
                  </a:cubicBezTo>
                  <a:lnTo>
                    <a:pt x="0" y="3139"/>
                  </a:lnTo>
                  <a:lnTo>
                    <a:pt x="495" y="3425"/>
                  </a:lnTo>
                  <a:lnTo>
                    <a:pt x="4244" y="1824"/>
                  </a:lnTo>
                  <a:cubicBezTo>
                    <a:pt x="4521" y="1705"/>
                    <a:pt x="4758" y="1559"/>
                    <a:pt x="4947" y="1393"/>
                  </a:cubicBezTo>
                  <a:lnTo>
                    <a:pt x="5858" y="462"/>
                  </a:lnTo>
                  <a:lnTo>
                    <a:pt x="5853" y="459"/>
                  </a:lnTo>
                  <a:cubicBezTo>
                    <a:pt x="5763" y="502"/>
                    <a:pt x="5651" y="524"/>
                    <a:pt x="5540" y="524"/>
                  </a:cubicBezTo>
                  <a:cubicBezTo>
                    <a:pt x="5417" y="524"/>
                    <a:pt x="5294" y="497"/>
                    <a:pt x="5199" y="444"/>
                  </a:cubicBezTo>
                  <a:lnTo>
                    <a:pt x="5201" y="444"/>
                  </a:lnTo>
                  <a:cubicBezTo>
                    <a:pt x="5104" y="387"/>
                    <a:pt x="5056" y="315"/>
                    <a:pt x="5056" y="242"/>
                  </a:cubicBezTo>
                  <a:lnTo>
                    <a:pt x="5058" y="1"/>
                  </a:lnTo>
                  <a:close/>
                </a:path>
              </a:pathLst>
            </a:custGeom>
            <a:gradFill>
              <a:gsLst>
                <a:gs pos="0">
                  <a:schemeClr val="accent1"/>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7" name="Google Shape;2337;p53"/>
            <p:cNvSpPr/>
            <p:nvPr/>
          </p:nvSpPr>
          <p:spPr>
            <a:xfrm>
              <a:off x="3461860" y="1480272"/>
              <a:ext cx="15556" cy="166269"/>
            </a:xfrm>
            <a:custGeom>
              <a:rect b="b" l="l" r="r" t="t"/>
              <a:pathLst>
                <a:path extrusionOk="0" h="3805" w="356">
                  <a:moveTo>
                    <a:pt x="0" y="3802"/>
                  </a:moveTo>
                  <a:cubicBezTo>
                    <a:pt x="0" y="3802"/>
                    <a:pt x="0" y="3802"/>
                    <a:pt x="0" y="3803"/>
                  </a:cubicBezTo>
                  <a:lnTo>
                    <a:pt x="0" y="3802"/>
                  </a:lnTo>
                  <a:close/>
                  <a:moveTo>
                    <a:pt x="180" y="0"/>
                  </a:moveTo>
                  <a:cubicBezTo>
                    <a:pt x="86" y="0"/>
                    <a:pt x="10" y="63"/>
                    <a:pt x="10" y="140"/>
                  </a:cubicBezTo>
                  <a:lnTo>
                    <a:pt x="0" y="3802"/>
                  </a:lnTo>
                  <a:lnTo>
                    <a:pt x="0" y="3802"/>
                  </a:lnTo>
                  <a:cubicBezTo>
                    <a:pt x="1" y="3725"/>
                    <a:pt x="78" y="3663"/>
                    <a:pt x="174" y="3663"/>
                  </a:cubicBezTo>
                  <a:cubicBezTo>
                    <a:pt x="270" y="3663"/>
                    <a:pt x="347" y="3726"/>
                    <a:pt x="347" y="3804"/>
                  </a:cubicBezTo>
                  <a:lnTo>
                    <a:pt x="356" y="142"/>
                  </a:lnTo>
                  <a:cubicBezTo>
                    <a:pt x="356" y="63"/>
                    <a:pt x="279" y="0"/>
                    <a:pt x="183" y="0"/>
                  </a:cubicBezTo>
                  <a:cubicBezTo>
                    <a:pt x="182" y="0"/>
                    <a:pt x="181" y="0"/>
                    <a:pt x="18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8" name="Google Shape;2338;p53"/>
            <p:cNvSpPr/>
            <p:nvPr/>
          </p:nvSpPr>
          <p:spPr>
            <a:xfrm>
              <a:off x="3461860" y="1640289"/>
              <a:ext cx="15163" cy="12410"/>
            </a:xfrm>
            <a:custGeom>
              <a:rect b="b" l="l" r="r" t="t"/>
              <a:pathLst>
                <a:path extrusionOk="0" h="284" w="347">
                  <a:moveTo>
                    <a:pt x="174" y="1"/>
                  </a:moveTo>
                  <a:cubicBezTo>
                    <a:pt x="79" y="1"/>
                    <a:pt x="0" y="64"/>
                    <a:pt x="0" y="141"/>
                  </a:cubicBezTo>
                  <a:cubicBezTo>
                    <a:pt x="0" y="219"/>
                    <a:pt x="76" y="284"/>
                    <a:pt x="173" y="284"/>
                  </a:cubicBezTo>
                  <a:cubicBezTo>
                    <a:pt x="270" y="284"/>
                    <a:pt x="345" y="221"/>
                    <a:pt x="345" y="142"/>
                  </a:cubicBezTo>
                  <a:cubicBezTo>
                    <a:pt x="347" y="64"/>
                    <a:pt x="270" y="1"/>
                    <a:pt x="17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9" name="Google Shape;2339;p53"/>
            <p:cNvSpPr/>
            <p:nvPr/>
          </p:nvSpPr>
          <p:spPr>
            <a:xfrm>
              <a:off x="3800149" y="1279802"/>
              <a:ext cx="96353" cy="74854"/>
            </a:xfrm>
            <a:custGeom>
              <a:rect b="b" l="l" r="r" t="t"/>
              <a:pathLst>
                <a:path extrusionOk="0" h="1713" w="2205">
                  <a:moveTo>
                    <a:pt x="1757" y="0"/>
                  </a:moveTo>
                  <a:cubicBezTo>
                    <a:pt x="1727" y="0"/>
                    <a:pt x="1699" y="8"/>
                    <a:pt x="1675" y="22"/>
                  </a:cubicBezTo>
                  <a:lnTo>
                    <a:pt x="0" y="957"/>
                  </a:lnTo>
                  <a:cubicBezTo>
                    <a:pt x="10" y="952"/>
                    <a:pt x="19" y="949"/>
                    <a:pt x="28" y="946"/>
                  </a:cubicBezTo>
                  <a:cubicBezTo>
                    <a:pt x="34" y="945"/>
                    <a:pt x="40" y="940"/>
                    <a:pt x="48" y="939"/>
                  </a:cubicBezTo>
                  <a:cubicBezTo>
                    <a:pt x="57" y="937"/>
                    <a:pt x="68" y="937"/>
                    <a:pt x="79" y="937"/>
                  </a:cubicBezTo>
                  <a:cubicBezTo>
                    <a:pt x="83" y="937"/>
                    <a:pt x="88" y="936"/>
                    <a:pt x="93" y="936"/>
                  </a:cubicBezTo>
                  <a:cubicBezTo>
                    <a:pt x="95" y="936"/>
                    <a:pt x="98" y="937"/>
                    <a:pt x="100" y="937"/>
                  </a:cubicBezTo>
                  <a:cubicBezTo>
                    <a:pt x="111" y="937"/>
                    <a:pt x="125" y="942"/>
                    <a:pt x="137" y="945"/>
                  </a:cubicBezTo>
                  <a:cubicBezTo>
                    <a:pt x="145" y="946"/>
                    <a:pt x="151" y="946"/>
                    <a:pt x="157" y="948"/>
                  </a:cubicBezTo>
                  <a:cubicBezTo>
                    <a:pt x="179" y="955"/>
                    <a:pt x="199" y="965"/>
                    <a:pt x="220" y="977"/>
                  </a:cubicBezTo>
                  <a:cubicBezTo>
                    <a:pt x="391" y="1075"/>
                    <a:pt x="529" y="1315"/>
                    <a:pt x="528" y="1512"/>
                  </a:cubicBezTo>
                  <a:cubicBezTo>
                    <a:pt x="528" y="1537"/>
                    <a:pt x="526" y="1560"/>
                    <a:pt x="522" y="1580"/>
                  </a:cubicBezTo>
                  <a:cubicBezTo>
                    <a:pt x="520" y="1586"/>
                    <a:pt x="517" y="1592"/>
                    <a:pt x="517" y="1598"/>
                  </a:cubicBezTo>
                  <a:cubicBezTo>
                    <a:pt x="513" y="1611"/>
                    <a:pt x="509" y="1626"/>
                    <a:pt x="503" y="1637"/>
                  </a:cubicBezTo>
                  <a:cubicBezTo>
                    <a:pt x="500" y="1645"/>
                    <a:pt x="496" y="1649"/>
                    <a:pt x="493" y="1655"/>
                  </a:cubicBezTo>
                  <a:cubicBezTo>
                    <a:pt x="488" y="1663"/>
                    <a:pt x="482" y="1674"/>
                    <a:pt x="474" y="1680"/>
                  </a:cubicBezTo>
                  <a:cubicBezTo>
                    <a:pt x="471" y="1686"/>
                    <a:pt x="465" y="1691"/>
                    <a:pt x="460" y="1694"/>
                  </a:cubicBezTo>
                  <a:cubicBezTo>
                    <a:pt x="453" y="1700"/>
                    <a:pt x="446" y="1706"/>
                    <a:pt x="439" y="1712"/>
                  </a:cubicBezTo>
                  <a:lnTo>
                    <a:pt x="2114" y="777"/>
                  </a:lnTo>
                  <a:cubicBezTo>
                    <a:pt x="2169" y="745"/>
                    <a:pt x="2205" y="676"/>
                    <a:pt x="2205" y="579"/>
                  </a:cubicBezTo>
                  <a:cubicBezTo>
                    <a:pt x="2205" y="382"/>
                    <a:pt x="2066" y="140"/>
                    <a:pt x="1895" y="43"/>
                  </a:cubicBezTo>
                  <a:cubicBezTo>
                    <a:pt x="1846" y="14"/>
                    <a:pt x="1799" y="0"/>
                    <a:pt x="175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0" name="Google Shape;2340;p53"/>
            <p:cNvSpPr/>
            <p:nvPr/>
          </p:nvSpPr>
          <p:spPr>
            <a:xfrm>
              <a:off x="3964820" y="951388"/>
              <a:ext cx="368100" cy="51732"/>
            </a:xfrm>
            <a:custGeom>
              <a:rect b="b" l="l" r="r" t="t"/>
              <a:pathLst>
                <a:path extrusionOk="0" h="1184" w="9367">
                  <a:moveTo>
                    <a:pt x="5" y="1"/>
                  </a:moveTo>
                  <a:cubicBezTo>
                    <a:pt x="5" y="1"/>
                    <a:pt x="5" y="35"/>
                    <a:pt x="4" y="106"/>
                  </a:cubicBezTo>
                  <a:cubicBezTo>
                    <a:pt x="2" y="286"/>
                    <a:pt x="1" y="642"/>
                    <a:pt x="1" y="902"/>
                  </a:cubicBezTo>
                  <a:cubicBezTo>
                    <a:pt x="1" y="1059"/>
                    <a:pt x="1" y="1144"/>
                    <a:pt x="2" y="1144"/>
                  </a:cubicBezTo>
                  <a:lnTo>
                    <a:pt x="9362" y="1184"/>
                  </a:lnTo>
                  <a:cubicBezTo>
                    <a:pt x="9362" y="1184"/>
                    <a:pt x="9362" y="1181"/>
                    <a:pt x="9362" y="1181"/>
                  </a:cubicBezTo>
                  <a:cubicBezTo>
                    <a:pt x="9362" y="1181"/>
                    <a:pt x="9362" y="1181"/>
                    <a:pt x="9362" y="1181"/>
                  </a:cubicBezTo>
                  <a:cubicBezTo>
                    <a:pt x="9362" y="1181"/>
                    <a:pt x="9364" y="1148"/>
                    <a:pt x="9364" y="1079"/>
                  </a:cubicBezTo>
                  <a:cubicBezTo>
                    <a:pt x="9365" y="898"/>
                    <a:pt x="9367" y="545"/>
                    <a:pt x="9367" y="286"/>
                  </a:cubicBezTo>
                  <a:cubicBezTo>
                    <a:pt x="9367" y="127"/>
                    <a:pt x="9367" y="44"/>
                    <a:pt x="9365" y="44"/>
                  </a:cubicBezTo>
                  <a:cubicBezTo>
                    <a:pt x="9365" y="44"/>
                    <a:pt x="9365" y="44"/>
                    <a:pt x="9365" y="44"/>
                  </a:cubicBezTo>
                  <a:lnTo>
                    <a:pt x="9365" y="42"/>
                  </a:lnTo>
                  <a:lnTo>
                    <a:pt x="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1" name="Google Shape;2341;p53"/>
            <p:cNvSpPr/>
            <p:nvPr/>
          </p:nvSpPr>
          <p:spPr>
            <a:xfrm>
              <a:off x="3954148" y="969464"/>
              <a:ext cx="757287" cy="15602"/>
            </a:xfrm>
            <a:custGeom>
              <a:rect b="b" l="l" r="r" t="t"/>
              <a:pathLst>
                <a:path extrusionOk="0" h="357" w="7660">
                  <a:moveTo>
                    <a:pt x="142" y="1"/>
                  </a:moveTo>
                  <a:cubicBezTo>
                    <a:pt x="64" y="1"/>
                    <a:pt x="0" y="78"/>
                    <a:pt x="0" y="175"/>
                  </a:cubicBezTo>
                  <a:cubicBezTo>
                    <a:pt x="0" y="270"/>
                    <a:pt x="64" y="348"/>
                    <a:pt x="140" y="348"/>
                  </a:cubicBezTo>
                  <a:lnTo>
                    <a:pt x="7659" y="356"/>
                  </a:lnTo>
                  <a:lnTo>
                    <a:pt x="7659" y="356"/>
                  </a:lnTo>
                  <a:cubicBezTo>
                    <a:pt x="7581" y="356"/>
                    <a:pt x="7518" y="278"/>
                    <a:pt x="7518" y="182"/>
                  </a:cubicBezTo>
                  <a:cubicBezTo>
                    <a:pt x="7518" y="87"/>
                    <a:pt x="7582" y="10"/>
                    <a:pt x="7659" y="10"/>
                  </a:cubicBezTo>
                  <a:lnTo>
                    <a:pt x="142" y="1"/>
                  </a:lnTo>
                  <a:close/>
                  <a:moveTo>
                    <a:pt x="7659" y="356"/>
                  </a:moveTo>
                  <a:lnTo>
                    <a:pt x="7659" y="356"/>
                  </a:lnTo>
                  <a:cubicBezTo>
                    <a:pt x="7659" y="356"/>
                    <a:pt x="7659" y="356"/>
                    <a:pt x="7659" y="356"/>
                  </a:cubicBezTo>
                  <a:lnTo>
                    <a:pt x="7659" y="356"/>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2" name="Google Shape;2342;p53"/>
            <p:cNvSpPr/>
            <p:nvPr/>
          </p:nvSpPr>
          <p:spPr>
            <a:xfrm>
              <a:off x="4282617" y="969862"/>
              <a:ext cx="12410" cy="15207"/>
            </a:xfrm>
            <a:custGeom>
              <a:rect b="b" l="l" r="r" t="t"/>
              <a:pathLst>
                <a:path extrusionOk="0" h="348" w="284">
                  <a:moveTo>
                    <a:pt x="142" y="1"/>
                  </a:moveTo>
                  <a:cubicBezTo>
                    <a:pt x="65" y="1"/>
                    <a:pt x="2" y="78"/>
                    <a:pt x="1" y="173"/>
                  </a:cubicBezTo>
                  <a:cubicBezTo>
                    <a:pt x="1" y="269"/>
                    <a:pt x="64" y="347"/>
                    <a:pt x="142" y="347"/>
                  </a:cubicBezTo>
                  <a:cubicBezTo>
                    <a:pt x="221" y="347"/>
                    <a:pt x="284" y="270"/>
                    <a:pt x="284" y="175"/>
                  </a:cubicBezTo>
                  <a:cubicBezTo>
                    <a:pt x="284" y="79"/>
                    <a:pt x="221" y="1"/>
                    <a:pt x="142" y="1"/>
                  </a:cubicBezTo>
                  <a:close/>
                </a:path>
              </a:pathLst>
            </a:custGeom>
            <a:solidFill>
              <a:srgbClr val="B8B8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3" name="Google Shape;2343;p53"/>
            <p:cNvSpPr/>
            <p:nvPr/>
          </p:nvSpPr>
          <p:spPr>
            <a:xfrm>
              <a:off x="3961754" y="722060"/>
              <a:ext cx="717163" cy="265550"/>
            </a:xfrm>
            <a:custGeom>
              <a:rect b="b" l="l" r="r" t="t"/>
              <a:pathLst>
                <a:path extrusionOk="0" h="6077" w="16412">
                  <a:moveTo>
                    <a:pt x="11" y="4991"/>
                  </a:moveTo>
                  <a:cubicBezTo>
                    <a:pt x="13" y="4980"/>
                    <a:pt x="14" y="4969"/>
                    <a:pt x="16" y="4958"/>
                  </a:cubicBezTo>
                  <a:cubicBezTo>
                    <a:pt x="126" y="3826"/>
                    <a:pt x="926" y="2714"/>
                    <a:pt x="2418" y="1853"/>
                  </a:cubicBezTo>
                  <a:cubicBezTo>
                    <a:pt x="5629" y="1"/>
                    <a:pt x="10834" y="1"/>
                    <a:pt x="14023" y="1853"/>
                  </a:cubicBezTo>
                  <a:cubicBezTo>
                    <a:pt x="15512" y="2719"/>
                    <a:pt x="16302" y="3838"/>
                    <a:pt x="16393" y="4977"/>
                  </a:cubicBezTo>
                  <a:cubicBezTo>
                    <a:pt x="16396" y="5011"/>
                    <a:pt x="16396" y="5043"/>
                    <a:pt x="16398" y="5075"/>
                  </a:cubicBezTo>
                  <a:cubicBezTo>
                    <a:pt x="16411" y="5394"/>
                    <a:pt x="16370" y="5714"/>
                    <a:pt x="16275" y="6029"/>
                  </a:cubicBezTo>
                  <a:cubicBezTo>
                    <a:pt x="15990" y="5112"/>
                    <a:pt x="15242" y="4237"/>
                    <a:pt x="14027" y="3531"/>
                  </a:cubicBezTo>
                  <a:cubicBezTo>
                    <a:pt x="10838" y="1677"/>
                    <a:pt x="5633" y="1677"/>
                    <a:pt x="2423" y="3529"/>
                  </a:cubicBezTo>
                  <a:cubicBezTo>
                    <a:pt x="1179" y="4249"/>
                    <a:pt x="416" y="5144"/>
                    <a:pt x="133" y="6077"/>
                  </a:cubicBezTo>
                  <a:cubicBezTo>
                    <a:pt x="45" y="5795"/>
                    <a:pt x="0" y="5509"/>
                    <a:pt x="2" y="5226"/>
                  </a:cubicBezTo>
                  <a:cubicBezTo>
                    <a:pt x="2" y="5191"/>
                    <a:pt x="5" y="5152"/>
                    <a:pt x="5" y="5115"/>
                  </a:cubicBezTo>
                  <a:cubicBezTo>
                    <a:pt x="6" y="5075"/>
                    <a:pt x="8" y="5032"/>
                    <a:pt x="11" y="499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4" name="Google Shape;2344;p53"/>
            <p:cNvSpPr/>
            <p:nvPr/>
          </p:nvSpPr>
          <p:spPr>
            <a:xfrm>
              <a:off x="3925093" y="722235"/>
              <a:ext cx="788041" cy="455197"/>
            </a:xfrm>
            <a:custGeom>
              <a:rect b="b" l="l" r="r" t="t"/>
              <a:pathLst>
                <a:path extrusionOk="0" h="10417" w="18034">
                  <a:moveTo>
                    <a:pt x="9066" y="459"/>
                  </a:moveTo>
                  <a:cubicBezTo>
                    <a:pt x="11168" y="459"/>
                    <a:pt x="13267" y="922"/>
                    <a:pt x="14862" y="1849"/>
                  </a:cubicBezTo>
                  <a:cubicBezTo>
                    <a:pt x="16351" y="2715"/>
                    <a:pt x="17141" y="3834"/>
                    <a:pt x="17232" y="4971"/>
                  </a:cubicBezTo>
                  <a:cubicBezTo>
                    <a:pt x="17235" y="5005"/>
                    <a:pt x="17235" y="5039"/>
                    <a:pt x="17237" y="5071"/>
                  </a:cubicBezTo>
                  <a:cubicBezTo>
                    <a:pt x="17250" y="5390"/>
                    <a:pt x="17209" y="5710"/>
                    <a:pt x="17114" y="6025"/>
                  </a:cubicBezTo>
                  <a:cubicBezTo>
                    <a:pt x="16830" y="6955"/>
                    <a:pt x="16068" y="7851"/>
                    <a:pt x="14823" y="8569"/>
                  </a:cubicBezTo>
                  <a:cubicBezTo>
                    <a:pt x="13218" y="9496"/>
                    <a:pt x="11114" y="9959"/>
                    <a:pt x="9012" y="9959"/>
                  </a:cubicBezTo>
                  <a:cubicBezTo>
                    <a:pt x="6911" y="9959"/>
                    <a:pt x="4813" y="9496"/>
                    <a:pt x="3219" y="8571"/>
                  </a:cubicBezTo>
                  <a:cubicBezTo>
                    <a:pt x="2004" y="7863"/>
                    <a:pt x="1256" y="6988"/>
                    <a:pt x="972" y="6071"/>
                  </a:cubicBezTo>
                  <a:cubicBezTo>
                    <a:pt x="884" y="5791"/>
                    <a:pt x="839" y="5505"/>
                    <a:pt x="841" y="5222"/>
                  </a:cubicBezTo>
                  <a:cubicBezTo>
                    <a:pt x="841" y="5185"/>
                    <a:pt x="844" y="5148"/>
                    <a:pt x="844" y="5111"/>
                  </a:cubicBezTo>
                  <a:cubicBezTo>
                    <a:pt x="845" y="5071"/>
                    <a:pt x="847" y="5028"/>
                    <a:pt x="850" y="4987"/>
                  </a:cubicBezTo>
                  <a:cubicBezTo>
                    <a:pt x="852" y="4976"/>
                    <a:pt x="853" y="4965"/>
                    <a:pt x="855" y="4954"/>
                  </a:cubicBezTo>
                  <a:cubicBezTo>
                    <a:pt x="965" y="3822"/>
                    <a:pt x="1765" y="2710"/>
                    <a:pt x="3257" y="1847"/>
                  </a:cubicBezTo>
                  <a:cubicBezTo>
                    <a:pt x="4862" y="922"/>
                    <a:pt x="6965" y="459"/>
                    <a:pt x="9066" y="459"/>
                  </a:cubicBezTo>
                  <a:close/>
                  <a:moveTo>
                    <a:pt x="9070" y="0"/>
                  </a:moveTo>
                  <a:cubicBezTo>
                    <a:pt x="6767" y="0"/>
                    <a:pt x="4460" y="509"/>
                    <a:pt x="2700" y="1526"/>
                  </a:cubicBezTo>
                  <a:cubicBezTo>
                    <a:pt x="882" y="2575"/>
                    <a:pt x="1" y="3965"/>
                    <a:pt x="53" y="5345"/>
                  </a:cubicBezTo>
                  <a:cubicBezTo>
                    <a:pt x="56" y="5388"/>
                    <a:pt x="56" y="5430"/>
                    <a:pt x="59" y="5473"/>
                  </a:cubicBezTo>
                  <a:cubicBezTo>
                    <a:pt x="61" y="5491"/>
                    <a:pt x="64" y="5510"/>
                    <a:pt x="66" y="5528"/>
                  </a:cubicBezTo>
                  <a:cubicBezTo>
                    <a:pt x="189" y="6754"/>
                    <a:pt x="1050" y="7958"/>
                    <a:pt x="2659" y="8894"/>
                  </a:cubicBezTo>
                  <a:cubicBezTo>
                    <a:pt x="4406" y="9909"/>
                    <a:pt x="6706" y="10417"/>
                    <a:pt x="9009" y="10417"/>
                  </a:cubicBezTo>
                  <a:cubicBezTo>
                    <a:pt x="11313" y="10417"/>
                    <a:pt x="13620" y="9908"/>
                    <a:pt x="15380" y="8892"/>
                  </a:cubicBezTo>
                  <a:cubicBezTo>
                    <a:pt x="17038" y="7937"/>
                    <a:pt x="17920" y="6697"/>
                    <a:pt x="18021" y="5440"/>
                  </a:cubicBezTo>
                  <a:cubicBezTo>
                    <a:pt x="18024" y="5405"/>
                    <a:pt x="18026" y="5370"/>
                    <a:pt x="18027" y="5333"/>
                  </a:cubicBezTo>
                  <a:cubicBezTo>
                    <a:pt x="18029" y="5288"/>
                    <a:pt x="18032" y="5242"/>
                    <a:pt x="18032" y="5196"/>
                  </a:cubicBezTo>
                  <a:cubicBezTo>
                    <a:pt x="18033" y="3865"/>
                    <a:pt x="17164" y="2536"/>
                    <a:pt x="15423" y="1526"/>
                  </a:cubicBezTo>
                  <a:cubicBezTo>
                    <a:pt x="13675" y="509"/>
                    <a:pt x="11374" y="0"/>
                    <a:pt x="907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5" name="Google Shape;2345;p53"/>
            <p:cNvSpPr/>
            <p:nvPr/>
          </p:nvSpPr>
          <p:spPr>
            <a:xfrm>
              <a:off x="4309447" y="773097"/>
              <a:ext cx="15556" cy="166269"/>
            </a:xfrm>
            <a:custGeom>
              <a:rect b="b" l="l" r="r" t="t"/>
              <a:pathLst>
                <a:path extrusionOk="0" h="3805" w="356">
                  <a:moveTo>
                    <a:pt x="0" y="3802"/>
                  </a:moveTo>
                  <a:cubicBezTo>
                    <a:pt x="0" y="3802"/>
                    <a:pt x="0" y="3802"/>
                    <a:pt x="0" y="3803"/>
                  </a:cubicBezTo>
                  <a:lnTo>
                    <a:pt x="0" y="3802"/>
                  </a:lnTo>
                  <a:close/>
                  <a:moveTo>
                    <a:pt x="183" y="0"/>
                  </a:moveTo>
                  <a:cubicBezTo>
                    <a:pt x="88" y="0"/>
                    <a:pt x="10" y="62"/>
                    <a:pt x="10" y="140"/>
                  </a:cubicBezTo>
                  <a:lnTo>
                    <a:pt x="0" y="3802"/>
                  </a:lnTo>
                  <a:lnTo>
                    <a:pt x="0" y="3802"/>
                  </a:lnTo>
                  <a:cubicBezTo>
                    <a:pt x="1" y="3725"/>
                    <a:pt x="78" y="3663"/>
                    <a:pt x="174" y="3663"/>
                  </a:cubicBezTo>
                  <a:cubicBezTo>
                    <a:pt x="270" y="3663"/>
                    <a:pt x="347" y="3727"/>
                    <a:pt x="347" y="3804"/>
                  </a:cubicBezTo>
                  <a:lnTo>
                    <a:pt x="356" y="140"/>
                  </a:lnTo>
                  <a:cubicBezTo>
                    <a:pt x="356" y="65"/>
                    <a:pt x="279" y="0"/>
                    <a:pt x="18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6" name="Google Shape;2346;p53"/>
            <p:cNvSpPr/>
            <p:nvPr/>
          </p:nvSpPr>
          <p:spPr>
            <a:xfrm>
              <a:off x="4309447" y="933114"/>
              <a:ext cx="15163" cy="12366"/>
            </a:xfrm>
            <a:custGeom>
              <a:rect b="b" l="l" r="r" t="t"/>
              <a:pathLst>
                <a:path extrusionOk="0" h="283" w="347">
                  <a:moveTo>
                    <a:pt x="174" y="1"/>
                  </a:moveTo>
                  <a:cubicBezTo>
                    <a:pt x="79" y="1"/>
                    <a:pt x="0" y="64"/>
                    <a:pt x="0" y="141"/>
                  </a:cubicBezTo>
                  <a:cubicBezTo>
                    <a:pt x="0" y="217"/>
                    <a:pt x="77" y="282"/>
                    <a:pt x="173" y="282"/>
                  </a:cubicBezTo>
                  <a:cubicBezTo>
                    <a:pt x="174" y="282"/>
                    <a:pt x="175" y="282"/>
                    <a:pt x="176" y="282"/>
                  </a:cubicBezTo>
                  <a:cubicBezTo>
                    <a:pt x="271" y="282"/>
                    <a:pt x="345" y="218"/>
                    <a:pt x="345" y="142"/>
                  </a:cubicBezTo>
                  <a:cubicBezTo>
                    <a:pt x="347" y="65"/>
                    <a:pt x="270" y="1"/>
                    <a:pt x="174" y="1"/>
                  </a:cubicBezTo>
                  <a:close/>
                </a:path>
              </a:pathLst>
            </a:custGeom>
            <a:solidFill>
              <a:srgbClr val="B8B8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7" name="Google Shape;2347;p53"/>
            <p:cNvSpPr/>
            <p:nvPr/>
          </p:nvSpPr>
          <p:spPr>
            <a:xfrm>
              <a:off x="4270775" y="929399"/>
              <a:ext cx="93163" cy="104918"/>
            </a:xfrm>
            <a:custGeom>
              <a:rect b="b" l="l" r="r" t="t"/>
              <a:pathLst>
                <a:path extrusionOk="0" h="2401" w="2132">
                  <a:moveTo>
                    <a:pt x="1" y="6"/>
                  </a:moveTo>
                  <a:cubicBezTo>
                    <a:pt x="1" y="6"/>
                    <a:pt x="1" y="6"/>
                    <a:pt x="1" y="6"/>
                  </a:cubicBezTo>
                  <a:lnTo>
                    <a:pt x="1" y="6"/>
                  </a:lnTo>
                  <a:lnTo>
                    <a:pt x="1" y="6"/>
                  </a:lnTo>
                  <a:close/>
                  <a:moveTo>
                    <a:pt x="2125" y="1"/>
                  </a:moveTo>
                  <a:lnTo>
                    <a:pt x="2125" y="3"/>
                  </a:lnTo>
                  <a:cubicBezTo>
                    <a:pt x="2125" y="13"/>
                    <a:pt x="2122" y="24"/>
                    <a:pt x="2121" y="35"/>
                  </a:cubicBezTo>
                  <a:cubicBezTo>
                    <a:pt x="2121" y="44"/>
                    <a:pt x="2121" y="53"/>
                    <a:pt x="2119" y="63"/>
                  </a:cubicBezTo>
                  <a:cubicBezTo>
                    <a:pt x="2118" y="73"/>
                    <a:pt x="2114" y="84"/>
                    <a:pt x="2111" y="95"/>
                  </a:cubicBezTo>
                  <a:cubicBezTo>
                    <a:pt x="2108" y="102"/>
                    <a:pt x="2107" y="112"/>
                    <a:pt x="2104" y="121"/>
                  </a:cubicBezTo>
                  <a:cubicBezTo>
                    <a:pt x="2101" y="132"/>
                    <a:pt x="2096" y="142"/>
                    <a:pt x="2091" y="153"/>
                  </a:cubicBezTo>
                  <a:cubicBezTo>
                    <a:pt x="2087" y="162"/>
                    <a:pt x="2084" y="170"/>
                    <a:pt x="2081" y="179"/>
                  </a:cubicBezTo>
                  <a:cubicBezTo>
                    <a:pt x="2074" y="189"/>
                    <a:pt x="2067" y="199"/>
                    <a:pt x="2061" y="209"/>
                  </a:cubicBezTo>
                  <a:cubicBezTo>
                    <a:pt x="2056" y="218"/>
                    <a:pt x="2051" y="227"/>
                    <a:pt x="2047" y="236"/>
                  </a:cubicBezTo>
                  <a:cubicBezTo>
                    <a:pt x="2038" y="246"/>
                    <a:pt x="2030" y="256"/>
                    <a:pt x="2021" y="267"/>
                  </a:cubicBezTo>
                  <a:cubicBezTo>
                    <a:pt x="2014" y="273"/>
                    <a:pt x="2010" y="282"/>
                    <a:pt x="2002" y="290"/>
                  </a:cubicBezTo>
                  <a:cubicBezTo>
                    <a:pt x="1991" y="301"/>
                    <a:pt x="1981" y="312"/>
                    <a:pt x="1970" y="321"/>
                  </a:cubicBezTo>
                  <a:cubicBezTo>
                    <a:pt x="1961" y="329"/>
                    <a:pt x="1956" y="336"/>
                    <a:pt x="1947" y="342"/>
                  </a:cubicBezTo>
                  <a:cubicBezTo>
                    <a:pt x="1936" y="353"/>
                    <a:pt x="1921" y="364"/>
                    <a:pt x="1908" y="373"/>
                  </a:cubicBezTo>
                  <a:cubicBezTo>
                    <a:pt x="1901" y="381"/>
                    <a:pt x="1893" y="387"/>
                    <a:pt x="1885" y="392"/>
                  </a:cubicBezTo>
                  <a:cubicBezTo>
                    <a:pt x="1862" y="410"/>
                    <a:pt x="1838" y="426"/>
                    <a:pt x="1811" y="439"/>
                  </a:cubicBezTo>
                  <a:cubicBezTo>
                    <a:pt x="1603" y="560"/>
                    <a:pt x="1332" y="620"/>
                    <a:pt x="1061" y="620"/>
                  </a:cubicBezTo>
                  <a:cubicBezTo>
                    <a:pt x="789" y="620"/>
                    <a:pt x="517" y="560"/>
                    <a:pt x="310" y="439"/>
                  </a:cubicBezTo>
                  <a:cubicBezTo>
                    <a:pt x="284" y="426"/>
                    <a:pt x="259" y="410"/>
                    <a:pt x="238" y="392"/>
                  </a:cubicBezTo>
                  <a:cubicBezTo>
                    <a:pt x="232" y="389"/>
                    <a:pt x="227" y="386"/>
                    <a:pt x="221" y="379"/>
                  </a:cubicBezTo>
                  <a:cubicBezTo>
                    <a:pt x="206" y="367"/>
                    <a:pt x="189" y="356"/>
                    <a:pt x="175" y="342"/>
                  </a:cubicBezTo>
                  <a:cubicBezTo>
                    <a:pt x="169" y="338"/>
                    <a:pt x="162" y="330"/>
                    <a:pt x="156" y="326"/>
                  </a:cubicBezTo>
                  <a:cubicBezTo>
                    <a:pt x="144" y="315"/>
                    <a:pt x="132" y="302"/>
                    <a:pt x="121" y="290"/>
                  </a:cubicBezTo>
                  <a:cubicBezTo>
                    <a:pt x="115" y="284"/>
                    <a:pt x="110" y="278"/>
                    <a:pt x="106" y="272"/>
                  </a:cubicBezTo>
                  <a:cubicBezTo>
                    <a:pt x="96" y="258"/>
                    <a:pt x="87" y="247"/>
                    <a:pt x="78" y="236"/>
                  </a:cubicBezTo>
                  <a:cubicBezTo>
                    <a:pt x="73" y="229"/>
                    <a:pt x="69" y="221"/>
                    <a:pt x="64" y="213"/>
                  </a:cubicBezTo>
                  <a:cubicBezTo>
                    <a:pt x="56" y="201"/>
                    <a:pt x="50" y="190"/>
                    <a:pt x="44" y="179"/>
                  </a:cubicBezTo>
                  <a:cubicBezTo>
                    <a:pt x="39" y="172"/>
                    <a:pt x="36" y="162"/>
                    <a:pt x="33" y="153"/>
                  </a:cubicBezTo>
                  <a:cubicBezTo>
                    <a:pt x="29" y="142"/>
                    <a:pt x="24" y="133"/>
                    <a:pt x="19" y="122"/>
                  </a:cubicBezTo>
                  <a:cubicBezTo>
                    <a:pt x="18" y="115"/>
                    <a:pt x="15" y="106"/>
                    <a:pt x="13" y="96"/>
                  </a:cubicBezTo>
                  <a:cubicBezTo>
                    <a:pt x="10" y="86"/>
                    <a:pt x="7" y="75"/>
                    <a:pt x="6" y="64"/>
                  </a:cubicBezTo>
                  <a:cubicBezTo>
                    <a:pt x="4" y="55"/>
                    <a:pt x="4" y="46"/>
                    <a:pt x="4" y="36"/>
                  </a:cubicBezTo>
                  <a:cubicBezTo>
                    <a:pt x="3" y="27"/>
                    <a:pt x="1" y="17"/>
                    <a:pt x="1" y="6"/>
                  </a:cubicBezTo>
                  <a:lnTo>
                    <a:pt x="1" y="6"/>
                  </a:lnTo>
                  <a:lnTo>
                    <a:pt x="7" y="1788"/>
                  </a:lnTo>
                  <a:cubicBezTo>
                    <a:pt x="9" y="1944"/>
                    <a:pt x="112" y="2101"/>
                    <a:pt x="318" y="2221"/>
                  </a:cubicBezTo>
                  <a:cubicBezTo>
                    <a:pt x="525" y="2341"/>
                    <a:pt x="796" y="2401"/>
                    <a:pt x="1067" y="2401"/>
                  </a:cubicBezTo>
                  <a:cubicBezTo>
                    <a:pt x="1338" y="2401"/>
                    <a:pt x="1610" y="2341"/>
                    <a:pt x="1818" y="2221"/>
                  </a:cubicBezTo>
                  <a:cubicBezTo>
                    <a:pt x="2027" y="2099"/>
                    <a:pt x="2131" y="1942"/>
                    <a:pt x="2131" y="1784"/>
                  </a:cubicBezTo>
                  <a:lnTo>
                    <a:pt x="2125"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8" name="Google Shape;2348;p53"/>
            <p:cNvSpPr/>
            <p:nvPr/>
          </p:nvSpPr>
          <p:spPr>
            <a:xfrm>
              <a:off x="4273747" y="906109"/>
              <a:ext cx="86477" cy="47019"/>
            </a:xfrm>
            <a:custGeom>
              <a:rect b="b" l="l" r="r" t="t"/>
              <a:pathLst>
                <a:path extrusionOk="0" h="1076" w="1979">
                  <a:moveTo>
                    <a:pt x="997" y="0"/>
                  </a:moveTo>
                  <a:cubicBezTo>
                    <a:pt x="727" y="0"/>
                    <a:pt x="474" y="60"/>
                    <a:pt x="285" y="169"/>
                  </a:cubicBezTo>
                  <a:lnTo>
                    <a:pt x="285" y="171"/>
                  </a:lnTo>
                  <a:cubicBezTo>
                    <a:pt x="101" y="277"/>
                    <a:pt x="1" y="422"/>
                    <a:pt x="13" y="563"/>
                  </a:cubicBezTo>
                  <a:lnTo>
                    <a:pt x="14" y="576"/>
                  </a:lnTo>
                  <a:lnTo>
                    <a:pt x="14" y="585"/>
                  </a:lnTo>
                  <a:cubicBezTo>
                    <a:pt x="16" y="589"/>
                    <a:pt x="18" y="594"/>
                    <a:pt x="18" y="600"/>
                  </a:cubicBezTo>
                  <a:lnTo>
                    <a:pt x="21" y="609"/>
                  </a:lnTo>
                  <a:lnTo>
                    <a:pt x="24" y="622"/>
                  </a:lnTo>
                  <a:cubicBezTo>
                    <a:pt x="25" y="625"/>
                    <a:pt x="25" y="628"/>
                    <a:pt x="27" y="632"/>
                  </a:cubicBezTo>
                  <a:cubicBezTo>
                    <a:pt x="28" y="635"/>
                    <a:pt x="30" y="642"/>
                    <a:pt x="31" y="646"/>
                  </a:cubicBezTo>
                  <a:lnTo>
                    <a:pt x="38" y="657"/>
                  </a:lnTo>
                  <a:lnTo>
                    <a:pt x="42" y="668"/>
                  </a:lnTo>
                  <a:cubicBezTo>
                    <a:pt x="42" y="672"/>
                    <a:pt x="44" y="675"/>
                    <a:pt x="45" y="677"/>
                  </a:cubicBezTo>
                  <a:cubicBezTo>
                    <a:pt x="48" y="683"/>
                    <a:pt x="53" y="691"/>
                    <a:pt x="56" y="695"/>
                  </a:cubicBezTo>
                  <a:lnTo>
                    <a:pt x="62" y="705"/>
                  </a:lnTo>
                  <a:lnTo>
                    <a:pt x="68" y="715"/>
                  </a:lnTo>
                  <a:cubicBezTo>
                    <a:pt x="70" y="719"/>
                    <a:pt x="71" y="722"/>
                    <a:pt x="74" y="725"/>
                  </a:cubicBezTo>
                  <a:cubicBezTo>
                    <a:pt x="79" y="734"/>
                    <a:pt x="85" y="739"/>
                    <a:pt x="91" y="748"/>
                  </a:cubicBezTo>
                  <a:lnTo>
                    <a:pt x="98" y="754"/>
                  </a:lnTo>
                  <a:lnTo>
                    <a:pt x="107" y="765"/>
                  </a:lnTo>
                  <a:lnTo>
                    <a:pt x="111" y="771"/>
                  </a:lnTo>
                  <a:cubicBezTo>
                    <a:pt x="119" y="780"/>
                    <a:pt x="128" y="788"/>
                    <a:pt x="136" y="797"/>
                  </a:cubicBezTo>
                  <a:lnTo>
                    <a:pt x="142" y="802"/>
                  </a:lnTo>
                  <a:lnTo>
                    <a:pt x="153" y="812"/>
                  </a:lnTo>
                  <a:lnTo>
                    <a:pt x="159" y="817"/>
                  </a:lnTo>
                  <a:cubicBezTo>
                    <a:pt x="171" y="829"/>
                    <a:pt x="185" y="840"/>
                    <a:pt x="201" y="851"/>
                  </a:cubicBezTo>
                  <a:lnTo>
                    <a:pt x="214" y="863"/>
                  </a:lnTo>
                  <a:cubicBezTo>
                    <a:pt x="236" y="879"/>
                    <a:pt x="258" y="892"/>
                    <a:pt x="282" y="905"/>
                  </a:cubicBezTo>
                  <a:cubicBezTo>
                    <a:pt x="470" y="1014"/>
                    <a:pt x="724" y="1075"/>
                    <a:pt x="993" y="1075"/>
                  </a:cubicBezTo>
                  <a:cubicBezTo>
                    <a:pt x="1262" y="1075"/>
                    <a:pt x="1516" y="1015"/>
                    <a:pt x="1705" y="905"/>
                  </a:cubicBezTo>
                  <a:cubicBezTo>
                    <a:pt x="1728" y="891"/>
                    <a:pt x="1751" y="877"/>
                    <a:pt x="1773" y="863"/>
                  </a:cubicBezTo>
                  <a:cubicBezTo>
                    <a:pt x="1776" y="860"/>
                    <a:pt x="1779" y="857"/>
                    <a:pt x="1782" y="854"/>
                  </a:cubicBezTo>
                  <a:lnTo>
                    <a:pt x="1793" y="845"/>
                  </a:lnTo>
                  <a:lnTo>
                    <a:pt x="1802" y="839"/>
                  </a:lnTo>
                  <a:cubicBezTo>
                    <a:pt x="1811" y="832"/>
                    <a:pt x="1820" y="825"/>
                    <a:pt x="1830" y="819"/>
                  </a:cubicBezTo>
                  <a:cubicBezTo>
                    <a:pt x="1833" y="814"/>
                    <a:pt x="1836" y="812"/>
                    <a:pt x="1839" y="808"/>
                  </a:cubicBezTo>
                  <a:lnTo>
                    <a:pt x="1848" y="799"/>
                  </a:lnTo>
                  <a:lnTo>
                    <a:pt x="1857" y="792"/>
                  </a:lnTo>
                  <a:cubicBezTo>
                    <a:pt x="1863" y="785"/>
                    <a:pt x="1870" y="777"/>
                    <a:pt x="1876" y="771"/>
                  </a:cubicBezTo>
                  <a:cubicBezTo>
                    <a:pt x="1880" y="768"/>
                    <a:pt x="1882" y="765"/>
                    <a:pt x="1885" y="760"/>
                  </a:cubicBezTo>
                  <a:lnTo>
                    <a:pt x="1893" y="749"/>
                  </a:lnTo>
                  <a:lnTo>
                    <a:pt x="1900" y="742"/>
                  </a:lnTo>
                  <a:cubicBezTo>
                    <a:pt x="1906" y="734"/>
                    <a:pt x="1911" y="729"/>
                    <a:pt x="1914" y="723"/>
                  </a:cubicBezTo>
                  <a:cubicBezTo>
                    <a:pt x="1917" y="720"/>
                    <a:pt x="1919" y="717"/>
                    <a:pt x="1922" y="712"/>
                  </a:cubicBezTo>
                  <a:lnTo>
                    <a:pt x="1928" y="702"/>
                  </a:lnTo>
                  <a:lnTo>
                    <a:pt x="1934" y="692"/>
                  </a:lnTo>
                  <a:cubicBezTo>
                    <a:pt x="1937" y="688"/>
                    <a:pt x="1940" y="682"/>
                    <a:pt x="1943" y="675"/>
                  </a:cubicBezTo>
                  <a:cubicBezTo>
                    <a:pt x="1946" y="674"/>
                    <a:pt x="1946" y="671"/>
                    <a:pt x="1948" y="666"/>
                  </a:cubicBezTo>
                  <a:lnTo>
                    <a:pt x="1953" y="655"/>
                  </a:lnTo>
                  <a:lnTo>
                    <a:pt x="1957" y="646"/>
                  </a:lnTo>
                  <a:cubicBezTo>
                    <a:pt x="1959" y="640"/>
                    <a:pt x="1962" y="635"/>
                    <a:pt x="1963" y="629"/>
                  </a:cubicBezTo>
                  <a:cubicBezTo>
                    <a:pt x="1965" y="626"/>
                    <a:pt x="1965" y="623"/>
                    <a:pt x="1965" y="619"/>
                  </a:cubicBezTo>
                  <a:lnTo>
                    <a:pt x="1970" y="608"/>
                  </a:lnTo>
                  <a:lnTo>
                    <a:pt x="1971" y="597"/>
                  </a:lnTo>
                  <a:cubicBezTo>
                    <a:pt x="1973" y="592"/>
                    <a:pt x="1974" y="588"/>
                    <a:pt x="1976" y="582"/>
                  </a:cubicBezTo>
                  <a:cubicBezTo>
                    <a:pt x="1976" y="579"/>
                    <a:pt x="1976" y="576"/>
                    <a:pt x="1976" y="572"/>
                  </a:cubicBezTo>
                  <a:lnTo>
                    <a:pt x="1976" y="560"/>
                  </a:lnTo>
                  <a:lnTo>
                    <a:pt x="1977" y="551"/>
                  </a:lnTo>
                  <a:cubicBezTo>
                    <a:pt x="1979" y="546"/>
                    <a:pt x="1979" y="540"/>
                    <a:pt x="1979" y="536"/>
                  </a:cubicBezTo>
                  <a:cubicBezTo>
                    <a:pt x="1979" y="402"/>
                    <a:pt x="1883" y="271"/>
                    <a:pt x="1710" y="169"/>
                  </a:cubicBezTo>
                  <a:cubicBezTo>
                    <a:pt x="1522" y="60"/>
                    <a:pt x="1267" y="0"/>
                    <a:pt x="99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9" name="Google Shape;2349;p53"/>
            <p:cNvSpPr/>
            <p:nvPr/>
          </p:nvSpPr>
          <p:spPr>
            <a:xfrm>
              <a:off x="4270207" y="902657"/>
              <a:ext cx="93469" cy="53835"/>
            </a:xfrm>
            <a:custGeom>
              <a:rect b="b" l="l" r="r" t="t"/>
              <a:pathLst>
                <a:path extrusionOk="0" h="1232" w="2139">
                  <a:moveTo>
                    <a:pt x="1078" y="79"/>
                  </a:moveTo>
                  <a:cubicBezTo>
                    <a:pt x="1348" y="79"/>
                    <a:pt x="1601" y="139"/>
                    <a:pt x="1791" y="248"/>
                  </a:cubicBezTo>
                  <a:cubicBezTo>
                    <a:pt x="1964" y="350"/>
                    <a:pt x="2060" y="481"/>
                    <a:pt x="2060" y="615"/>
                  </a:cubicBezTo>
                  <a:cubicBezTo>
                    <a:pt x="2060" y="619"/>
                    <a:pt x="2060" y="625"/>
                    <a:pt x="2058" y="630"/>
                  </a:cubicBezTo>
                  <a:lnTo>
                    <a:pt x="2057" y="639"/>
                  </a:lnTo>
                  <a:lnTo>
                    <a:pt x="2057" y="651"/>
                  </a:lnTo>
                  <a:cubicBezTo>
                    <a:pt x="2057" y="655"/>
                    <a:pt x="2057" y="658"/>
                    <a:pt x="2055" y="661"/>
                  </a:cubicBezTo>
                  <a:cubicBezTo>
                    <a:pt x="2055" y="667"/>
                    <a:pt x="2054" y="671"/>
                    <a:pt x="2052" y="676"/>
                  </a:cubicBezTo>
                  <a:lnTo>
                    <a:pt x="2051" y="687"/>
                  </a:lnTo>
                  <a:lnTo>
                    <a:pt x="2046" y="698"/>
                  </a:lnTo>
                  <a:cubicBezTo>
                    <a:pt x="2046" y="702"/>
                    <a:pt x="2044" y="705"/>
                    <a:pt x="2044" y="708"/>
                  </a:cubicBezTo>
                  <a:cubicBezTo>
                    <a:pt x="2043" y="714"/>
                    <a:pt x="2040" y="719"/>
                    <a:pt x="2038" y="725"/>
                  </a:cubicBezTo>
                  <a:lnTo>
                    <a:pt x="2034" y="734"/>
                  </a:lnTo>
                  <a:lnTo>
                    <a:pt x="2029" y="745"/>
                  </a:lnTo>
                  <a:cubicBezTo>
                    <a:pt x="2027" y="750"/>
                    <a:pt x="2026" y="753"/>
                    <a:pt x="2024" y="754"/>
                  </a:cubicBezTo>
                  <a:cubicBezTo>
                    <a:pt x="2021" y="761"/>
                    <a:pt x="2018" y="767"/>
                    <a:pt x="2015" y="771"/>
                  </a:cubicBezTo>
                  <a:lnTo>
                    <a:pt x="2007" y="781"/>
                  </a:lnTo>
                  <a:lnTo>
                    <a:pt x="2003" y="791"/>
                  </a:lnTo>
                  <a:cubicBezTo>
                    <a:pt x="2000" y="796"/>
                    <a:pt x="1998" y="799"/>
                    <a:pt x="1995" y="802"/>
                  </a:cubicBezTo>
                  <a:cubicBezTo>
                    <a:pt x="1992" y="808"/>
                    <a:pt x="1987" y="813"/>
                    <a:pt x="1981" y="821"/>
                  </a:cubicBezTo>
                  <a:lnTo>
                    <a:pt x="1974" y="828"/>
                  </a:lnTo>
                  <a:lnTo>
                    <a:pt x="1966" y="839"/>
                  </a:lnTo>
                  <a:cubicBezTo>
                    <a:pt x="1963" y="844"/>
                    <a:pt x="1961" y="847"/>
                    <a:pt x="1957" y="850"/>
                  </a:cubicBezTo>
                  <a:cubicBezTo>
                    <a:pt x="1951" y="856"/>
                    <a:pt x="1944" y="864"/>
                    <a:pt x="1938" y="871"/>
                  </a:cubicBezTo>
                  <a:lnTo>
                    <a:pt x="1929" y="878"/>
                  </a:lnTo>
                  <a:lnTo>
                    <a:pt x="1918" y="887"/>
                  </a:lnTo>
                  <a:cubicBezTo>
                    <a:pt x="1917" y="891"/>
                    <a:pt x="1914" y="893"/>
                    <a:pt x="1911" y="898"/>
                  </a:cubicBezTo>
                  <a:cubicBezTo>
                    <a:pt x="1901" y="904"/>
                    <a:pt x="1892" y="911"/>
                    <a:pt x="1883" y="918"/>
                  </a:cubicBezTo>
                  <a:lnTo>
                    <a:pt x="1874" y="924"/>
                  </a:lnTo>
                  <a:lnTo>
                    <a:pt x="1863" y="933"/>
                  </a:lnTo>
                  <a:cubicBezTo>
                    <a:pt x="1860" y="936"/>
                    <a:pt x="1857" y="939"/>
                    <a:pt x="1854" y="942"/>
                  </a:cubicBezTo>
                  <a:cubicBezTo>
                    <a:pt x="1832" y="956"/>
                    <a:pt x="1809" y="970"/>
                    <a:pt x="1786" y="984"/>
                  </a:cubicBezTo>
                  <a:cubicBezTo>
                    <a:pt x="1595" y="1094"/>
                    <a:pt x="1343" y="1154"/>
                    <a:pt x="1074" y="1154"/>
                  </a:cubicBezTo>
                  <a:cubicBezTo>
                    <a:pt x="803" y="1154"/>
                    <a:pt x="551" y="1093"/>
                    <a:pt x="363" y="984"/>
                  </a:cubicBezTo>
                  <a:cubicBezTo>
                    <a:pt x="339" y="971"/>
                    <a:pt x="317" y="958"/>
                    <a:pt x="295" y="942"/>
                  </a:cubicBezTo>
                  <a:lnTo>
                    <a:pt x="282" y="930"/>
                  </a:lnTo>
                  <a:cubicBezTo>
                    <a:pt x="266" y="919"/>
                    <a:pt x="252" y="908"/>
                    <a:pt x="239" y="896"/>
                  </a:cubicBezTo>
                  <a:lnTo>
                    <a:pt x="232" y="891"/>
                  </a:lnTo>
                  <a:lnTo>
                    <a:pt x="223" y="881"/>
                  </a:lnTo>
                  <a:lnTo>
                    <a:pt x="217" y="876"/>
                  </a:lnTo>
                  <a:cubicBezTo>
                    <a:pt x="208" y="867"/>
                    <a:pt x="200" y="859"/>
                    <a:pt x="192" y="850"/>
                  </a:cubicBezTo>
                  <a:lnTo>
                    <a:pt x="186" y="844"/>
                  </a:lnTo>
                  <a:lnTo>
                    <a:pt x="179" y="833"/>
                  </a:lnTo>
                  <a:lnTo>
                    <a:pt x="172" y="827"/>
                  </a:lnTo>
                  <a:cubicBezTo>
                    <a:pt x="166" y="818"/>
                    <a:pt x="160" y="813"/>
                    <a:pt x="155" y="804"/>
                  </a:cubicBezTo>
                  <a:cubicBezTo>
                    <a:pt x="152" y="801"/>
                    <a:pt x="151" y="798"/>
                    <a:pt x="149" y="794"/>
                  </a:cubicBezTo>
                  <a:lnTo>
                    <a:pt x="143" y="784"/>
                  </a:lnTo>
                  <a:lnTo>
                    <a:pt x="137" y="774"/>
                  </a:lnTo>
                  <a:cubicBezTo>
                    <a:pt x="134" y="770"/>
                    <a:pt x="129" y="762"/>
                    <a:pt x="126" y="756"/>
                  </a:cubicBezTo>
                  <a:cubicBezTo>
                    <a:pt x="125" y="754"/>
                    <a:pt x="123" y="751"/>
                    <a:pt x="123" y="747"/>
                  </a:cubicBezTo>
                  <a:lnTo>
                    <a:pt x="117" y="736"/>
                  </a:lnTo>
                  <a:lnTo>
                    <a:pt x="112" y="725"/>
                  </a:lnTo>
                  <a:cubicBezTo>
                    <a:pt x="111" y="721"/>
                    <a:pt x="109" y="714"/>
                    <a:pt x="106" y="711"/>
                  </a:cubicBezTo>
                  <a:cubicBezTo>
                    <a:pt x="106" y="707"/>
                    <a:pt x="105" y="704"/>
                    <a:pt x="105" y="701"/>
                  </a:cubicBezTo>
                  <a:lnTo>
                    <a:pt x="102" y="688"/>
                  </a:lnTo>
                  <a:lnTo>
                    <a:pt x="99" y="679"/>
                  </a:lnTo>
                  <a:cubicBezTo>
                    <a:pt x="97" y="673"/>
                    <a:pt x="97" y="668"/>
                    <a:pt x="95" y="664"/>
                  </a:cubicBezTo>
                  <a:lnTo>
                    <a:pt x="95" y="655"/>
                  </a:lnTo>
                  <a:lnTo>
                    <a:pt x="94" y="642"/>
                  </a:lnTo>
                  <a:cubicBezTo>
                    <a:pt x="82" y="499"/>
                    <a:pt x="180" y="356"/>
                    <a:pt x="366" y="248"/>
                  </a:cubicBezTo>
                  <a:cubicBezTo>
                    <a:pt x="555" y="139"/>
                    <a:pt x="808" y="79"/>
                    <a:pt x="1078" y="79"/>
                  </a:cubicBezTo>
                  <a:close/>
                  <a:moveTo>
                    <a:pt x="1078" y="1"/>
                  </a:moveTo>
                  <a:cubicBezTo>
                    <a:pt x="806" y="1"/>
                    <a:pt x="534" y="61"/>
                    <a:pt x="326" y="181"/>
                  </a:cubicBezTo>
                  <a:cubicBezTo>
                    <a:pt x="105" y="308"/>
                    <a:pt x="0" y="481"/>
                    <a:pt x="17" y="648"/>
                  </a:cubicBezTo>
                  <a:cubicBezTo>
                    <a:pt x="17" y="658"/>
                    <a:pt x="17" y="667"/>
                    <a:pt x="19" y="676"/>
                  </a:cubicBezTo>
                  <a:cubicBezTo>
                    <a:pt x="20" y="687"/>
                    <a:pt x="23" y="698"/>
                    <a:pt x="26" y="708"/>
                  </a:cubicBezTo>
                  <a:cubicBezTo>
                    <a:pt x="28" y="718"/>
                    <a:pt x="31" y="727"/>
                    <a:pt x="32" y="734"/>
                  </a:cubicBezTo>
                  <a:cubicBezTo>
                    <a:pt x="37" y="745"/>
                    <a:pt x="42" y="754"/>
                    <a:pt x="46" y="765"/>
                  </a:cubicBezTo>
                  <a:cubicBezTo>
                    <a:pt x="49" y="774"/>
                    <a:pt x="52" y="784"/>
                    <a:pt x="57" y="791"/>
                  </a:cubicBezTo>
                  <a:cubicBezTo>
                    <a:pt x="63" y="802"/>
                    <a:pt x="69" y="813"/>
                    <a:pt x="77" y="825"/>
                  </a:cubicBezTo>
                  <a:cubicBezTo>
                    <a:pt x="82" y="833"/>
                    <a:pt x="86" y="841"/>
                    <a:pt x="91" y="848"/>
                  </a:cubicBezTo>
                  <a:cubicBezTo>
                    <a:pt x="100" y="859"/>
                    <a:pt x="109" y="870"/>
                    <a:pt x="119" y="884"/>
                  </a:cubicBezTo>
                  <a:cubicBezTo>
                    <a:pt x="123" y="890"/>
                    <a:pt x="128" y="896"/>
                    <a:pt x="134" y="902"/>
                  </a:cubicBezTo>
                  <a:cubicBezTo>
                    <a:pt x="145" y="914"/>
                    <a:pt x="157" y="927"/>
                    <a:pt x="169" y="938"/>
                  </a:cubicBezTo>
                  <a:cubicBezTo>
                    <a:pt x="175" y="942"/>
                    <a:pt x="182" y="950"/>
                    <a:pt x="188" y="954"/>
                  </a:cubicBezTo>
                  <a:cubicBezTo>
                    <a:pt x="202" y="968"/>
                    <a:pt x="219" y="979"/>
                    <a:pt x="234" y="991"/>
                  </a:cubicBezTo>
                  <a:cubicBezTo>
                    <a:pt x="240" y="998"/>
                    <a:pt x="245" y="1001"/>
                    <a:pt x="251" y="1004"/>
                  </a:cubicBezTo>
                  <a:cubicBezTo>
                    <a:pt x="272" y="1022"/>
                    <a:pt x="297" y="1038"/>
                    <a:pt x="323" y="1051"/>
                  </a:cubicBezTo>
                  <a:cubicBezTo>
                    <a:pt x="529" y="1173"/>
                    <a:pt x="802" y="1231"/>
                    <a:pt x="1074" y="1231"/>
                  </a:cubicBezTo>
                  <a:cubicBezTo>
                    <a:pt x="1344" y="1231"/>
                    <a:pt x="1615" y="1173"/>
                    <a:pt x="1824" y="1051"/>
                  </a:cubicBezTo>
                  <a:cubicBezTo>
                    <a:pt x="1851" y="1038"/>
                    <a:pt x="1875" y="1022"/>
                    <a:pt x="1898" y="1004"/>
                  </a:cubicBezTo>
                  <a:cubicBezTo>
                    <a:pt x="1906" y="999"/>
                    <a:pt x="1914" y="993"/>
                    <a:pt x="1921" y="985"/>
                  </a:cubicBezTo>
                  <a:cubicBezTo>
                    <a:pt x="1935" y="976"/>
                    <a:pt x="1949" y="965"/>
                    <a:pt x="1961" y="954"/>
                  </a:cubicBezTo>
                  <a:cubicBezTo>
                    <a:pt x="1969" y="948"/>
                    <a:pt x="1975" y="941"/>
                    <a:pt x="1983" y="933"/>
                  </a:cubicBezTo>
                  <a:cubicBezTo>
                    <a:pt x="1994" y="924"/>
                    <a:pt x="2006" y="913"/>
                    <a:pt x="2015" y="902"/>
                  </a:cubicBezTo>
                  <a:cubicBezTo>
                    <a:pt x="2023" y="894"/>
                    <a:pt x="2027" y="885"/>
                    <a:pt x="2034" y="879"/>
                  </a:cubicBezTo>
                  <a:cubicBezTo>
                    <a:pt x="2043" y="868"/>
                    <a:pt x="2052" y="858"/>
                    <a:pt x="2060" y="848"/>
                  </a:cubicBezTo>
                  <a:cubicBezTo>
                    <a:pt x="2064" y="839"/>
                    <a:pt x="2069" y="830"/>
                    <a:pt x="2075" y="821"/>
                  </a:cubicBezTo>
                  <a:cubicBezTo>
                    <a:pt x="2080" y="811"/>
                    <a:pt x="2087" y="801"/>
                    <a:pt x="2094" y="791"/>
                  </a:cubicBezTo>
                  <a:cubicBezTo>
                    <a:pt x="2097" y="782"/>
                    <a:pt x="2100" y="774"/>
                    <a:pt x="2104" y="765"/>
                  </a:cubicBezTo>
                  <a:cubicBezTo>
                    <a:pt x="2109" y="754"/>
                    <a:pt x="2114" y="744"/>
                    <a:pt x="2117" y="733"/>
                  </a:cubicBezTo>
                  <a:cubicBezTo>
                    <a:pt x="2121" y="724"/>
                    <a:pt x="2123" y="714"/>
                    <a:pt x="2124" y="707"/>
                  </a:cubicBezTo>
                  <a:cubicBezTo>
                    <a:pt x="2127" y="696"/>
                    <a:pt x="2131" y="685"/>
                    <a:pt x="2134" y="675"/>
                  </a:cubicBezTo>
                  <a:cubicBezTo>
                    <a:pt x="2134" y="665"/>
                    <a:pt x="2134" y="656"/>
                    <a:pt x="2135" y="647"/>
                  </a:cubicBezTo>
                  <a:cubicBezTo>
                    <a:pt x="2135" y="636"/>
                    <a:pt x="2138" y="625"/>
                    <a:pt x="2138" y="615"/>
                  </a:cubicBezTo>
                  <a:cubicBezTo>
                    <a:pt x="2138" y="458"/>
                    <a:pt x="2035" y="301"/>
                    <a:pt x="1829" y="182"/>
                  </a:cubicBezTo>
                  <a:cubicBezTo>
                    <a:pt x="1621" y="62"/>
                    <a:pt x="1351" y="1"/>
                    <a:pt x="107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0" name="Google Shape;2350;p53"/>
            <p:cNvSpPr/>
            <p:nvPr/>
          </p:nvSpPr>
          <p:spPr>
            <a:xfrm>
              <a:off x="4335839" y="777991"/>
              <a:ext cx="141493" cy="79136"/>
            </a:xfrm>
            <a:custGeom>
              <a:rect b="b" l="l" r="r" t="t"/>
              <a:pathLst>
                <a:path extrusionOk="0" h="1811" w="3238">
                  <a:moveTo>
                    <a:pt x="3237" y="0"/>
                  </a:moveTo>
                  <a:lnTo>
                    <a:pt x="3237" y="0"/>
                  </a:lnTo>
                  <a:cubicBezTo>
                    <a:pt x="2305" y="651"/>
                    <a:pt x="1216" y="1217"/>
                    <a:pt x="1" y="1685"/>
                  </a:cubicBezTo>
                  <a:lnTo>
                    <a:pt x="1" y="1811"/>
                  </a:lnTo>
                  <a:cubicBezTo>
                    <a:pt x="1216" y="1345"/>
                    <a:pt x="2305" y="779"/>
                    <a:pt x="3236" y="128"/>
                  </a:cubicBezTo>
                  <a:lnTo>
                    <a:pt x="323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1" name="Google Shape;2351;p53"/>
            <p:cNvSpPr/>
            <p:nvPr/>
          </p:nvSpPr>
          <p:spPr>
            <a:xfrm>
              <a:off x="4324828" y="717209"/>
              <a:ext cx="234568" cy="136293"/>
            </a:xfrm>
            <a:custGeom>
              <a:rect b="b" l="l" r="r" t="t"/>
              <a:pathLst>
                <a:path extrusionOk="0" h="3119" w="5368">
                  <a:moveTo>
                    <a:pt x="5231" y="1"/>
                  </a:moveTo>
                  <a:lnTo>
                    <a:pt x="2972" y="1095"/>
                  </a:lnTo>
                  <a:cubicBezTo>
                    <a:pt x="1854" y="1636"/>
                    <a:pt x="879" y="2270"/>
                    <a:pt x="78" y="2974"/>
                  </a:cubicBezTo>
                  <a:lnTo>
                    <a:pt x="1" y="3040"/>
                  </a:lnTo>
                  <a:lnTo>
                    <a:pt x="138" y="3119"/>
                  </a:lnTo>
                  <a:lnTo>
                    <a:pt x="253" y="3076"/>
                  </a:lnTo>
                  <a:cubicBezTo>
                    <a:pt x="1468" y="2610"/>
                    <a:pt x="2557" y="2042"/>
                    <a:pt x="3489" y="1391"/>
                  </a:cubicBezTo>
                  <a:lnTo>
                    <a:pt x="5367" y="81"/>
                  </a:lnTo>
                  <a:lnTo>
                    <a:pt x="5231" y="1"/>
                  </a:lnTo>
                  <a:close/>
                </a:path>
              </a:pathLst>
            </a:custGeom>
            <a:gradFill>
              <a:gsLst>
                <a:gs pos="0">
                  <a:schemeClr val="accent1"/>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2" name="Google Shape;2352;p53"/>
            <p:cNvSpPr/>
            <p:nvPr/>
          </p:nvSpPr>
          <p:spPr>
            <a:xfrm>
              <a:off x="4297343" y="841438"/>
              <a:ext cx="42736" cy="95173"/>
            </a:xfrm>
            <a:custGeom>
              <a:rect b="b" l="l" r="r" t="t"/>
              <a:pathLst>
                <a:path extrusionOk="0" h="2178" w="978">
                  <a:moveTo>
                    <a:pt x="977" y="4"/>
                  </a:moveTo>
                  <a:lnTo>
                    <a:pt x="977" y="4"/>
                  </a:lnTo>
                  <a:lnTo>
                    <a:pt x="977" y="4"/>
                  </a:lnTo>
                  <a:cubicBezTo>
                    <a:pt x="977" y="4"/>
                    <a:pt x="977" y="4"/>
                    <a:pt x="977" y="4"/>
                  </a:cubicBezTo>
                  <a:close/>
                  <a:moveTo>
                    <a:pt x="4" y="0"/>
                  </a:moveTo>
                  <a:lnTo>
                    <a:pt x="1" y="1894"/>
                  </a:lnTo>
                  <a:cubicBezTo>
                    <a:pt x="1" y="1966"/>
                    <a:pt x="48" y="2039"/>
                    <a:pt x="144" y="2094"/>
                  </a:cubicBezTo>
                  <a:cubicBezTo>
                    <a:pt x="240" y="2149"/>
                    <a:pt x="365" y="2177"/>
                    <a:pt x="489" y="2177"/>
                  </a:cubicBezTo>
                  <a:cubicBezTo>
                    <a:pt x="614" y="2177"/>
                    <a:pt x="738" y="2149"/>
                    <a:pt x="833" y="2094"/>
                  </a:cubicBezTo>
                  <a:cubicBezTo>
                    <a:pt x="927" y="2040"/>
                    <a:pt x="973" y="1969"/>
                    <a:pt x="973" y="1897"/>
                  </a:cubicBezTo>
                  <a:lnTo>
                    <a:pt x="977" y="4"/>
                  </a:lnTo>
                  <a:lnTo>
                    <a:pt x="977" y="4"/>
                  </a:lnTo>
                  <a:cubicBezTo>
                    <a:pt x="977" y="8"/>
                    <a:pt x="976" y="13"/>
                    <a:pt x="976" y="17"/>
                  </a:cubicBezTo>
                  <a:cubicBezTo>
                    <a:pt x="974" y="22"/>
                    <a:pt x="974" y="25"/>
                    <a:pt x="974" y="30"/>
                  </a:cubicBezTo>
                  <a:cubicBezTo>
                    <a:pt x="974" y="34"/>
                    <a:pt x="973" y="39"/>
                    <a:pt x="971" y="45"/>
                  </a:cubicBezTo>
                  <a:cubicBezTo>
                    <a:pt x="970" y="48"/>
                    <a:pt x="970" y="53"/>
                    <a:pt x="968" y="56"/>
                  </a:cubicBezTo>
                  <a:cubicBezTo>
                    <a:pt x="967" y="60"/>
                    <a:pt x="963" y="65"/>
                    <a:pt x="962" y="70"/>
                  </a:cubicBezTo>
                  <a:cubicBezTo>
                    <a:pt x="960" y="74"/>
                    <a:pt x="960" y="79"/>
                    <a:pt x="957" y="82"/>
                  </a:cubicBezTo>
                  <a:cubicBezTo>
                    <a:pt x="956" y="87"/>
                    <a:pt x="951" y="93"/>
                    <a:pt x="948" y="97"/>
                  </a:cubicBezTo>
                  <a:cubicBezTo>
                    <a:pt x="947" y="100"/>
                    <a:pt x="945" y="104"/>
                    <a:pt x="942" y="108"/>
                  </a:cubicBezTo>
                  <a:cubicBezTo>
                    <a:pt x="939" y="113"/>
                    <a:pt x="933" y="119"/>
                    <a:pt x="928" y="124"/>
                  </a:cubicBezTo>
                  <a:cubicBezTo>
                    <a:pt x="927" y="127"/>
                    <a:pt x="925" y="130"/>
                    <a:pt x="922" y="133"/>
                  </a:cubicBezTo>
                  <a:cubicBezTo>
                    <a:pt x="917" y="137"/>
                    <a:pt x="911" y="144"/>
                    <a:pt x="907" y="150"/>
                  </a:cubicBezTo>
                  <a:cubicBezTo>
                    <a:pt x="902" y="153"/>
                    <a:pt x="900" y="154"/>
                    <a:pt x="897" y="157"/>
                  </a:cubicBezTo>
                  <a:cubicBezTo>
                    <a:pt x="890" y="164"/>
                    <a:pt x="883" y="168"/>
                    <a:pt x="877" y="174"/>
                  </a:cubicBezTo>
                  <a:cubicBezTo>
                    <a:pt x="874" y="176"/>
                    <a:pt x="871" y="179"/>
                    <a:pt x="868" y="180"/>
                  </a:cubicBezTo>
                  <a:cubicBezTo>
                    <a:pt x="859" y="188"/>
                    <a:pt x="847" y="196"/>
                    <a:pt x="834" y="200"/>
                  </a:cubicBezTo>
                  <a:cubicBezTo>
                    <a:pt x="739" y="255"/>
                    <a:pt x="615" y="283"/>
                    <a:pt x="490" y="283"/>
                  </a:cubicBezTo>
                  <a:cubicBezTo>
                    <a:pt x="366" y="283"/>
                    <a:pt x="242" y="256"/>
                    <a:pt x="148" y="200"/>
                  </a:cubicBezTo>
                  <a:cubicBezTo>
                    <a:pt x="136" y="196"/>
                    <a:pt x="125" y="188"/>
                    <a:pt x="114" y="180"/>
                  </a:cubicBezTo>
                  <a:cubicBezTo>
                    <a:pt x="110" y="177"/>
                    <a:pt x="107" y="174"/>
                    <a:pt x="104" y="171"/>
                  </a:cubicBezTo>
                  <a:cubicBezTo>
                    <a:pt x="97" y="167"/>
                    <a:pt x="91" y="162"/>
                    <a:pt x="85" y="157"/>
                  </a:cubicBezTo>
                  <a:cubicBezTo>
                    <a:pt x="81" y="153"/>
                    <a:pt x="79" y="151"/>
                    <a:pt x="76" y="148"/>
                  </a:cubicBezTo>
                  <a:cubicBezTo>
                    <a:pt x="70" y="142"/>
                    <a:pt x="65" y="137"/>
                    <a:pt x="61" y="133"/>
                  </a:cubicBezTo>
                  <a:cubicBezTo>
                    <a:pt x="57" y="130"/>
                    <a:pt x="54" y="125"/>
                    <a:pt x="51" y="124"/>
                  </a:cubicBezTo>
                  <a:cubicBezTo>
                    <a:pt x="48" y="117"/>
                    <a:pt x="44" y="113"/>
                    <a:pt x="41" y="108"/>
                  </a:cubicBezTo>
                  <a:cubicBezTo>
                    <a:pt x="37" y="104"/>
                    <a:pt x="36" y="99"/>
                    <a:pt x="33" y="96"/>
                  </a:cubicBezTo>
                  <a:cubicBezTo>
                    <a:pt x="31" y="91"/>
                    <a:pt x="27" y="87"/>
                    <a:pt x="25" y="82"/>
                  </a:cubicBezTo>
                  <a:cubicBezTo>
                    <a:pt x="22" y="79"/>
                    <a:pt x="22" y="73"/>
                    <a:pt x="19" y="70"/>
                  </a:cubicBezTo>
                  <a:cubicBezTo>
                    <a:pt x="17" y="65"/>
                    <a:pt x="14" y="60"/>
                    <a:pt x="14" y="54"/>
                  </a:cubicBezTo>
                  <a:cubicBezTo>
                    <a:pt x="13" y="51"/>
                    <a:pt x="11" y="48"/>
                    <a:pt x="10" y="42"/>
                  </a:cubicBezTo>
                  <a:cubicBezTo>
                    <a:pt x="10" y="39"/>
                    <a:pt x="8" y="34"/>
                    <a:pt x="7" y="28"/>
                  </a:cubicBezTo>
                  <a:cubicBezTo>
                    <a:pt x="5" y="24"/>
                    <a:pt x="5" y="20"/>
                    <a:pt x="5" y="17"/>
                  </a:cubicBezTo>
                  <a:cubicBezTo>
                    <a:pt x="5" y="11"/>
                    <a:pt x="4" y="7"/>
                    <a:pt x="4" y="2"/>
                  </a:cubicBezTo>
                  <a:lnTo>
                    <a:pt x="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3" name="Google Shape;2353;p53"/>
            <p:cNvSpPr/>
            <p:nvPr/>
          </p:nvSpPr>
          <p:spPr>
            <a:xfrm>
              <a:off x="4297474" y="829203"/>
              <a:ext cx="42867" cy="24602"/>
            </a:xfrm>
            <a:custGeom>
              <a:rect b="b" l="l" r="r" t="t"/>
              <a:pathLst>
                <a:path extrusionOk="0" h="563" w="981">
                  <a:moveTo>
                    <a:pt x="487" y="0"/>
                  </a:moveTo>
                  <a:cubicBezTo>
                    <a:pt x="362" y="0"/>
                    <a:pt x="237" y="27"/>
                    <a:pt x="142" y="82"/>
                  </a:cubicBezTo>
                  <a:cubicBezTo>
                    <a:pt x="48" y="137"/>
                    <a:pt x="1" y="210"/>
                    <a:pt x="1" y="282"/>
                  </a:cubicBezTo>
                  <a:cubicBezTo>
                    <a:pt x="1" y="287"/>
                    <a:pt x="2" y="291"/>
                    <a:pt x="2" y="297"/>
                  </a:cubicBezTo>
                  <a:cubicBezTo>
                    <a:pt x="2" y="300"/>
                    <a:pt x="2" y="304"/>
                    <a:pt x="4" y="308"/>
                  </a:cubicBezTo>
                  <a:cubicBezTo>
                    <a:pt x="5" y="314"/>
                    <a:pt x="5" y="319"/>
                    <a:pt x="7" y="322"/>
                  </a:cubicBezTo>
                  <a:cubicBezTo>
                    <a:pt x="8" y="328"/>
                    <a:pt x="10" y="331"/>
                    <a:pt x="11" y="334"/>
                  </a:cubicBezTo>
                  <a:cubicBezTo>
                    <a:pt x="11" y="340"/>
                    <a:pt x="14" y="345"/>
                    <a:pt x="16" y="350"/>
                  </a:cubicBezTo>
                  <a:cubicBezTo>
                    <a:pt x="19" y="354"/>
                    <a:pt x="19" y="359"/>
                    <a:pt x="22" y="362"/>
                  </a:cubicBezTo>
                  <a:cubicBezTo>
                    <a:pt x="24" y="367"/>
                    <a:pt x="28" y="371"/>
                    <a:pt x="30" y="376"/>
                  </a:cubicBezTo>
                  <a:cubicBezTo>
                    <a:pt x="33" y="379"/>
                    <a:pt x="34" y="384"/>
                    <a:pt x="38" y="388"/>
                  </a:cubicBezTo>
                  <a:cubicBezTo>
                    <a:pt x="41" y="393"/>
                    <a:pt x="45" y="397"/>
                    <a:pt x="48" y="402"/>
                  </a:cubicBezTo>
                  <a:cubicBezTo>
                    <a:pt x="51" y="404"/>
                    <a:pt x="54" y="410"/>
                    <a:pt x="58" y="413"/>
                  </a:cubicBezTo>
                  <a:cubicBezTo>
                    <a:pt x="62" y="417"/>
                    <a:pt x="67" y="422"/>
                    <a:pt x="73" y="427"/>
                  </a:cubicBezTo>
                  <a:cubicBezTo>
                    <a:pt x="76" y="431"/>
                    <a:pt x="78" y="433"/>
                    <a:pt x="82" y="437"/>
                  </a:cubicBezTo>
                  <a:cubicBezTo>
                    <a:pt x="88" y="442"/>
                    <a:pt x="94" y="447"/>
                    <a:pt x="101" y="451"/>
                  </a:cubicBezTo>
                  <a:cubicBezTo>
                    <a:pt x="104" y="454"/>
                    <a:pt x="107" y="457"/>
                    <a:pt x="111" y="460"/>
                  </a:cubicBezTo>
                  <a:cubicBezTo>
                    <a:pt x="122" y="468"/>
                    <a:pt x="133" y="474"/>
                    <a:pt x="145" y="480"/>
                  </a:cubicBezTo>
                  <a:cubicBezTo>
                    <a:pt x="239" y="536"/>
                    <a:pt x="363" y="563"/>
                    <a:pt x="487" y="563"/>
                  </a:cubicBezTo>
                  <a:cubicBezTo>
                    <a:pt x="612" y="563"/>
                    <a:pt x="736" y="535"/>
                    <a:pt x="831" y="480"/>
                  </a:cubicBezTo>
                  <a:cubicBezTo>
                    <a:pt x="844" y="474"/>
                    <a:pt x="856" y="468"/>
                    <a:pt x="865" y="460"/>
                  </a:cubicBezTo>
                  <a:cubicBezTo>
                    <a:pt x="868" y="459"/>
                    <a:pt x="871" y="456"/>
                    <a:pt x="874" y="454"/>
                  </a:cubicBezTo>
                  <a:cubicBezTo>
                    <a:pt x="880" y="448"/>
                    <a:pt x="887" y="444"/>
                    <a:pt x="894" y="437"/>
                  </a:cubicBezTo>
                  <a:cubicBezTo>
                    <a:pt x="897" y="434"/>
                    <a:pt x="899" y="433"/>
                    <a:pt x="904" y="430"/>
                  </a:cubicBezTo>
                  <a:cubicBezTo>
                    <a:pt x="908" y="424"/>
                    <a:pt x="914" y="417"/>
                    <a:pt x="919" y="413"/>
                  </a:cubicBezTo>
                  <a:cubicBezTo>
                    <a:pt x="922" y="410"/>
                    <a:pt x="924" y="407"/>
                    <a:pt x="925" y="404"/>
                  </a:cubicBezTo>
                  <a:cubicBezTo>
                    <a:pt x="930" y="399"/>
                    <a:pt x="936" y="393"/>
                    <a:pt x="939" y="388"/>
                  </a:cubicBezTo>
                  <a:cubicBezTo>
                    <a:pt x="940" y="384"/>
                    <a:pt x="944" y="380"/>
                    <a:pt x="945" y="377"/>
                  </a:cubicBezTo>
                  <a:cubicBezTo>
                    <a:pt x="948" y="373"/>
                    <a:pt x="953" y="367"/>
                    <a:pt x="954" y="362"/>
                  </a:cubicBezTo>
                  <a:cubicBezTo>
                    <a:pt x="957" y="359"/>
                    <a:pt x="957" y="354"/>
                    <a:pt x="959" y="350"/>
                  </a:cubicBezTo>
                  <a:cubicBezTo>
                    <a:pt x="960" y="345"/>
                    <a:pt x="964" y="340"/>
                    <a:pt x="965" y="336"/>
                  </a:cubicBezTo>
                  <a:cubicBezTo>
                    <a:pt x="967" y="333"/>
                    <a:pt x="967" y="328"/>
                    <a:pt x="968" y="324"/>
                  </a:cubicBezTo>
                  <a:cubicBezTo>
                    <a:pt x="970" y="319"/>
                    <a:pt x="971" y="314"/>
                    <a:pt x="971" y="310"/>
                  </a:cubicBezTo>
                  <a:cubicBezTo>
                    <a:pt x="973" y="305"/>
                    <a:pt x="973" y="300"/>
                    <a:pt x="973" y="297"/>
                  </a:cubicBezTo>
                  <a:cubicBezTo>
                    <a:pt x="980" y="219"/>
                    <a:pt x="933" y="142"/>
                    <a:pt x="831" y="82"/>
                  </a:cubicBezTo>
                  <a:cubicBezTo>
                    <a:pt x="736" y="27"/>
                    <a:pt x="611" y="0"/>
                    <a:pt x="48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4" name="Google Shape;2354;p53"/>
            <p:cNvSpPr/>
            <p:nvPr/>
          </p:nvSpPr>
          <p:spPr>
            <a:xfrm>
              <a:off x="4299833" y="831214"/>
              <a:ext cx="38104" cy="20669"/>
            </a:xfrm>
            <a:custGeom>
              <a:rect b="b" l="l" r="r" t="t"/>
              <a:pathLst>
                <a:path extrusionOk="0" h="473" w="872">
                  <a:moveTo>
                    <a:pt x="432" y="1"/>
                  </a:moveTo>
                  <a:cubicBezTo>
                    <a:pt x="321" y="1"/>
                    <a:pt x="210" y="24"/>
                    <a:pt x="125" y="70"/>
                  </a:cubicBezTo>
                  <a:cubicBezTo>
                    <a:pt x="40" y="116"/>
                    <a:pt x="0" y="176"/>
                    <a:pt x="0" y="236"/>
                  </a:cubicBezTo>
                  <a:cubicBezTo>
                    <a:pt x="0" y="241"/>
                    <a:pt x="0" y="244"/>
                    <a:pt x="0" y="248"/>
                  </a:cubicBezTo>
                  <a:cubicBezTo>
                    <a:pt x="2" y="251"/>
                    <a:pt x="2" y="256"/>
                    <a:pt x="2" y="258"/>
                  </a:cubicBezTo>
                  <a:cubicBezTo>
                    <a:pt x="4" y="262"/>
                    <a:pt x="4" y="267"/>
                    <a:pt x="5" y="271"/>
                  </a:cubicBezTo>
                  <a:cubicBezTo>
                    <a:pt x="7" y="273"/>
                    <a:pt x="7" y="279"/>
                    <a:pt x="8" y="281"/>
                  </a:cubicBezTo>
                  <a:cubicBezTo>
                    <a:pt x="10" y="285"/>
                    <a:pt x="11" y="288"/>
                    <a:pt x="14" y="293"/>
                  </a:cubicBezTo>
                  <a:cubicBezTo>
                    <a:pt x="14" y="298"/>
                    <a:pt x="16" y="299"/>
                    <a:pt x="19" y="304"/>
                  </a:cubicBezTo>
                  <a:cubicBezTo>
                    <a:pt x="20" y="307"/>
                    <a:pt x="24" y="311"/>
                    <a:pt x="25" y="314"/>
                  </a:cubicBezTo>
                  <a:cubicBezTo>
                    <a:pt x="28" y="319"/>
                    <a:pt x="30" y="321"/>
                    <a:pt x="31" y="324"/>
                  </a:cubicBezTo>
                  <a:cubicBezTo>
                    <a:pt x="36" y="328"/>
                    <a:pt x="39" y="333"/>
                    <a:pt x="42" y="336"/>
                  </a:cubicBezTo>
                  <a:cubicBezTo>
                    <a:pt x="45" y="339"/>
                    <a:pt x="47" y="342"/>
                    <a:pt x="50" y="345"/>
                  </a:cubicBezTo>
                  <a:cubicBezTo>
                    <a:pt x="54" y="348"/>
                    <a:pt x="59" y="353"/>
                    <a:pt x="64" y="358"/>
                  </a:cubicBezTo>
                  <a:cubicBezTo>
                    <a:pt x="67" y="361"/>
                    <a:pt x="70" y="364"/>
                    <a:pt x="73" y="365"/>
                  </a:cubicBezTo>
                  <a:cubicBezTo>
                    <a:pt x="76" y="371"/>
                    <a:pt x="82" y="373"/>
                    <a:pt x="88" y="378"/>
                  </a:cubicBezTo>
                  <a:cubicBezTo>
                    <a:pt x="91" y="381"/>
                    <a:pt x="94" y="382"/>
                    <a:pt x="97" y="385"/>
                  </a:cubicBezTo>
                  <a:cubicBezTo>
                    <a:pt x="108" y="391"/>
                    <a:pt x="117" y="398"/>
                    <a:pt x="128" y="404"/>
                  </a:cubicBezTo>
                  <a:cubicBezTo>
                    <a:pt x="213" y="450"/>
                    <a:pt x="323" y="473"/>
                    <a:pt x="434" y="473"/>
                  </a:cubicBezTo>
                  <a:cubicBezTo>
                    <a:pt x="545" y="473"/>
                    <a:pt x="656" y="450"/>
                    <a:pt x="740" y="404"/>
                  </a:cubicBezTo>
                  <a:cubicBezTo>
                    <a:pt x="751" y="398"/>
                    <a:pt x="760" y="391"/>
                    <a:pt x="771" y="385"/>
                  </a:cubicBezTo>
                  <a:cubicBezTo>
                    <a:pt x="773" y="384"/>
                    <a:pt x="774" y="382"/>
                    <a:pt x="777" y="381"/>
                  </a:cubicBezTo>
                  <a:cubicBezTo>
                    <a:pt x="783" y="376"/>
                    <a:pt x="790" y="371"/>
                    <a:pt x="796" y="365"/>
                  </a:cubicBezTo>
                  <a:cubicBezTo>
                    <a:pt x="799" y="364"/>
                    <a:pt x="800" y="361"/>
                    <a:pt x="803" y="359"/>
                  </a:cubicBezTo>
                  <a:cubicBezTo>
                    <a:pt x="808" y="356"/>
                    <a:pt x="813" y="350"/>
                    <a:pt x="817" y="345"/>
                  </a:cubicBezTo>
                  <a:cubicBezTo>
                    <a:pt x="820" y="344"/>
                    <a:pt x="822" y="341"/>
                    <a:pt x="823" y="339"/>
                  </a:cubicBezTo>
                  <a:cubicBezTo>
                    <a:pt x="828" y="334"/>
                    <a:pt x="833" y="330"/>
                    <a:pt x="836" y="325"/>
                  </a:cubicBezTo>
                  <a:cubicBezTo>
                    <a:pt x="837" y="322"/>
                    <a:pt x="839" y="319"/>
                    <a:pt x="842" y="316"/>
                  </a:cubicBezTo>
                  <a:cubicBezTo>
                    <a:pt x="843" y="313"/>
                    <a:pt x="846" y="308"/>
                    <a:pt x="848" y="302"/>
                  </a:cubicBezTo>
                  <a:cubicBezTo>
                    <a:pt x="851" y="299"/>
                    <a:pt x="853" y="298"/>
                    <a:pt x="854" y="293"/>
                  </a:cubicBezTo>
                  <a:cubicBezTo>
                    <a:pt x="856" y="288"/>
                    <a:pt x="857" y="285"/>
                    <a:pt x="859" y="282"/>
                  </a:cubicBezTo>
                  <a:cubicBezTo>
                    <a:pt x="860" y="278"/>
                    <a:pt x="860" y="274"/>
                    <a:pt x="862" y="271"/>
                  </a:cubicBezTo>
                  <a:cubicBezTo>
                    <a:pt x="863" y="268"/>
                    <a:pt x="865" y="264"/>
                    <a:pt x="865" y="259"/>
                  </a:cubicBezTo>
                  <a:cubicBezTo>
                    <a:pt x="865" y="256"/>
                    <a:pt x="865" y="253"/>
                    <a:pt x="865" y="248"/>
                  </a:cubicBezTo>
                  <a:cubicBezTo>
                    <a:pt x="871" y="184"/>
                    <a:pt x="830" y="119"/>
                    <a:pt x="739" y="70"/>
                  </a:cubicBezTo>
                  <a:cubicBezTo>
                    <a:pt x="654" y="24"/>
                    <a:pt x="543" y="1"/>
                    <a:pt x="43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5" name="Google Shape;2355;p53"/>
            <p:cNvSpPr/>
            <p:nvPr/>
          </p:nvSpPr>
          <p:spPr>
            <a:xfrm>
              <a:off x="4292755" y="869535"/>
              <a:ext cx="39852" cy="46232"/>
            </a:xfrm>
            <a:custGeom>
              <a:rect b="b" l="l" r="r" t="t"/>
              <a:pathLst>
                <a:path extrusionOk="0" h="1058" w="912">
                  <a:moveTo>
                    <a:pt x="912" y="0"/>
                  </a:moveTo>
                  <a:lnTo>
                    <a:pt x="1" y="931"/>
                  </a:lnTo>
                  <a:lnTo>
                    <a:pt x="1" y="1057"/>
                  </a:lnTo>
                  <a:lnTo>
                    <a:pt x="912" y="127"/>
                  </a:lnTo>
                  <a:lnTo>
                    <a:pt x="91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6" name="Google Shape;2356;p53"/>
            <p:cNvSpPr/>
            <p:nvPr/>
          </p:nvSpPr>
          <p:spPr>
            <a:xfrm>
              <a:off x="4261992" y="910217"/>
              <a:ext cx="30807" cy="24340"/>
            </a:xfrm>
            <a:custGeom>
              <a:rect b="b" l="l" r="r" t="t"/>
              <a:pathLst>
                <a:path extrusionOk="0" h="557" w="705">
                  <a:moveTo>
                    <a:pt x="705" y="0"/>
                  </a:moveTo>
                  <a:cubicBezTo>
                    <a:pt x="516" y="166"/>
                    <a:pt x="279" y="312"/>
                    <a:pt x="2" y="431"/>
                  </a:cubicBezTo>
                  <a:lnTo>
                    <a:pt x="0" y="557"/>
                  </a:lnTo>
                  <a:cubicBezTo>
                    <a:pt x="279" y="438"/>
                    <a:pt x="516" y="291"/>
                    <a:pt x="705" y="126"/>
                  </a:cubicBezTo>
                  <a:lnTo>
                    <a:pt x="70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7" name="Google Shape;2357;p53"/>
            <p:cNvSpPr/>
            <p:nvPr/>
          </p:nvSpPr>
          <p:spPr>
            <a:xfrm>
              <a:off x="4098262" y="929006"/>
              <a:ext cx="163822" cy="75684"/>
            </a:xfrm>
            <a:custGeom>
              <a:rect b="b" l="l" r="r" t="t"/>
              <a:pathLst>
                <a:path extrusionOk="0" h="1732" w="3749">
                  <a:moveTo>
                    <a:pt x="3749" y="1"/>
                  </a:moveTo>
                  <a:lnTo>
                    <a:pt x="0" y="1602"/>
                  </a:lnTo>
                  <a:lnTo>
                    <a:pt x="0" y="1731"/>
                  </a:lnTo>
                  <a:lnTo>
                    <a:pt x="3747" y="127"/>
                  </a:lnTo>
                  <a:lnTo>
                    <a:pt x="374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8" name="Google Shape;2358;p53"/>
            <p:cNvSpPr/>
            <p:nvPr/>
          </p:nvSpPr>
          <p:spPr>
            <a:xfrm>
              <a:off x="4080409" y="986467"/>
              <a:ext cx="21761" cy="18222"/>
            </a:xfrm>
            <a:custGeom>
              <a:rect b="b" l="l" r="r" t="t"/>
              <a:pathLst>
                <a:path extrusionOk="0" h="417" w="498">
                  <a:moveTo>
                    <a:pt x="2" y="1"/>
                  </a:moveTo>
                  <a:lnTo>
                    <a:pt x="1" y="129"/>
                  </a:lnTo>
                  <a:lnTo>
                    <a:pt x="497" y="416"/>
                  </a:lnTo>
                  <a:lnTo>
                    <a:pt x="497" y="287"/>
                  </a:lnTo>
                  <a:lnTo>
                    <a:pt x="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9" name="Google Shape;2359;p53"/>
            <p:cNvSpPr/>
            <p:nvPr/>
          </p:nvSpPr>
          <p:spPr>
            <a:xfrm>
              <a:off x="4076632" y="849348"/>
              <a:ext cx="255980" cy="149708"/>
            </a:xfrm>
            <a:custGeom>
              <a:rect b="b" l="l" r="r" t="t"/>
              <a:pathLst>
                <a:path extrusionOk="0" h="3426" w="5858">
                  <a:moveTo>
                    <a:pt x="5056" y="1"/>
                  </a:moveTo>
                  <a:lnTo>
                    <a:pt x="3496" y="555"/>
                  </a:lnTo>
                  <a:cubicBezTo>
                    <a:pt x="3210" y="665"/>
                    <a:pt x="2960" y="802"/>
                    <a:pt x="2755" y="964"/>
                  </a:cubicBezTo>
                  <a:lnTo>
                    <a:pt x="0" y="3139"/>
                  </a:lnTo>
                  <a:lnTo>
                    <a:pt x="495" y="3425"/>
                  </a:lnTo>
                  <a:lnTo>
                    <a:pt x="4244" y="1824"/>
                  </a:lnTo>
                  <a:cubicBezTo>
                    <a:pt x="4521" y="1705"/>
                    <a:pt x="4758" y="1559"/>
                    <a:pt x="4947" y="1393"/>
                  </a:cubicBezTo>
                  <a:lnTo>
                    <a:pt x="5858" y="462"/>
                  </a:lnTo>
                  <a:lnTo>
                    <a:pt x="5853" y="459"/>
                  </a:lnTo>
                  <a:cubicBezTo>
                    <a:pt x="5763" y="502"/>
                    <a:pt x="5651" y="524"/>
                    <a:pt x="5540" y="524"/>
                  </a:cubicBezTo>
                  <a:cubicBezTo>
                    <a:pt x="5417" y="524"/>
                    <a:pt x="5294" y="497"/>
                    <a:pt x="5199" y="444"/>
                  </a:cubicBezTo>
                  <a:lnTo>
                    <a:pt x="5201" y="444"/>
                  </a:lnTo>
                  <a:cubicBezTo>
                    <a:pt x="5104" y="387"/>
                    <a:pt x="5056" y="315"/>
                    <a:pt x="5056" y="242"/>
                  </a:cubicBezTo>
                  <a:lnTo>
                    <a:pt x="5058" y="1"/>
                  </a:lnTo>
                  <a:close/>
                </a:path>
              </a:pathLst>
            </a:custGeom>
            <a:gradFill>
              <a:gsLst>
                <a:gs pos="0">
                  <a:schemeClr val="accent1"/>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0" name="Google Shape;2360;p53"/>
            <p:cNvSpPr/>
            <p:nvPr/>
          </p:nvSpPr>
          <p:spPr>
            <a:xfrm>
              <a:off x="4309447" y="999139"/>
              <a:ext cx="15556" cy="166269"/>
            </a:xfrm>
            <a:custGeom>
              <a:rect b="b" l="l" r="r" t="t"/>
              <a:pathLst>
                <a:path extrusionOk="0" h="3805" w="356">
                  <a:moveTo>
                    <a:pt x="0" y="3802"/>
                  </a:moveTo>
                  <a:cubicBezTo>
                    <a:pt x="0" y="3802"/>
                    <a:pt x="0" y="3802"/>
                    <a:pt x="0" y="3803"/>
                  </a:cubicBezTo>
                  <a:lnTo>
                    <a:pt x="0" y="3802"/>
                  </a:lnTo>
                  <a:close/>
                  <a:moveTo>
                    <a:pt x="180" y="0"/>
                  </a:moveTo>
                  <a:cubicBezTo>
                    <a:pt x="86" y="0"/>
                    <a:pt x="10" y="63"/>
                    <a:pt x="10" y="140"/>
                  </a:cubicBezTo>
                  <a:lnTo>
                    <a:pt x="0" y="3802"/>
                  </a:lnTo>
                  <a:lnTo>
                    <a:pt x="0" y="3802"/>
                  </a:lnTo>
                  <a:cubicBezTo>
                    <a:pt x="1" y="3725"/>
                    <a:pt x="78" y="3663"/>
                    <a:pt x="174" y="3663"/>
                  </a:cubicBezTo>
                  <a:cubicBezTo>
                    <a:pt x="270" y="3663"/>
                    <a:pt x="347" y="3726"/>
                    <a:pt x="347" y="3804"/>
                  </a:cubicBezTo>
                  <a:lnTo>
                    <a:pt x="356" y="142"/>
                  </a:lnTo>
                  <a:cubicBezTo>
                    <a:pt x="356" y="63"/>
                    <a:pt x="279" y="0"/>
                    <a:pt x="183" y="0"/>
                  </a:cubicBezTo>
                  <a:cubicBezTo>
                    <a:pt x="182" y="0"/>
                    <a:pt x="181" y="0"/>
                    <a:pt x="18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1" name="Google Shape;2361;p53"/>
            <p:cNvSpPr/>
            <p:nvPr/>
          </p:nvSpPr>
          <p:spPr>
            <a:xfrm>
              <a:off x="4309447" y="1159155"/>
              <a:ext cx="15163" cy="12410"/>
            </a:xfrm>
            <a:custGeom>
              <a:rect b="b" l="l" r="r" t="t"/>
              <a:pathLst>
                <a:path extrusionOk="0" h="284" w="347">
                  <a:moveTo>
                    <a:pt x="174" y="1"/>
                  </a:moveTo>
                  <a:cubicBezTo>
                    <a:pt x="79" y="1"/>
                    <a:pt x="0" y="64"/>
                    <a:pt x="0" y="141"/>
                  </a:cubicBezTo>
                  <a:cubicBezTo>
                    <a:pt x="0" y="219"/>
                    <a:pt x="76" y="284"/>
                    <a:pt x="173" y="284"/>
                  </a:cubicBezTo>
                  <a:cubicBezTo>
                    <a:pt x="270" y="284"/>
                    <a:pt x="345" y="221"/>
                    <a:pt x="345" y="142"/>
                  </a:cubicBezTo>
                  <a:cubicBezTo>
                    <a:pt x="347" y="64"/>
                    <a:pt x="270" y="1"/>
                    <a:pt x="17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5" name="Shape 2365"/>
        <p:cNvGrpSpPr/>
        <p:nvPr/>
      </p:nvGrpSpPr>
      <p:grpSpPr>
        <a:xfrm>
          <a:off x="0" y="0"/>
          <a:ext cx="0" cy="0"/>
          <a:chOff x="0" y="0"/>
          <a:chExt cx="0" cy="0"/>
        </a:xfrm>
      </p:grpSpPr>
      <p:sp>
        <p:nvSpPr>
          <p:cNvPr id="2366" name="Google Shape;2366;p54"/>
          <p:cNvSpPr/>
          <p:nvPr/>
        </p:nvSpPr>
        <p:spPr>
          <a:xfrm rot="10800000">
            <a:off x="6349650" y="1143625"/>
            <a:ext cx="3555600" cy="215700"/>
          </a:xfrm>
          <a:prstGeom prst="parallelogram">
            <a:avLst>
              <a:gd fmla="val 25000" name="adj"/>
            </a:avLst>
          </a:prstGeom>
          <a:gradFill>
            <a:gsLst>
              <a:gs pos="0">
                <a:srgbClr val="68BAAC">
                  <a:alpha val="59215"/>
                </a:srgbClr>
              </a:gs>
              <a:gs pos="83000">
                <a:srgbClr val="FFFFFF">
                  <a:alpha val="0"/>
                </a:srgbClr>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7" name="Google Shape;2367;p5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TASK LIST</a:t>
            </a:r>
            <a:endParaRPr/>
          </a:p>
        </p:txBody>
      </p:sp>
      <p:graphicFrame>
        <p:nvGraphicFramePr>
          <p:cNvPr id="2368" name="Google Shape;2368;p54"/>
          <p:cNvGraphicFramePr/>
          <p:nvPr/>
        </p:nvGraphicFramePr>
        <p:xfrm>
          <a:off x="793300" y="1487375"/>
          <a:ext cx="3000000" cy="3000000"/>
        </p:xfrm>
        <a:graphic>
          <a:graphicData uri="http://schemas.openxmlformats.org/drawingml/2006/table">
            <a:tbl>
              <a:tblPr>
                <a:noFill/>
                <a:tableStyleId>{FC223D36-936B-4647-A52D-4E96D60AADAF}</a:tableStyleId>
              </a:tblPr>
              <a:tblGrid>
                <a:gridCol w="1461400"/>
                <a:gridCol w="1863275"/>
                <a:gridCol w="2019700"/>
                <a:gridCol w="2019700"/>
              </a:tblGrid>
              <a:tr h="397300">
                <a:tc>
                  <a:txBody>
                    <a:bodyPr/>
                    <a:lstStyle/>
                    <a:p>
                      <a:pPr indent="0" lvl="0" marL="0" rtl="0" algn="ctr">
                        <a:spcBef>
                          <a:spcPts val="0"/>
                        </a:spcBef>
                        <a:spcAft>
                          <a:spcPts val="0"/>
                        </a:spcAft>
                        <a:buNone/>
                      </a:pPr>
                      <a:r>
                        <a:rPr b="1" lang="en" sz="1000">
                          <a:solidFill>
                            <a:schemeClr val="accent3"/>
                          </a:solidFill>
                          <a:latin typeface="Russo One"/>
                          <a:ea typeface="Russo One"/>
                          <a:cs typeface="Russo One"/>
                          <a:sym typeface="Russo One"/>
                        </a:rPr>
                        <a:t>STATE OF THE ART</a:t>
                      </a:r>
                      <a:endParaRPr b="1" sz="1000">
                        <a:solidFill>
                          <a:schemeClr val="accent3"/>
                        </a:solidFill>
                        <a:latin typeface="Russo One"/>
                        <a:ea typeface="Russo One"/>
                        <a:cs typeface="Russo One"/>
                        <a:sym typeface="Russo One"/>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120650" lvl="0" marL="114300" rtl="0" algn="l">
                        <a:spcBef>
                          <a:spcPts val="0"/>
                        </a:spcBef>
                        <a:spcAft>
                          <a:spcPts val="0"/>
                        </a:spcAft>
                        <a:buClr>
                          <a:schemeClr val="dk1"/>
                        </a:buClr>
                        <a:buSzPts val="1000"/>
                        <a:buFont typeface="Outfit"/>
                        <a:buChar char="●"/>
                      </a:pPr>
                      <a:r>
                        <a:rPr lang="en" sz="1000">
                          <a:solidFill>
                            <a:schemeClr val="dk1"/>
                          </a:solidFill>
                          <a:latin typeface="Outfit"/>
                          <a:ea typeface="Outfit"/>
                          <a:cs typeface="Outfit"/>
                          <a:sym typeface="Outfit"/>
                        </a:rPr>
                        <a:t>Organize what </a:t>
                      </a:r>
                      <a:r>
                        <a:rPr lang="en" sz="1000">
                          <a:solidFill>
                            <a:schemeClr val="dk1"/>
                          </a:solidFill>
                          <a:latin typeface="Outfit"/>
                          <a:ea typeface="Outfit"/>
                          <a:cs typeface="Outfit"/>
                          <a:sym typeface="Outfit"/>
                        </a:rPr>
                        <a:t>is already created</a:t>
                      </a:r>
                      <a:endParaRPr sz="1000">
                        <a:solidFill>
                          <a:schemeClr val="dk1"/>
                        </a:solidFill>
                        <a:latin typeface="Outfit"/>
                        <a:ea typeface="Outfit"/>
                        <a:cs typeface="Outfit"/>
                        <a:sym typeface="Outfit"/>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120650" lvl="0" marL="114300" rtl="0" algn="l">
                        <a:spcBef>
                          <a:spcPts val="0"/>
                        </a:spcBef>
                        <a:spcAft>
                          <a:spcPts val="0"/>
                        </a:spcAft>
                        <a:buClr>
                          <a:schemeClr val="dk1"/>
                        </a:buClr>
                        <a:buSzPts val="1000"/>
                        <a:buFont typeface="Outfit"/>
                        <a:buChar char="●"/>
                      </a:pPr>
                      <a:r>
                        <a:rPr lang="en" sz="1000">
                          <a:solidFill>
                            <a:schemeClr val="dk1"/>
                          </a:solidFill>
                          <a:latin typeface="Outfit"/>
                          <a:ea typeface="Outfit"/>
                          <a:cs typeface="Outfit"/>
                          <a:sym typeface="Outfit"/>
                        </a:rPr>
                        <a:t>Search similar projects</a:t>
                      </a:r>
                      <a:endParaRPr sz="1000">
                        <a:solidFill>
                          <a:schemeClr val="dk1"/>
                        </a:solidFill>
                        <a:latin typeface="Outfit"/>
                        <a:ea typeface="Outfit"/>
                        <a:cs typeface="Outfit"/>
                        <a:sym typeface="Outfit"/>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sz="1000">
                        <a:solidFill>
                          <a:schemeClr val="dk1"/>
                        </a:solidFill>
                        <a:latin typeface="Outfit"/>
                        <a:ea typeface="Outfit"/>
                        <a:cs typeface="Outfit"/>
                        <a:sym typeface="Outfit"/>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r h="376375">
                <a:tc>
                  <a:txBody>
                    <a:bodyPr/>
                    <a:lstStyle/>
                    <a:p>
                      <a:pPr indent="0" lvl="0" marL="0" rtl="0" algn="ctr">
                        <a:spcBef>
                          <a:spcPts val="0"/>
                        </a:spcBef>
                        <a:spcAft>
                          <a:spcPts val="0"/>
                        </a:spcAft>
                        <a:buNone/>
                      </a:pPr>
                      <a:r>
                        <a:rPr b="1" lang="en" sz="1000">
                          <a:solidFill>
                            <a:schemeClr val="accent3"/>
                          </a:solidFill>
                          <a:latin typeface="Russo One"/>
                          <a:ea typeface="Russo One"/>
                          <a:cs typeface="Russo One"/>
                          <a:sym typeface="Russo One"/>
                        </a:rPr>
                        <a:t>REQUIREMENTS</a:t>
                      </a:r>
                      <a:endParaRPr b="1" sz="1000">
                        <a:solidFill>
                          <a:schemeClr val="accent3"/>
                        </a:solidFill>
                        <a:latin typeface="Russo One"/>
                        <a:ea typeface="Russo One"/>
                        <a:cs typeface="Russo One"/>
                        <a:sym typeface="Russo One"/>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120650" lvl="0" marL="114300" rtl="0" algn="l">
                        <a:spcBef>
                          <a:spcPts val="0"/>
                        </a:spcBef>
                        <a:spcAft>
                          <a:spcPts val="0"/>
                        </a:spcAft>
                        <a:buClr>
                          <a:schemeClr val="dk1"/>
                        </a:buClr>
                        <a:buSzPts val="1000"/>
                        <a:buFont typeface="Outfit"/>
                        <a:buChar char="●"/>
                      </a:pPr>
                      <a:r>
                        <a:rPr lang="en" sz="1000">
                          <a:solidFill>
                            <a:schemeClr val="dk1"/>
                          </a:solidFill>
                          <a:latin typeface="Outfit"/>
                          <a:ea typeface="Outfit"/>
                          <a:cs typeface="Outfit"/>
                          <a:sym typeface="Outfit"/>
                        </a:rPr>
                        <a:t>Hardware</a:t>
                      </a:r>
                      <a:endParaRPr sz="1000">
                        <a:solidFill>
                          <a:schemeClr val="dk1"/>
                        </a:solidFill>
                        <a:latin typeface="Outfit"/>
                        <a:ea typeface="Outfit"/>
                        <a:cs typeface="Outfit"/>
                        <a:sym typeface="Outfit"/>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120650" lvl="0" marL="114300" rtl="0" algn="l">
                        <a:spcBef>
                          <a:spcPts val="0"/>
                        </a:spcBef>
                        <a:spcAft>
                          <a:spcPts val="0"/>
                        </a:spcAft>
                        <a:buClr>
                          <a:schemeClr val="dk1"/>
                        </a:buClr>
                        <a:buSzPts val="1000"/>
                        <a:buFont typeface="Outfit"/>
                        <a:buChar char="●"/>
                      </a:pPr>
                      <a:r>
                        <a:rPr lang="en" sz="1000">
                          <a:solidFill>
                            <a:schemeClr val="dk1"/>
                          </a:solidFill>
                          <a:latin typeface="Outfit"/>
                          <a:ea typeface="Outfit"/>
                          <a:cs typeface="Outfit"/>
                          <a:sym typeface="Outfit"/>
                        </a:rPr>
                        <a:t>Background work in the drone missions</a:t>
                      </a:r>
                      <a:endParaRPr sz="1000">
                        <a:solidFill>
                          <a:schemeClr val="dk1"/>
                        </a:solidFill>
                        <a:latin typeface="Outfit"/>
                        <a:ea typeface="Outfit"/>
                        <a:cs typeface="Outfit"/>
                        <a:sym typeface="Outfit"/>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120650" lvl="0" marL="114300" rtl="0" algn="l">
                        <a:spcBef>
                          <a:spcPts val="0"/>
                        </a:spcBef>
                        <a:spcAft>
                          <a:spcPts val="0"/>
                        </a:spcAft>
                        <a:buClr>
                          <a:schemeClr val="dk1"/>
                        </a:buClr>
                        <a:buSzPts val="1000"/>
                        <a:buFont typeface="Outfit"/>
                        <a:buChar char="●"/>
                      </a:pPr>
                      <a:r>
                        <a:rPr lang="en" sz="1000">
                          <a:solidFill>
                            <a:schemeClr val="dk1"/>
                          </a:solidFill>
                          <a:latin typeface="Outfit"/>
                          <a:ea typeface="Outfit"/>
                          <a:cs typeface="Outfit"/>
                          <a:sym typeface="Outfit"/>
                        </a:rPr>
                        <a:t>Current 5G deployment in drones</a:t>
                      </a:r>
                      <a:endParaRPr sz="1000">
                        <a:solidFill>
                          <a:schemeClr val="dk1"/>
                        </a:solidFill>
                        <a:latin typeface="Outfit"/>
                        <a:ea typeface="Outfit"/>
                        <a:cs typeface="Outfit"/>
                        <a:sym typeface="Outfit"/>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r>
              <a:tr h="397300">
                <a:tc>
                  <a:txBody>
                    <a:bodyPr/>
                    <a:lstStyle/>
                    <a:p>
                      <a:pPr indent="0" lvl="0" marL="0" rtl="0" algn="ctr">
                        <a:spcBef>
                          <a:spcPts val="0"/>
                        </a:spcBef>
                        <a:spcAft>
                          <a:spcPts val="0"/>
                        </a:spcAft>
                        <a:buNone/>
                      </a:pPr>
                      <a:r>
                        <a:rPr b="1" lang="en" sz="1000">
                          <a:solidFill>
                            <a:schemeClr val="accent3"/>
                          </a:solidFill>
                          <a:latin typeface="Russo One"/>
                          <a:ea typeface="Russo One"/>
                          <a:cs typeface="Russo One"/>
                          <a:sym typeface="Russo One"/>
                        </a:rPr>
                        <a:t>ARCHITECTURE</a:t>
                      </a:r>
                      <a:endParaRPr b="1" sz="1000">
                        <a:solidFill>
                          <a:schemeClr val="accent3"/>
                        </a:solidFill>
                        <a:latin typeface="Russo One"/>
                        <a:ea typeface="Russo One"/>
                        <a:cs typeface="Russo One"/>
                        <a:sym typeface="Russo One"/>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120650" lvl="0" marL="114300" rtl="0" algn="l">
                        <a:spcBef>
                          <a:spcPts val="0"/>
                        </a:spcBef>
                        <a:spcAft>
                          <a:spcPts val="0"/>
                        </a:spcAft>
                        <a:buClr>
                          <a:schemeClr val="dk1"/>
                        </a:buClr>
                        <a:buSzPts val="1000"/>
                        <a:buFont typeface="Outfit"/>
                        <a:buChar char="●"/>
                      </a:pPr>
                      <a:r>
                        <a:rPr lang="en" sz="1000">
                          <a:solidFill>
                            <a:schemeClr val="dk1"/>
                          </a:solidFill>
                          <a:latin typeface="Outfit"/>
                          <a:ea typeface="Outfit"/>
                          <a:cs typeface="Outfit"/>
                          <a:sym typeface="Outfit"/>
                        </a:rPr>
                        <a:t>Define network architecture</a:t>
                      </a:r>
                      <a:endParaRPr sz="1000">
                        <a:solidFill>
                          <a:schemeClr val="dk1"/>
                        </a:solidFill>
                        <a:latin typeface="Outfit"/>
                        <a:ea typeface="Outfit"/>
                        <a:cs typeface="Outfit"/>
                        <a:sym typeface="Outfit"/>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120650" lvl="0" marL="114300" rtl="0" algn="l">
                        <a:spcBef>
                          <a:spcPts val="0"/>
                        </a:spcBef>
                        <a:spcAft>
                          <a:spcPts val="0"/>
                        </a:spcAft>
                        <a:buClr>
                          <a:schemeClr val="dk1"/>
                        </a:buClr>
                        <a:buSzPts val="1000"/>
                        <a:buFont typeface="Outfit"/>
                        <a:buChar char="●"/>
                      </a:pPr>
                      <a:r>
                        <a:rPr lang="en" sz="1000">
                          <a:solidFill>
                            <a:schemeClr val="dk1"/>
                          </a:solidFill>
                          <a:latin typeface="Outfit"/>
                          <a:ea typeface="Outfit"/>
                          <a:cs typeface="Outfit"/>
                          <a:sym typeface="Outfit"/>
                        </a:rPr>
                        <a:t>Define obstacle avoidance service architecture</a:t>
                      </a:r>
                      <a:endParaRPr sz="1000">
                        <a:solidFill>
                          <a:schemeClr val="dk1"/>
                        </a:solidFill>
                        <a:latin typeface="Outfit"/>
                        <a:ea typeface="Outfit"/>
                        <a:cs typeface="Outfit"/>
                        <a:sym typeface="Outfit"/>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120650" lvl="0" marL="114300" rtl="0" algn="l">
                        <a:spcBef>
                          <a:spcPts val="0"/>
                        </a:spcBef>
                        <a:spcAft>
                          <a:spcPts val="0"/>
                        </a:spcAft>
                        <a:buClr>
                          <a:schemeClr val="dk1"/>
                        </a:buClr>
                        <a:buSzPts val="1000"/>
                        <a:buFont typeface="Outfit"/>
                        <a:buChar char="●"/>
                      </a:pPr>
                      <a:r>
                        <a:rPr lang="en" sz="1000">
                          <a:solidFill>
                            <a:schemeClr val="dk1"/>
                          </a:solidFill>
                          <a:latin typeface="Outfit"/>
                          <a:ea typeface="Outfit"/>
                          <a:cs typeface="Outfit"/>
                          <a:sym typeface="Outfit"/>
                        </a:rPr>
                        <a:t>Select technology and ML models for obstacle detection</a:t>
                      </a:r>
                      <a:endParaRPr sz="1000">
                        <a:solidFill>
                          <a:schemeClr val="dk1"/>
                        </a:solidFill>
                        <a:latin typeface="Outfit"/>
                        <a:ea typeface="Outfit"/>
                        <a:cs typeface="Outfit"/>
                        <a:sym typeface="Outfit"/>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r h="397300">
                <a:tc>
                  <a:txBody>
                    <a:bodyPr/>
                    <a:lstStyle/>
                    <a:p>
                      <a:pPr indent="0" lvl="0" marL="0" rtl="0" algn="ctr">
                        <a:spcBef>
                          <a:spcPts val="0"/>
                        </a:spcBef>
                        <a:spcAft>
                          <a:spcPts val="0"/>
                        </a:spcAft>
                        <a:buNone/>
                      </a:pPr>
                      <a:r>
                        <a:rPr b="1" lang="en" sz="1000">
                          <a:solidFill>
                            <a:schemeClr val="accent3"/>
                          </a:solidFill>
                          <a:latin typeface="Russo One"/>
                          <a:ea typeface="Russo One"/>
                          <a:cs typeface="Russo One"/>
                          <a:sym typeface="Russo One"/>
                        </a:rPr>
                        <a:t>DEVELOPMENT</a:t>
                      </a:r>
                      <a:endParaRPr b="1" sz="1000">
                        <a:solidFill>
                          <a:schemeClr val="accent3"/>
                        </a:solidFill>
                        <a:latin typeface="Russo One"/>
                        <a:ea typeface="Russo One"/>
                        <a:cs typeface="Russo One"/>
                        <a:sym typeface="Russo One"/>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120650" lvl="0" marL="114300" rtl="0" algn="l">
                        <a:spcBef>
                          <a:spcPts val="0"/>
                        </a:spcBef>
                        <a:spcAft>
                          <a:spcPts val="0"/>
                        </a:spcAft>
                        <a:buClr>
                          <a:schemeClr val="dk1"/>
                        </a:buClr>
                        <a:buSzPts val="1000"/>
                        <a:buFont typeface="Outfit"/>
                        <a:buChar char="●"/>
                      </a:pPr>
                      <a:r>
                        <a:rPr lang="en" sz="1000">
                          <a:solidFill>
                            <a:schemeClr val="dk1"/>
                          </a:solidFill>
                          <a:latin typeface="Outfit"/>
                          <a:ea typeface="Outfit"/>
                          <a:cs typeface="Outfit"/>
                          <a:sym typeface="Outfit"/>
                        </a:rPr>
                        <a:t>5G connection and Starlink</a:t>
                      </a:r>
                      <a:endParaRPr sz="1000">
                        <a:solidFill>
                          <a:schemeClr val="dk1"/>
                        </a:solidFill>
                        <a:latin typeface="Outfit"/>
                        <a:ea typeface="Outfit"/>
                        <a:cs typeface="Outfit"/>
                        <a:sym typeface="Outfit"/>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120650" lvl="0" marL="114300" rtl="0" algn="l">
                        <a:spcBef>
                          <a:spcPts val="0"/>
                        </a:spcBef>
                        <a:spcAft>
                          <a:spcPts val="0"/>
                        </a:spcAft>
                        <a:buClr>
                          <a:schemeClr val="dk1"/>
                        </a:buClr>
                        <a:buSzPts val="1000"/>
                        <a:buFont typeface="Outfit"/>
                        <a:buChar char="●"/>
                      </a:pPr>
                      <a:r>
                        <a:rPr lang="en" sz="1000">
                          <a:solidFill>
                            <a:schemeClr val="dk1"/>
                          </a:solidFill>
                          <a:latin typeface="Outfit"/>
                          <a:ea typeface="Outfit"/>
                          <a:cs typeface="Outfit"/>
                          <a:sym typeface="Outfit"/>
                        </a:rPr>
                        <a:t>Monocular Depth Algorithm</a:t>
                      </a:r>
                      <a:endParaRPr sz="1000">
                        <a:solidFill>
                          <a:schemeClr val="dk1"/>
                        </a:solidFill>
                        <a:latin typeface="Outfit"/>
                        <a:ea typeface="Outfit"/>
                        <a:cs typeface="Outfit"/>
                        <a:sym typeface="Outfit"/>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120650" lvl="0" marL="114300" rtl="0" algn="l">
                        <a:spcBef>
                          <a:spcPts val="0"/>
                        </a:spcBef>
                        <a:spcAft>
                          <a:spcPts val="0"/>
                        </a:spcAft>
                        <a:buClr>
                          <a:schemeClr val="dk1"/>
                        </a:buClr>
                        <a:buSzPts val="1000"/>
                        <a:buFont typeface="Outfit"/>
                        <a:buChar char="●"/>
                      </a:pPr>
                      <a:r>
                        <a:rPr lang="en" sz="1000">
                          <a:solidFill>
                            <a:schemeClr val="dk1"/>
                          </a:solidFill>
                          <a:latin typeface="Outfit"/>
                          <a:ea typeface="Outfit"/>
                          <a:cs typeface="Outfit"/>
                          <a:sym typeface="Outfit"/>
                        </a:rPr>
                        <a:t>Adaptation of the current mission planner platform</a:t>
                      </a:r>
                      <a:endParaRPr sz="1000">
                        <a:solidFill>
                          <a:schemeClr val="dk1"/>
                        </a:solidFill>
                        <a:latin typeface="Outfit"/>
                        <a:ea typeface="Outfit"/>
                        <a:cs typeface="Outfit"/>
                        <a:sym typeface="Outfit"/>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r>
              <a:tr h="397300">
                <a:tc>
                  <a:txBody>
                    <a:bodyPr/>
                    <a:lstStyle/>
                    <a:p>
                      <a:pPr indent="0" lvl="0" marL="0" rtl="0" algn="ctr">
                        <a:spcBef>
                          <a:spcPts val="0"/>
                        </a:spcBef>
                        <a:spcAft>
                          <a:spcPts val="0"/>
                        </a:spcAft>
                        <a:buNone/>
                      </a:pPr>
                      <a:r>
                        <a:rPr b="1" lang="en" sz="1000">
                          <a:solidFill>
                            <a:schemeClr val="accent3"/>
                          </a:solidFill>
                          <a:latin typeface="Russo One"/>
                          <a:ea typeface="Russo One"/>
                          <a:cs typeface="Russo One"/>
                          <a:sym typeface="Russo One"/>
                        </a:rPr>
                        <a:t>DEMONSTRATOR</a:t>
                      </a:r>
                      <a:endParaRPr b="1" sz="1000">
                        <a:solidFill>
                          <a:schemeClr val="accent3"/>
                        </a:solidFill>
                        <a:latin typeface="Russo One"/>
                        <a:ea typeface="Russo One"/>
                        <a:cs typeface="Russo One"/>
                        <a:sym typeface="Russo One"/>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120650" lvl="0" marL="114300" rtl="0" algn="l">
                        <a:spcBef>
                          <a:spcPts val="0"/>
                        </a:spcBef>
                        <a:spcAft>
                          <a:spcPts val="0"/>
                        </a:spcAft>
                        <a:buClr>
                          <a:schemeClr val="dk1"/>
                        </a:buClr>
                        <a:buSzPts val="1000"/>
                        <a:buFont typeface="Outfit"/>
                        <a:buChar char="●"/>
                      </a:pPr>
                      <a:r>
                        <a:rPr lang="en" sz="1000">
                          <a:solidFill>
                            <a:schemeClr val="dk1"/>
                          </a:solidFill>
                          <a:latin typeface="Outfit"/>
                          <a:ea typeface="Outfit"/>
                          <a:cs typeface="Outfit"/>
                          <a:sym typeface="Outfit"/>
                        </a:rPr>
                        <a:t>Drone flying while sharing a network connection</a:t>
                      </a:r>
                      <a:endParaRPr sz="1000">
                        <a:solidFill>
                          <a:schemeClr val="dk1"/>
                        </a:solidFill>
                        <a:latin typeface="Outfit"/>
                        <a:ea typeface="Outfit"/>
                        <a:cs typeface="Outfit"/>
                        <a:sym typeface="Outfit"/>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120650" lvl="0" marL="114300" rtl="0" algn="l">
                        <a:spcBef>
                          <a:spcPts val="0"/>
                        </a:spcBef>
                        <a:spcAft>
                          <a:spcPts val="0"/>
                        </a:spcAft>
                        <a:buClr>
                          <a:schemeClr val="dk1"/>
                        </a:buClr>
                        <a:buSzPts val="1000"/>
                        <a:buFont typeface="Outfit"/>
                        <a:buChar char="●"/>
                      </a:pPr>
                      <a:r>
                        <a:rPr lang="en" sz="1000">
                          <a:solidFill>
                            <a:schemeClr val="dk1"/>
                          </a:solidFill>
                          <a:latin typeface="Outfit"/>
                          <a:ea typeface="Outfit"/>
                          <a:cs typeface="Outfit"/>
                          <a:sym typeface="Outfit"/>
                        </a:rPr>
                        <a:t>Avoid obstacles while flying</a:t>
                      </a:r>
                      <a:endParaRPr sz="1000">
                        <a:solidFill>
                          <a:schemeClr val="dk1"/>
                        </a:solidFill>
                        <a:latin typeface="Outfit"/>
                        <a:ea typeface="Outfit"/>
                        <a:cs typeface="Outfit"/>
                        <a:sym typeface="Outfit"/>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120650" lvl="0" marL="114300" rtl="0" algn="l">
                        <a:spcBef>
                          <a:spcPts val="0"/>
                        </a:spcBef>
                        <a:spcAft>
                          <a:spcPts val="0"/>
                        </a:spcAft>
                        <a:buClr>
                          <a:schemeClr val="dk1"/>
                        </a:buClr>
                        <a:buSzPts val="1000"/>
                        <a:buFont typeface="Outfit"/>
                        <a:buChar char="●"/>
                      </a:pPr>
                      <a:r>
                        <a:rPr lang="en" sz="1000">
                          <a:solidFill>
                            <a:schemeClr val="dk1"/>
                          </a:solidFill>
                          <a:latin typeface="Outfit"/>
                          <a:ea typeface="Outfit"/>
                          <a:cs typeface="Outfit"/>
                          <a:sym typeface="Outfit"/>
                        </a:rPr>
                        <a:t>Live Feed*</a:t>
                      </a:r>
                      <a:endParaRPr sz="1000">
                        <a:solidFill>
                          <a:schemeClr val="dk1"/>
                        </a:solidFill>
                        <a:latin typeface="Outfit"/>
                        <a:ea typeface="Outfit"/>
                        <a:cs typeface="Outfit"/>
                        <a:sym typeface="Outfit"/>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r h="397300">
                <a:tc>
                  <a:txBody>
                    <a:bodyPr/>
                    <a:lstStyle/>
                    <a:p>
                      <a:pPr indent="0" lvl="0" marL="0" rtl="0" algn="ctr">
                        <a:spcBef>
                          <a:spcPts val="0"/>
                        </a:spcBef>
                        <a:spcAft>
                          <a:spcPts val="0"/>
                        </a:spcAft>
                        <a:buNone/>
                      </a:pPr>
                      <a:r>
                        <a:rPr b="1" lang="en" sz="1000">
                          <a:solidFill>
                            <a:schemeClr val="accent3"/>
                          </a:solidFill>
                          <a:latin typeface="Russo One"/>
                          <a:ea typeface="Russo One"/>
                          <a:cs typeface="Russo One"/>
                          <a:sym typeface="Russo One"/>
                        </a:rPr>
                        <a:t>MANAGEMENT </a:t>
                      </a:r>
                      <a:endParaRPr b="1" sz="1000">
                        <a:solidFill>
                          <a:schemeClr val="accent3"/>
                        </a:solidFill>
                        <a:latin typeface="Russo One"/>
                        <a:ea typeface="Russo One"/>
                        <a:cs typeface="Russo One"/>
                        <a:sym typeface="Russo One"/>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6DEEB">
                        <a:alpha val="60630"/>
                      </a:srgbClr>
                    </a:solidFill>
                  </a:tcPr>
                </a:tc>
                <a:tc>
                  <a:txBody>
                    <a:bodyPr/>
                    <a:lstStyle/>
                    <a:p>
                      <a:pPr indent="-120650" lvl="0" marL="114300" rtl="0" algn="l">
                        <a:spcBef>
                          <a:spcPts val="0"/>
                        </a:spcBef>
                        <a:spcAft>
                          <a:spcPts val="0"/>
                        </a:spcAft>
                        <a:buClr>
                          <a:schemeClr val="dk1"/>
                        </a:buClr>
                        <a:buSzPts val="1000"/>
                        <a:buFont typeface="Outfit"/>
                        <a:buChar char="●"/>
                      </a:pPr>
                      <a:r>
                        <a:rPr lang="en" sz="1000">
                          <a:solidFill>
                            <a:schemeClr val="dk1"/>
                          </a:solidFill>
                          <a:latin typeface="Outfit"/>
                          <a:ea typeface="Outfit"/>
                          <a:cs typeface="Outfit"/>
                          <a:sym typeface="Outfit"/>
                        </a:rPr>
                        <a:t>Split the team in groups</a:t>
                      </a:r>
                      <a:endParaRPr sz="1000">
                        <a:solidFill>
                          <a:schemeClr val="dk1"/>
                        </a:solidFill>
                        <a:latin typeface="Outfit"/>
                        <a:ea typeface="Outfit"/>
                        <a:cs typeface="Outfit"/>
                        <a:sym typeface="Outfit"/>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6DEEB">
                        <a:alpha val="60630"/>
                      </a:srgbClr>
                    </a:solidFill>
                  </a:tcPr>
                </a:tc>
                <a:tc>
                  <a:txBody>
                    <a:bodyPr/>
                    <a:lstStyle/>
                    <a:p>
                      <a:pPr indent="-120650" lvl="0" marL="114300" rtl="0" algn="l">
                        <a:spcBef>
                          <a:spcPts val="0"/>
                        </a:spcBef>
                        <a:spcAft>
                          <a:spcPts val="0"/>
                        </a:spcAft>
                        <a:buClr>
                          <a:schemeClr val="dk1"/>
                        </a:buClr>
                        <a:buSzPts val="1000"/>
                        <a:buFont typeface="Outfit"/>
                        <a:buChar char="●"/>
                      </a:pPr>
                      <a:r>
                        <a:rPr lang="en" sz="1000">
                          <a:solidFill>
                            <a:schemeClr val="dk1"/>
                          </a:solidFill>
                          <a:latin typeface="Outfit"/>
                          <a:ea typeface="Outfit"/>
                          <a:cs typeface="Outfit"/>
                          <a:sym typeface="Outfit"/>
                        </a:rPr>
                        <a:t>Distribute in equal parts for each group member</a:t>
                      </a:r>
                      <a:endParaRPr sz="1000">
                        <a:solidFill>
                          <a:schemeClr val="dk1"/>
                        </a:solidFill>
                        <a:latin typeface="Outfit"/>
                        <a:ea typeface="Outfit"/>
                        <a:cs typeface="Outfit"/>
                        <a:sym typeface="Outfit"/>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6DEEB">
                        <a:alpha val="60630"/>
                      </a:srgbClr>
                    </a:solidFill>
                  </a:tcPr>
                </a:tc>
                <a:tc>
                  <a:txBody>
                    <a:bodyPr/>
                    <a:lstStyle/>
                    <a:p>
                      <a:pPr indent="0" lvl="0" marL="0" rtl="0" algn="l">
                        <a:spcBef>
                          <a:spcPts val="0"/>
                        </a:spcBef>
                        <a:spcAft>
                          <a:spcPts val="0"/>
                        </a:spcAft>
                        <a:buNone/>
                      </a:pPr>
                      <a:r>
                        <a:t/>
                      </a:r>
                      <a:endParaRPr sz="1000">
                        <a:solidFill>
                          <a:schemeClr val="dk1"/>
                        </a:solidFill>
                        <a:latin typeface="Outfit"/>
                        <a:ea typeface="Outfit"/>
                        <a:cs typeface="Outfit"/>
                        <a:sym typeface="Outfit"/>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6DEEB">
                        <a:alpha val="60630"/>
                      </a:srgbClr>
                    </a:solidFill>
                  </a:tcPr>
                </a:tc>
              </a:tr>
              <a:tr h="397300">
                <a:tc>
                  <a:txBody>
                    <a:bodyPr/>
                    <a:lstStyle/>
                    <a:p>
                      <a:pPr indent="0" lvl="0" marL="0" rtl="0" algn="ctr">
                        <a:spcBef>
                          <a:spcPts val="0"/>
                        </a:spcBef>
                        <a:spcAft>
                          <a:spcPts val="0"/>
                        </a:spcAft>
                        <a:buNone/>
                      </a:pPr>
                      <a:r>
                        <a:rPr b="1" lang="en" sz="1000">
                          <a:solidFill>
                            <a:schemeClr val="accent3"/>
                          </a:solidFill>
                          <a:latin typeface="Russo One"/>
                          <a:ea typeface="Russo One"/>
                          <a:cs typeface="Russo One"/>
                          <a:sym typeface="Russo One"/>
                        </a:rPr>
                        <a:t>DOCUMENTATION &amp; DISSEMINATION</a:t>
                      </a:r>
                      <a:endParaRPr b="1" sz="1000">
                        <a:solidFill>
                          <a:schemeClr val="accent3"/>
                        </a:solidFill>
                        <a:latin typeface="Russo One"/>
                        <a:ea typeface="Russo One"/>
                        <a:cs typeface="Russo One"/>
                        <a:sym typeface="Russo One"/>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120650" lvl="0" marL="114300" rtl="0" algn="l">
                        <a:spcBef>
                          <a:spcPts val="0"/>
                        </a:spcBef>
                        <a:spcAft>
                          <a:spcPts val="0"/>
                        </a:spcAft>
                        <a:buClr>
                          <a:schemeClr val="dk1"/>
                        </a:buClr>
                        <a:buSzPts val="1000"/>
                        <a:buFont typeface="Outfit"/>
                        <a:buChar char="●"/>
                      </a:pPr>
                      <a:r>
                        <a:rPr lang="en" sz="1000">
                          <a:solidFill>
                            <a:schemeClr val="dk1"/>
                          </a:solidFill>
                          <a:latin typeface="Outfit"/>
                          <a:ea typeface="Outfit"/>
                          <a:cs typeface="Outfit"/>
                          <a:sym typeface="Outfit"/>
                        </a:rPr>
                        <a:t>Milestones</a:t>
                      </a:r>
                      <a:endParaRPr sz="1000">
                        <a:solidFill>
                          <a:schemeClr val="dk1"/>
                        </a:solidFill>
                        <a:latin typeface="Outfit"/>
                        <a:ea typeface="Outfit"/>
                        <a:cs typeface="Outfit"/>
                        <a:sym typeface="Outfit"/>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120650" lvl="0" marL="114300" rtl="0" algn="l">
                        <a:spcBef>
                          <a:spcPts val="0"/>
                        </a:spcBef>
                        <a:spcAft>
                          <a:spcPts val="0"/>
                        </a:spcAft>
                        <a:buClr>
                          <a:schemeClr val="dk1"/>
                        </a:buClr>
                        <a:buSzPts val="1000"/>
                        <a:buFont typeface="Outfit"/>
                        <a:buChar char="●"/>
                      </a:pPr>
                      <a:r>
                        <a:rPr lang="en" sz="1000">
                          <a:solidFill>
                            <a:schemeClr val="dk1"/>
                          </a:solidFill>
                          <a:latin typeface="Outfit"/>
                          <a:ea typeface="Outfit"/>
                          <a:cs typeface="Outfit"/>
                          <a:sym typeface="Outfit"/>
                        </a:rPr>
                        <a:t>Final presentation</a:t>
                      </a:r>
                      <a:endParaRPr sz="1000">
                        <a:solidFill>
                          <a:schemeClr val="dk1"/>
                        </a:solidFill>
                        <a:latin typeface="Outfit"/>
                        <a:ea typeface="Outfit"/>
                        <a:cs typeface="Outfit"/>
                        <a:sym typeface="Outfit"/>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120650" lvl="0" marL="114300" rtl="0" algn="l">
                        <a:spcBef>
                          <a:spcPts val="0"/>
                        </a:spcBef>
                        <a:spcAft>
                          <a:spcPts val="0"/>
                        </a:spcAft>
                        <a:buClr>
                          <a:schemeClr val="dk1"/>
                        </a:buClr>
                        <a:buSzPts val="1000"/>
                        <a:buFont typeface="Outfit"/>
                        <a:buChar char="●"/>
                      </a:pPr>
                      <a:r>
                        <a:rPr lang="en" sz="1000">
                          <a:solidFill>
                            <a:schemeClr val="dk1"/>
                          </a:solidFill>
                          <a:latin typeface="Outfit"/>
                          <a:ea typeface="Outfit"/>
                          <a:cs typeface="Outfit"/>
                          <a:sym typeface="Outfit"/>
                        </a:rPr>
                        <a:t>Students@deti</a:t>
                      </a:r>
                      <a:endParaRPr sz="1000">
                        <a:solidFill>
                          <a:schemeClr val="dk1"/>
                        </a:solidFill>
                        <a:latin typeface="Outfit"/>
                        <a:ea typeface="Outfit"/>
                        <a:cs typeface="Outfit"/>
                        <a:sym typeface="Outfit"/>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bl>
          </a:graphicData>
        </a:graphic>
      </p:graphicFrame>
      <p:grpSp>
        <p:nvGrpSpPr>
          <p:cNvPr id="2369" name="Google Shape;2369;p54"/>
          <p:cNvGrpSpPr/>
          <p:nvPr/>
        </p:nvGrpSpPr>
        <p:grpSpPr>
          <a:xfrm>
            <a:off x="8157395" y="308037"/>
            <a:ext cx="736602" cy="777624"/>
            <a:chOff x="-3171395" y="736983"/>
            <a:chExt cx="1712232" cy="1807587"/>
          </a:xfrm>
        </p:grpSpPr>
        <p:grpSp>
          <p:nvGrpSpPr>
            <p:cNvPr id="2370" name="Google Shape;2370;p54"/>
            <p:cNvGrpSpPr/>
            <p:nvPr/>
          </p:nvGrpSpPr>
          <p:grpSpPr>
            <a:xfrm>
              <a:off x="-3128356" y="827596"/>
              <a:ext cx="1626149" cy="1626342"/>
              <a:chOff x="-4570025" y="-195475"/>
              <a:chExt cx="1932900" cy="1932900"/>
            </a:xfrm>
          </p:grpSpPr>
          <p:sp>
            <p:nvSpPr>
              <p:cNvPr id="2371" name="Google Shape;2371;p54"/>
              <p:cNvSpPr/>
              <p:nvPr/>
            </p:nvSpPr>
            <p:spPr>
              <a:xfrm>
                <a:off x="-4260385" y="114186"/>
                <a:ext cx="1313700" cy="1313700"/>
              </a:xfrm>
              <a:prstGeom prst="mathPlus">
                <a:avLst>
                  <a:gd fmla="val 5816" name="adj1"/>
                </a:avLst>
              </a:pr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2" name="Google Shape;2372;p54"/>
              <p:cNvSpPr/>
              <p:nvPr/>
            </p:nvSpPr>
            <p:spPr>
              <a:xfrm>
                <a:off x="-4570025" y="-195475"/>
                <a:ext cx="1932900" cy="1932900"/>
              </a:xfrm>
              <a:prstGeom prst="donut">
                <a:avLst>
                  <a:gd fmla="val 4017" name="adj"/>
                </a:avLst>
              </a:pr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73" name="Google Shape;2373;p54"/>
            <p:cNvGrpSpPr/>
            <p:nvPr/>
          </p:nvGrpSpPr>
          <p:grpSpPr>
            <a:xfrm>
              <a:off x="-3171395" y="736983"/>
              <a:ext cx="1712232" cy="1807587"/>
              <a:chOff x="-1141405" y="2245329"/>
              <a:chExt cx="336848" cy="355600"/>
            </a:xfrm>
          </p:grpSpPr>
          <p:sp>
            <p:nvSpPr>
              <p:cNvPr id="2374" name="Google Shape;2374;p54"/>
              <p:cNvSpPr/>
              <p:nvPr/>
            </p:nvSpPr>
            <p:spPr>
              <a:xfrm>
                <a:off x="-1139686" y="2245329"/>
                <a:ext cx="44780" cy="45688"/>
              </a:xfrm>
              <a:custGeom>
                <a:rect b="b" l="l" r="r" t="t"/>
                <a:pathLst>
                  <a:path extrusionOk="0" h="498" w="860">
                    <a:moveTo>
                      <a:pt x="1" y="1"/>
                    </a:moveTo>
                    <a:lnTo>
                      <a:pt x="172" y="498"/>
                    </a:lnTo>
                    <a:lnTo>
                      <a:pt x="859" y="98"/>
                    </a:lnTo>
                    <a:lnTo>
                      <a:pt x="1" y="1"/>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5" name="Google Shape;2375;p54"/>
              <p:cNvSpPr/>
              <p:nvPr/>
            </p:nvSpPr>
            <p:spPr>
              <a:xfrm>
                <a:off x="-849337" y="2553865"/>
                <a:ext cx="44780" cy="45688"/>
              </a:xfrm>
              <a:custGeom>
                <a:rect b="b" l="l" r="r" t="t"/>
                <a:pathLst>
                  <a:path extrusionOk="0" h="498" w="860">
                    <a:moveTo>
                      <a:pt x="688" y="0"/>
                    </a:moveTo>
                    <a:lnTo>
                      <a:pt x="1" y="400"/>
                    </a:lnTo>
                    <a:lnTo>
                      <a:pt x="859" y="497"/>
                    </a:lnTo>
                    <a:lnTo>
                      <a:pt x="688" y="0"/>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6" name="Google Shape;2376;p54"/>
              <p:cNvSpPr/>
              <p:nvPr/>
            </p:nvSpPr>
            <p:spPr>
              <a:xfrm>
                <a:off x="-861730" y="2245329"/>
                <a:ext cx="44676" cy="45688"/>
              </a:xfrm>
              <a:custGeom>
                <a:rect b="b" l="l" r="r" t="t"/>
                <a:pathLst>
                  <a:path extrusionOk="0" h="498" w="858">
                    <a:moveTo>
                      <a:pt x="857" y="1"/>
                    </a:moveTo>
                    <a:lnTo>
                      <a:pt x="0" y="98"/>
                    </a:lnTo>
                    <a:lnTo>
                      <a:pt x="693" y="498"/>
                    </a:lnTo>
                    <a:lnTo>
                      <a:pt x="857" y="1"/>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7" name="Google Shape;2377;p54"/>
              <p:cNvSpPr/>
              <p:nvPr/>
            </p:nvSpPr>
            <p:spPr>
              <a:xfrm>
                <a:off x="-1141405" y="2555241"/>
                <a:ext cx="44728" cy="45688"/>
              </a:xfrm>
              <a:custGeom>
                <a:rect b="b" l="l" r="r" t="t"/>
                <a:pathLst>
                  <a:path extrusionOk="0" h="498" w="859">
                    <a:moveTo>
                      <a:pt x="166" y="1"/>
                    </a:moveTo>
                    <a:lnTo>
                      <a:pt x="0" y="498"/>
                    </a:lnTo>
                    <a:lnTo>
                      <a:pt x="0" y="498"/>
                    </a:lnTo>
                    <a:lnTo>
                      <a:pt x="858" y="401"/>
                    </a:lnTo>
                    <a:lnTo>
                      <a:pt x="166" y="1"/>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pic>
        <p:nvPicPr>
          <p:cNvPr id="2378" name="Google Shape;2378;p54"/>
          <p:cNvPicPr preferRelativeResize="0"/>
          <p:nvPr/>
        </p:nvPicPr>
        <p:blipFill>
          <a:blip r:embed="rId3">
            <a:alphaModFix/>
          </a:blip>
          <a:stretch>
            <a:fillRect/>
          </a:stretch>
        </p:blipFill>
        <p:spPr>
          <a:xfrm>
            <a:off x="342400" y="4468726"/>
            <a:ext cx="6350" cy="3850"/>
          </a:xfrm>
          <a:prstGeom prst="rect">
            <a:avLst/>
          </a:prstGeom>
          <a:noFill/>
          <a:ln>
            <a:noFill/>
          </a:ln>
        </p:spPr>
      </p:pic>
      <p:sp>
        <p:nvSpPr>
          <p:cNvPr id="2379" name="Google Shape;2379;p54"/>
          <p:cNvSpPr txBox="1"/>
          <p:nvPr/>
        </p:nvSpPr>
        <p:spPr>
          <a:xfrm>
            <a:off x="793300" y="4247550"/>
            <a:ext cx="777900" cy="30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latin typeface="Outfit"/>
                <a:ea typeface="Outfit"/>
                <a:cs typeface="Outfit"/>
                <a:sym typeface="Outfit"/>
              </a:rPr>
              <a:t>*optional</a:t>
            </a:r>
            <a:endParaRPr sz="900">
              <a:latin typeface="Outfit"/>
              <a:ea typeface="Outfit"/>
              <a:cs typeface="Outfit"/>
              <a:sym typeface="Outfit"/>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3" name="Shape 2383"/>
        <p:cNvGrpSpPr/>
        <p:nvPr/>
      </p:nvGrpSpPr>
      <p:grpSpPr>
        <a:xfrm>
          <a:off x="0" y="0"/>
          <a:ext cx="0" cy="0"/>
          <a:chOff x="0" y="0"/>
          <a:chExt cx="0" cy="0"/>
        </a:xfrm>
      </p:grpSpPr>
      <p:sp>
        <p:nvSpPr>
          <p:cNvPr id="2384" name="Google Shape;2384;p55"/>
          <p:cNvSpPr txBox="1"/>
          <p:nvPr>
            <p:ph type="title"/>
          </p:nvPr>
        </p:nvSpPr>
        <p:spPr>
          <a:xfrm>
            <a:off x="720000" y="2414400"/>
            <a:ext cx="5781600" cy="84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COMMUNICATION</a:t>
            </a:r>
            <a:endParaRPr/>
          </a:p>
        </p:txBody>
      </p:sp>
      <p:sp>
        <p:nvSpPr>
          <p:cNvPr id="2385" name="Google Shape;2385;p55"/>
          <p:cNvSpPr txBox="1"/>
          <p:nvPr>
            <p:ph idx="1" type="subTitle"/>
          </p:nvPr>
        </p:nvSpPr>
        <p:spPr>
          <a:xfrm>
            <a:off x="720000" y="3256200"/>
            <a:ext cx="4032600" cy="47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2386" name="Google Shape;2386;p55"/>
          <p:cNvSpPr txBox="1"/>
          <p:nvPr>
            <p:ph idx="2" type="title"/>
          </p:nvPr>
        </p:nvSpPr>
        <p:spPr>
          <a:xfrm>
            <a:off x="720000" y="1489200"/>
            <a:ext cx="17973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07</a:t>
            </a:r>
            <a:endParaRPr/>
          </a:p>
        </p:txBody>
      </p:sp>
      <p:sp>
        <p:nvSpPr>
          <p:cNvPr id="2387" name="Google Shape;2387;p55"/>
          <p:cNvSpPr/>
          <p:nvPr/>
        </p:nvSpPr>
        <p:spPr>
          <a:xfrm>
            <a:off x="796601" y="3731700"/>
            <a:ext cx="3775500" cy="215700"/>
          </a:xfrm>
          <a:prstGeom prst="parallelogram">
            <a:avLst>
              <a:gd fmla="val 25000" name="adj"/>
            </a:avLst>
          </a:prstGeom>
          <a:gradFill>
            <a:gsLst>
              <a:gs pos="0">
                <a:schemeClr val="accent1"/>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88" name="Google Shape;2388;p55"/>
          <p:cNvGrpSpPr/>
          <p:nvPr/>
        </p:nvGrpSpPr>
        <p:grpSpPr>
          <a:xfrm>
            <a:off x="6012763" y="3797743"/>
            <a:ext cx="538155" cy="568125"/>
            <a:chOff x="-3171395" y="736983"/>
            <a:chExt cx="1712232" cy="1807587"/>
          </a:xfrm>
        </p:grpSpPr>
        <p:grpSp>
          <p:nvGrpSpPr>
            <p:cNvPr id="2389" name="Google Shape;2389;p55"/>
            <p:cNvGrpSpPr/>
            <p:nvPr/>
          </p:nvGrpSpPr>
          <p:grpSpPr>
            <a:xfrm>
              <a:off x="-3128356" y="827596"/>
              <a:ext cx="1626149" cy="1626342"/>
              <a:chOff x="-4570025" y="-195475"/>
              <a:chExt cx="1932900" cy="1932900"/>
            </a:xfrm>
          </p:grpSpPr>
          <p:sp>
            <p:nvSpPr>
              <p:cNvPr id="2390" name="Google Shape;2390;p55"/>
              <p:cNvSpPr/>
              <p:nvPr/>
            </p:nvSpPr>
            <p:spPr>
              <a:xfrm>
                <a:off x="-4260385" y="114186"/>
                <a:ext cx="1313700" cy="1313700"/>
              </a:xfrm>
              <a:prstGeom prst="mathPlus">
                <a:avLst>
                  <a:gd fmla="val 5816" name="adj1"/>
                </a:avLst>
              </a:pr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1" name="Google Shape;2391;p55"/>
              <p:cNvSpPr/>
              <p:nvPr/>
            </p:nvSpPr>
            <p:spPr>
              <a:xfrm>
                <a:off x="-4570025" y="-195475"/>
                <a:ext cx="1932900" cy="1932900"/>
              </a:xfrm>
              <a:prstGeom prst="donut">
                <a:avLst>
                  <a:gd fmla="val 4017" name="adj"/>
                </a:avLst>
              </a:pr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92" name="Google Shape;2392;p55"/>
            <p:cNvGrpSpPr/>
            <p:nvPr/>
          </p:nvGrpSpPr>
          <p:grpSpPr>
            <a:xfrm>
              <a:off x="-3171395" y="736983"/>
              <a:ext cx="1712232" cy="1807587"/>
              <a:chOff x="-1141405" y="2245329"/>
              <a:chExt cx="336848" cy="355600"/>
            </a:xfrm>
          </p:grpSpPr>
          <p:sp>
            <p:nvSpPr>
              <p:cNvPr id="2393" name="Google Shape;2393;p55"/>
              <p:cNvSpPr/>
              <p:nvPr/>
            </p:nvSpPr>
            <p:spPr>
              <a:xfrm>
                <a:off x="-1139686" y="2245329"/>
                <a:ext cx="44780" cy="45688"/>
              </a:xfrm>
              <a:custGeom>
                <a:rect b="b" l="l" r="r" t="t"/>
                <a:pathLst>
                  <a:path extrusionOk="0" h="498" w="860">
                    <a:moveTo>
                      <a:pt x="1" y="1"/>
                    </a:moveTo>
                    <a:lnTo>
                      <a:pt x="172" y="498"/>
                    </a:lnTo>
                    <a:lnTo>
                      <a:pt x="859" y="98"/>
                    </a:lnTo>
                    <a:lnTo>
                      <a:pt x="1" y="1"/>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4" name="Google Shape;2394;p55"/>
              <p:cNvSpPr/>
              <p:nvPr/>
            </p:nvSpPr>
            <p:spPr>
              <a:xfrm>
                <a:off x="-849337" y="2553865"/>
                <a:ext cx="44780" cy="45688"/>
              </a:xfrm>
              <a:custGeom>
                <a:rect b="b" l="l" r="r" t="t"/>
                <a:pathLst>
                  <a:path extrusionOk="0" h="498" w="860">
                    <a:moveTo>
                      <a:pt x="688" y="0"/>
                    </a:moveTo>
                    <a:lnTo>
                      <a:pt x="1" y="400"/>
                    </a:lnTo>
                    <a:lnTo>
                      <a:pt x="859" y="497"/>
                    </a:lnTo>
                    <a:lnTo>
                      <a:pt x="688" y="0"/>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5" name="Google Shape;2395;p55"/>
              <p:cNvSpPr/>
              <p:nvPr/>
            </p:nvSpPr>
            <p:spPr>
              <a:xfrm>
                <a:off x="-861730" y="2245329"/>
                <a:ext cx="44676" cy="45688"/>
              </a:xfrm>
              <a:custGeom>
                <a:rect b="b" l="l" r="r" t="t"/>
                <a:pathLst>
                  <a:path extrusionOk="0" h="498" w="858">
                    <a:moveTo>
                      <a:pt x="857" y="1"/>
                    </a:moveTo>
                    <a:lnTo>
                      <a:pt x="0" y="98"/>
                    </a:lnTo>
                    <a:lnTo>
                      <a:pt x="693" y="498"/>
                    </a:lnTo>
                    <a:lnTo>
                      <a:pt x="857" y="1"/>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6" name="Google Shape;2396;p55"/>
              <p:cNvSpPr/>
              <p:nvPr/>
            </p:nvSpPr>
            <p:spPr>
              <a:xfrm>
                <a:off x="-1141405" y="2555241"/>
                <a:ext cx="44728" cy="45688"/>
              </a:xfrm>
              <a:custGeom>
                <a:rect b="b" l="l" r="r" t="t"/>
                <a:pathLst>
                  <a:path extrusionOk="0" h="498" w="859">
                    <a:moveTo>
                      <a:pt x="166" y="1"/>
                    </a:moveTo>
                    <a:lnTo>
                      <a:pt x="0" y="498"/>
                    </a:lnTo>
                    <a:lnTo>
                      <a:pt x="0" y="498"/>
                    </a:lnTo>
                    <a:lnTo>
                      <a:pt x="858" y="401"/>
                    </a:lnTo>
                    <a:lnTo>
                      <a:pt x="166" y="1"/>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397" name="Google Shape;2397;p55"/>
          <p:cNvGrpSpPr/>
          <p:nvPr/>
        </p:nvGrpSpPr>
        <p:grpSpPr>
          <a:xfrm>
            <a:off x="6268263" y="2960175"/>
            <a:ext cx="757976" cy="672190"/>
            <a:chOff x="7464925" y="-1654250"/>
            <a:chExt cx="757976" cy="672190"/>
          </a:xfrm>
        </p:grpSpPr>
        <p:sp>
          <p:nvSpPr>
            <p:cNvPr id="2398" name="Google Shape;2398;p55"/>
            <p:cNvSpPr/>
            <p:nvPr/>
          </p:nvSpPr>
          <p:spPr>
            <a:xfrm>
              <a:off x="7464925" y="-1654250"/>
              <a:ext cx="757976" cy="672190"/>
            </a:xfrm>
            <a:custGeom>
              <a:rect b="b" l="l" r="r" t="t"/>
              <a:pathLst>
                <a:path extrusionOk="0" h="17973" w="34170">
                  <a:moveTo>
                    <a:pt x="17084" y="1"/>
                  </a:moveTo>
                  <a:cubicBezTo>
                    <a:pt x="13103" y="1"/>
                    <a:pt x="9123" y="878"/>
                    <a:pt x="6081" y="2633"/>
                  </a:cubicBezTo>
                  <a:cubicBezTo>
                    <a:pt x="1" y="6145"/>
                    <a:pt x="1" y="11827"/>
                    <a:pt x="6081" y="15339"/>
                  </a:cubicBezTo>
                  <a:cubicBezTo>
                    <a:pt x="9123" y="17095"/>
                    <a:pt x="13103" y="17973"/>
                    <a:pt x="17084" y="17973"/>
                  </a:cubicBezTo>
                  <a:cubicBezTo>
                    <a:pt x="21065" y="17973"/>
                    <a:pt x="25046" y="17095"/>
                    <a:pt x="28087" y="15339"/>
                  </a:cubicBezTo>
                  <a:cubicBezTo>
                    <a:pt x="34169" y="11827"/>
                    <a:pt x="34169" y="6145"/>
                    <a:pt x="28087" y="2633"/>
                  </a:cubicBezTo>
                  <a:cubicBezTo>
                    <a:pt x="25046" y="878"/>
                    <a:pt x="21065" y="1"/>
                    <a:pt x="17084" y="1"/>
                  </a:cubicBezTo>
                  <a:close/>
                </a:path>
              </a:pathLst>
            </a:custGeom>
            <a:gradFill>
              <a:gsLst>
                <a:gs pos="0">
                  <a:schemeClr val="accent6"/>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9" name="Google Shape;2399;p55"/>
            <p:cNvSpPr/>
            <p:nvPr/>
          </p:nvSpPr>
          <p:spPr>
            <a:xfrm>
              <a:off x="7498685" y="-1654213"/>
              <a:ext cx="690430" cy="672078"/>
            </a:xfrm>
            <a:custGeom>
              <a:rect b="b" l="l" r="r" t="t"/>
              <a:pathLst>
                <a:path extrusionOk="0" h="17970" w="31125">
                  <a:moveTo>
                    <a:pt x="15604" y="0"/>
                  </a:moveTo>
                  <a:lnTo>
                    <a:pt x="15604" y="8928"/>
                  </a:lnTo>
                  <a:lnTo>
                    <a:pt x="26534" y="2617"/>
                  </a:lnTo>
                  <a:cubicBezTo>
                    <a:pt x="23509" y="879"/>
                    <a:pt x="19559" y="6"/>
                    <a:pt x="15604" y="0"/>
                  </a:cubicBezTo>
                  <a:close/>
                  <a:moveTo>
                    <a:pt x="4532" y="2651"/>
                  </a:moveTo>
                  <a:cubicBezTo>
                    <a:pt x="1522" y="4398"/>
                    <a:pt x="11" y="6678"/>
                    <a:pt x="0" y="8962"/>
                  </a:cubicBezTo>
                  <a:lnTo>
                    <a:pt x="15464" y="8962"/>
                  </a:lnTo>
                  <a:lnTo>
                    <a:pt x="4532" y="2651"/>
                  </a:lnTo>
                  <a:close/>
                  <a:moveTo>
                    <a:pt x="15661" y="9008"/>
                  </a:moveTo>
                  <a:lnTo>
                    <a:pt x="26593" y="15319"/>
                  </a:lnTo>
                  <a:cubicBezTo>
                    <a:pt x="29603" y="13572"/>
                    <a:pt x="31114" y="11292"/>
                    <a:pt x="31124" y="9008"/>
                  </a:cubicBezTo>
                  <a:close/>
                  <a:moveTo>
                    <a:pt x="15521" y="9042"/>
                  </a:moveTo>
                  <a:lnTo>
                    <a:pt x="4590" y="15353"/>
                  </a:lnTo>
                  <a:cubicBezTo>
                    <a:pt x="7616" y="17091"/>
                    <a:pt x="11566" y="17963"/>
                    <a:pt x="15521" y="17970"/>
                  </a:cubicBezTo>
                  <a:lnTo>
                    <a:pt x="15521" y="9042"/>
                  </a:lnTo>
                  <a:close/>
                </a:path>
              </a:pathLst>
            </a:custGeom>
            <a:gradFill>
              <a:gsLst>
                <a:gs pos="0">
                  <a:schemeClr val="accent5"/>
                </a:gs>
                <a:gs pos="100000">
                  <a:schemeClr val="lt1"/>
                </a:gs>
                <a:gs pos="100000">
                  <a:schemeClr val="accent6"/>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00" name="Google Shape;2400;p55"/>
          <p:cNvGrpSpPr/>
          <p:nvPr/>
        </p:nvGrpSpPr>
        <p:grpSpPr>
          <a:xfrm>
            <a:off x="5536740" y="443771"/>
            <a:ext cx="2890953" cy="1970639"/>
            <a:chOff x="3024078" y="1987423"/>
            <a:chExt cx="3101881" cy="1847763"/>
          </a:xfrm>
        </p:grpSpPr>
        <p:grpSp>
          <p:nvGrpSpPr>
            <p:cNvPr id="2401" name="Google Shape;2401;p55"/>
            <p:cNvGrpSpPr/>
            <p:nvPr/>
          </p:nvGrpSpPr>
          <p:grpSpPr>
            <a:xfrm>
              <a:off x="3339466" y="2138929"/>
              <a:ext cx="2455292" cy="1617889"/>
              <a:chOff x="-3209756" y="1803812"/>
              <a:chExt cx="2235335" cy="1472951"/>
            </a:xfrm>
          </p:grpSpPr>
          <p:grpSp>
            <p:nvGrpSpPr>
              <p:cNvPr id="2402" name="Google Shape;2402;p55"/>
              <p:cNvGrpSpPr/>
              <p:nvPr/>
            </p:nvGrpSpPr>
            <p:grpSpPr>
              <a:xfrm>
                <a:off x="-1885420" y="1803812"/>
                <a:ext cx="163333" cy="251385"/>
                <a:chOff x="-3916750" y="2838725"/>
                <a:chExt cx="106150" cy="163375"/>
              </a:xfrm>
            </p:grpSpPr>
            <p:sp>
              <p:nvSpPr>
                <p:cNvPr id="2403" name="Google Shape;2403;p55"/>
                <p:cNvSpPr/>
                <p:nvPr/>
              </p:nvSpPr>
              <p:spPr>
                <a:xfrm>
                  <a:off x="-3912025" y="2929400"/>
                  <a:ext cx="97175" cy="72700"/>
                </a:xfrm>
                <a:custGeom>
                  <a:rect b="b" l="l" r="r" t="t"/>
                  <a:pathLst>
                    <a:path extrusionOk="0" h="2908" w="3887">
                      <a:moveTo>
                        <a:pt x="1" y="1686"/>
                      </a:moveTo>
                      <a:lnTo>
                        <a:pt x="1" y="1685"/>
                      </a:lnTo>
                      <a:lnTo>
                        <a:pt x="1" y="62"/>
                      </a:lnTo>
                      <a:lnTo>
                        <a:pt x="3865" y="0"/>
                      </a:lnTo>
                      <a:lnTo>
                        <a:pt x="3865" y="1622"/>
                      </a:lnTo>
                      <a:lnTo>
                        <a:pt x="3862" y="1622"/>
                      </a:lnTo>
                      <a:cubicBezTo>
                        <a:pt x="3886" y="1926"/>
                        <a:pt x="3700" y="2235"/>
                        <a:pt x="3295" y="2468"/>
                      </a:cubicBezTo>
                      <a:cubicBezTo>
                        <a:pt x="2539" y="2904"/>
                        <a:pt x="1316" y="2908"/>
                        <a:pt x="564" y="2474"/>
                      </a:cubicBezTo>
                      <a:cubicBezTo>
                        <a:pt x="190" y="2257"/>
                        <a:pt x="2" y="1975"/>
                        <a:pt x="2" y="1691"/>
                      </a:cubicBezTo>
                      <a:lnTo>
                        <a:pt x="1" y="1691"/>
                      </a:lnTo>
                      <a:lnTo>
                        <a:pt x="1" y="1686"/>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4" name="Google Shape;2404;p55"/>
                <p:cNvSpPr/>
                <p:nvPr/>
              </p:nvSpPr>
              <p:spPr>
                <a:xfrm>
                  <a:off x="-3916750" y="2903025"/>
                  <a:ext cx="106150" cy="55825"/>
                </a:xfrm>
                <a:custGeom>
                  <a:rect b="b" l="l" r="r" t="t"/>
                  <a:pathLst>
                    <a:path extrusionOk="0" h="2233" w="4246">
                      <a:moveTo>
                        <a:pt x="2135" y="1"/>
                      </a:moveTo>
                      <a:cubicBezTo>
                        <a:pt x="1638" y="1"/>
                        <a:pt x="1141" y="110"/>
                        <a:pt x="760" y="329"/>
                      </a:cubicBezTo>
                      <a:cubicBezTo>
                        <a:pt x="3" y="766"/>
                        <a:pt x="0" y="1474"/>
                        <a:pt x="753" y="1907"/>
                      </a:cubicBezTo>
                      <a:cubicBezTo>
                        <a:pt x="1127" y="2124"/>
                        <a:pt x="1618" y="2232"/>
                        <a:pt x="2110" y="2232"/>
                      </a:cubicBezTo>
                      <a:cubicBezTo>
                        <a:pt x="2607" y="2232"/>
                        <a:pt x="3105" y="2122"/>
                        <a:pt x="3486" y="1903"/>
                      </a:cubicBezTo>
                      <a:cubicBezTo>
                        <a:pt x="4243" y="1466"/>
                        <a:pt x="4246" y="758"/>
                        <a:pt x="3494" y="325"/>
                      </a:cubicBezTo>
                      <a:cubicBezTo>
                        <a:pt x="3119" y="109"/>
                        <a:pt x="2627" y="1"/>
                        <a:pt x="213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5" name="Google Shape;2405;p55"/>
                <p:cNvSpPr/>
                <p:nvPr/>
              </p:nvSpPr>
              <p:spPr>
                <a:xfrm>
                  <a:off x="-3903975" y="2906525"/>
                  <a:ext cx="81075" cy="44725"/>
                </a:xfrm>
                <a:custGeom>
                  <a:rect b="b" l="l" r="r" t="t"/>
                  <a:pathLst>
                    <a:path extrusionOk="0" h="1789" w="3243">
                      <a:moveTo>
                        <a:pt x="3223" y="0"/>
                      </a:moveTo>
                      <a:lnTo>
                        <a:pt x="0" y="51"/>
                      </a:lnTo>
                      <a:lnTo>
                        <a:pt x="0" y="860"/>
                      </a:lnTo>
                      <a:lnTo>
                        <a:pt x="0" y="863"/>
                      </a:lnTo>
                      <a:lnTo>
                        <a:pt x="0" y="866"/>
                      </a:lnTo>
                      <a:cubicBezTo>
                        <a:pt x="0" y="1103"/>
                        <a:pt x="157" y="1338"/>
                        <a:pt x="468" y="1518"/>
                      </a:cubicBezTo>
                      <a:cubicBezTo>
                        <a:pt x="781" y="1698"/>
                        <a:pt x="1191" y="1788"/>
                        <a:pt x="1602" y="1788"/>
                      </a:cubicBezTo>
                      <a:cubicBezTo>
                        <a:pt x="2016" y="1788"/>
                        <a:pt x="2431" y="1697"/>
                        <a:pt x="2749" y="1514"/>
                      </a:cubicBezTo>
                      <a:cubicBezTo>
                        <a:pt x="3086" y="1320"/>
                        <a:pt x="3243" y="1061"/>
                        <a:pt x="3223" y="808"/>
                      </a:cubicBezTo>
                      <a:lnTo>
                        <a:pt x="322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6" name="Google Shape;2406;p55"/>
                <p:cNvSpPr/>
                <p:nvPr/>
              </p:nvSpPr>
              <p:spPr>
                <a:xfrm>
                  <a:off x="-3907975" y="2884525"/>
                  <a:ext cx="88575" cy="46575"/>
                </a:xfrm>
                <a:custGeom>
                  <a:rect b="b" l="l" r="r" t="t"/>
                  <a:pathLst>
                    <a:path extrusionOk="0" h="1863" w="3543">
                      <a:moveTo>
                        <a:pt x="1783" y="0"/>
                      </a:moveTo>
                      <a:cubicBezTo>
                        <a:pt x="1369" y="0"/>
                        <a:pt x="953" y="92"/>
                        <a:pt x="635" y="276"/>
                      </a:cubicBezTo>
                      <a:cubicBezTo>
                        <a:pt x="3" y="640"/>
                        <a:pt x="0" y="1229"/>
                        <a:pt x="628" y="1592"/>
                      </a:cubicBezTo>
                      <a:cubicBezTo>
                        <a:pt x="940" y="1772"/>
                        <a:pt x="1350" y="1862"/>
                        <a:pt x="1761" y="1862"/>
                      </a:cubicBezTo>
                      <a:cubicBezTo>
                        <a:pt x="2176" y="1862"/>
                        <a:pt x="2591" y="1771"/>
                        <a:pt x="2909" y="1588"/>
                      </a:cubicBezTo>
                      <a:cubicBezTo>
                        <a:pt x="3540" y="1223"/>
                        <a:pt x="3543" y="634"/>
                        <a:pt x="2915" y="271"/>
                      </a:cubicBezTo>
                      <a:cubicBezTo>
                        <a:pt x="2603" y="90"/>
                        <a:pt x="2194" y="0"/>
                        <a:pt x="17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7" name="Google Shape;2407;p55"/>
                <p:cNvSpPr/>
                <p:nvPr/>
              </p:nvSpPr>
              <p:spPr>
                <a:xfrm>
                  <a:off x="-3884325" y="2871525"/>
                  <a:ext cx="36125" cy="42625"/>
                </a:xfrm>
                <a:custGeom>
                  <a:rect b="b" l="l" r="r" t="t"/>
                  <a:pathLst>
                    <a:path extrusionOk="0" h="1705" w="1445">
                      <a:moveTo>
                        <a:pt x="1435" y="0"/>
                      </a:moveTo>
                      <a:lnTo>
                        <a:pt x="0" y="23"/>
                      </a:lnTo>
                      <a:lnTo>
                        <a:pt x="0" y="1292"/>
                      </a:lnTo>
                      <a:lnTo>
                        <a:pt x="0" y="1294"/>
                      </a:lnTo>
                      <a:cubicBezTo>
                        <a:pt x="2" y="1399"/>
                        <a:pt x="71" y="1503"/>
                        <a:pt x="209" y="1583"/>
                      </a:cubicBezTo>
                      <a:cubicBezTo>
                        <a:pt x="349" y="1664"/>
                        <a:pt x="532" y="1704"/>
                        <a:pt x="715" y="1704"/>
                      </a:cubicBezTo>
                      <a:cubicBezTo>
                        <a:pt x="899" y="1704"/>
                        <a:pt x="1083" y="1663"/>
                        <a:pt x="1225" y="1582"/>
                      </a:cubicBezTo>
                      <a:cubicBezTo>
                        <a:pt x="1374" y="1495"/>
                        <a:pt x="1445" y="1380"/>
                        <a:pt x="1435" y="1268"/>
                      </a:cubicBezTo>
                      <a:lnTo>
                        <a:pt x="143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8" name="Google Shape;2408;p55"/>
                <p:cNvSpPr/>
                <p:nvPr/>
              </p:nvSpPr>
              <p:spPr>
                <a:xfrm>
                  <a:off x="-3896025" y="2838725"/>
                  <a:ext cx="56700" cy="56350"/>
                </a:xfrm>
                <a:custGeom>
                  <a:rect b="b" l="l" r="r" t="t"/>
                  <a:pathLst>
                    <a:path extrusionOk="0" h="2254" w="2268">
                      <a:moveTo>
                        <a:pt x="1157" y="0"/>
                      </a:moveTo>
                      <a:cubicBezTo>
                        <a:pt x="47" y="0"/>
                        <a:pt x="114" y="1302"/>
                        <a:pt x="114" y="1302"/>
                      </a:cubicBezTo>
                      <a:cubicBezTo>
                        <a:pt x="114" y="1302"/>
                        <a:pt x="1" y="2192"/>
                        <a:pt x="954" y="2249"/>
                      </a:cubicBezTo>
                      <a:cubicBezTo>
                        <a:pt x="1008" y="2252"/>
                        <a:pt x="1059" y="2254"/>
                        <a:pt x="1107" y="2254"/>
                      </a:cubicBezTo>
                      <a:cubicBezTo>
                        <a:pt x="2171" y="2254"/>
                        <a:pt x="2172" y="1518"/>
                        <a:pt x="2172" y="1518"/>
                      </a:cubicBezTo>
                      <a:cubicBezTo>
                        <a:pt x="2172" y="1518"/>
                        <a:pt x="2268" y="0"/>
                        <a:pt x="1157" y="0"/>
                      </a:cubicBezTo>
                      <a:close/>
                    </a:path>
                  </a:pathLst>
                </a:custGeom>
                <a:gradFill>
                  <a:gsLst>
                    <a:gs pos="0">
                      <a:schemeClr val="accent1"/>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09" name="Google Shape;2409;p55"/>
              <p:cNvGrpSpPr/>
              <p:nvPr/>
            </p:nvGrpSpPr>
            <p:grpSpPr>
              <a:xfrm>
                <a:off x="-1137754" y="2214606"/>
                <a:ext cx="163333" cy="251385"/>
                <a:chOff x="-3916750" y="2838725"/>
                <a:chExt cx="106150" cy="163375"/>
              </a:xfrm>
            </p:grpSpPr>
            <p:sp>
              <p:nvSpPr>
                <p:cNvPr id="2410" name="Google Shape;2410;p55"/>
                <p:cNvSpPr/>
                <p:nvPr/>
              </p:nvSpPr>
              <p:spPr>
                <a:xfrm>
                  <a:off x="-3912025" y="2929400"/>
                  <a:ext cx="97175" cy="72700"/>
                </a:xfrm>
                <a:custGeom>
                  <a:rect b="b" l="l" r="r" t="t"/>
                  <a:pathLst>
                    <a:path extrusionOk="0" h="2908" w="3887">
                      <a:moveTo>
                        <a:pt x="1" y="1686"/>
                      </a:moveTo>
                      <a:lnTo>
                        <a:pt x="1" y="1685"/>
                      </a:lnTo>
                      <a:lnTo>
                        <a:pt x="1" y="62"/>
                      </a:lnTo>
                      <a:lnTo>
                        <a:pt x="3865" y="0"/>
                      </a:lnTo>
                      <a:lnTo>
                        <a:pt x="3865" y="1622"/>
                      </a:lnTo>
                      <a:lnTo>
                        <a:pt x="3862" y="1622"/>
                      </a:lnTo>
                      <a:cubicBezTo>
                        <a:pt x="3886" y="1926"/>
                        <a:pt x="3700" y="2235"/>
                        <a:pt x="3295" y="2468"/>
                      </a:cubicBezTo>
                      <a:cubicBezTo>
                        <a:pt x="2539" y="2904"/>
                        <a:pt x="1316" y="2908"/>
                        <a:pt x="564" y="2474"/>
                      </a:cubicBezTo>
                      <a:cubicBezTo>
                        <a:pt x="190" y="2257"/>
                        <a:pt x="2" y="1975"/>
                        <a:pt x="2" y="1691"/>
                      </a:cubicBezTo>
                      <a:lnTo>
                        <a:pt x="1" y="1691"/>
                      </a:lnTo>
                      <a:lnTo>
                        <a:pt x="1" y="1686"/>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1" name="Google Shape;2411;p55"/>
                <p:cNvSpPr/>
                <p:nvPr/>
              </p:nvSpPr>
              <p:spPr>
                <a:xfrm>
                  <a:off x="-3916750" y="2903025"/>
                  <a:ext cx="106150" cy="55825"/>
                </a:xfrm>
                <a:custGeom>
                  <a:rect b="b" l="l" r="r" t="t"/>
                  <a:pathLst>
                    <a:path extrusionOk="0" h="2233" w="4246">
                      <a:moveTo>
                        <a:pt x="2135" y="1"/>
                      </a:moveTo>
                      <a:cubicBezTo>
                        <a:pt x="1638" y="1"/>
                        <a:pt x="1141" y="110"/>
                        <a:pt x="760" y="329"/>
                      </a:cubicBezTo>
                      <a:cubicBezTo>
                        <a:pt x="3" y="766"/>
                        <a:pt x="0" y="1474"/>
                        <a:pt x="753" y="1907"/>
                      </a:cubicBezTo>
                      <a:cubicBezTo>
                        <a:pt x="1127" y="2124"/>
                        <a:pt x="1618" y="2232"/>
                        <a:pt x="2110" y="2232"/>
                      </a:cubicBezTo>
                      <a:cubicBezTo>
                        <a:pt x="2607" y="2232"/>
                        <a:pt x="3105" y="2122"/>
                        <a:pt x="3486" y="1903"/>
                      </a:cubicBezTo>
                      <a:cubicBezTo>
                        <a:pt x="4243" y="1466"/>
                        <a:pt x="4246" y="758"/>
                        <a:pt x="3494" y="325"/>
                      </a:cubicBezTo>
                      <a:cubicBezTo>
                        <a:pt x="3119" y="109"/>
                        <a:pt x="2627" y="1"/>
                        <a:pt x="213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2" name="Google Shape;2412;p55"/>
                <p:cNvSpPr/>
                <p:nvPr/>
              </p:nvSpPr>
              <p:spPr>
                <a:xfrm>
                  <a:off x="-3903975" y="2906525"/>
                  <a:ext cx="81075" cy="44725"/>
                </a:xfrm>
                <a:custGeom>
                  <a:rect b="b" l="l" r="r" t="t"/>
                  <a:pathLst>
                    <a:path extrusionOk="0" h="1789" w="3243">
                      <a:moveTo>
                        <a:pt x="3223" y="0"/>
                      </a:moveTo>
                      <a:lnTo>
                        <a:pt x="0" y="51"/>
                      </a:lnTo>
                      <a:lnTo>
                        <a:pt x="0" y="860"/>
                      </a:lnTo>
                      <a:lnTo>
                        <a:pt x="0" y="863"/>
                      </a:lnTo>
                      <a:lnTo>
                        <a:pt x="0" y="866"/>
                      </a:lnTo>
                      <a:cubicBezTo>
                        <a:pt x="0" y="1103"/>
                        <a:pt x="157" y="1338"/>
                        <a:pt x="468" y="1518"/>
                      </a:cubicBezTo>
                      <a:cubicBezTo>
                        <a:pt x="781" y="1698"/>
                        <a:pt x="1191" y="1788"/>
                        <a:pt x="1602" y="1788"/>
                      </a:cubicBezTo>
                      <a:cubicBezTo>
                        <a:pt x="2016" y="1788"/>
                        <a:pt x="2431" y="1697"/>
                        <a:pt x="2749" y="1514"/>
                      </a:cubicBezTo>
                      <a:cubicBezTo>
                        <a:pt x="3086" y="1320"/>
                        <a:pt x="3243" y="1061"/>
                        <a:pt x="3223" y="808"/>
                      </a:cubicBezTo>
                      <a:lnTo>
                        <a:pt x="322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3" name="Google Shape;2413;p55"/>
                <p:cNvSpPr/>
                <p:nvPr/>
              </p:nvSpPr>
              <p:spPr>
                <a:xfrm>
                  <a:off x="-3907975" y="2884525"/>
                  <a:ext cx="88575" cy="46575"/>
                </a:xfrm>
                <a:custGeom>
                  <a:rect b="b" l="l" r="r" t="t"/>
                  <a:pathLst>
                    <a:path extrusionOk="0" h="1863" w="3543">
                      <a:moveTo>
                        <a:pt x="1783" y="0"/>
                      </a:moveTo>
                      <a:cubicBezTo>
                        <a:pt x="1369" y="0"/>
                        <a:pt x="953" y="92"/>
                        <a:pt x="635" y="276"/>
                      </a:cubicBezTo>
                      <a:cubicBezTo>
                        <a:pt x="3" y="640"/>
                        <a:pt x="0" y="1229"/>
                        <a:pt x="628" y="1592"/>
                      </a:cubicBezTo>
                      <a:cubicBezTo>
                        <a:pt x="940" y="1772"/>
                        <a:pt x="1350" y="1862"/>
                        <a:pt x="1761" y="1862"/>
                      </a:cubicBezTo>
                      <a:cubicBezTo>
                        <a:pt x="2176" y="1862"/>
                        <a:pt x="2591" y="1771"/>
                        <a:pt x="2909" y="1588"/>
                      </a:cubicBezTo>
                      <a:cubicBezTo>
                        <a:pt x="3540" y="1223"/>
                        <a:pt x="3543" y="634"/>
                        <a:pt x="2915" y="271"/>
                      </a:cubicBezTo>
                      <a:cubicBezTo>
                        <a:pt x="2603" y="90"/>
                        <a:pt x="2194" y="0"/>
                        <a:pt x="17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4" name="Google Shape;2414;p55"/>
                <p:cNvSpPr/>
                <p:nvPr/>
              </p:nvSpPr>
              <p:spPr>
                <a:xfrm>
                  <a:off x="-3884325" y="2871525"/>
                  <a:ext cx="36125" cy="42625"/>
                </a:xfrm>
                <a:custGeom>
                  <a:rect b="b" l="l" r="r" t="t"/>
                  <a:pathLst>
                    <a:path extrusionOk="0" h="1705" w="1445">
                      <a:moveTo>
                        <a:pt x="1435" y="0"/>
                      </a:moveTo>
                      <a:lnTo>
                        <a:pt x="0" y="23"/>
                      </a:lnTo>
                      <a:lnTo>
                        <a:pt x="0" y="1292"/>
                      </a:lnTo>
                      <a:lnTo>
                        <a:pt x="0" y="1294"/>
                      </a:lnTo>
                      <a:cubicBezTo>
                        <a:pt x="2" y="1399"/>
                        <a:pt x="71" y="1503"/>
                        <a:pt x="209" y="1583"/>
                      </a:cubicBezTo>
                      <a:cubicBezTo>
                        <a:pt x="349" y="1664"/>
                        <a:pt x="532" y="1704"/>
                        <a:pt x="715" y="1704"/>
                      </a:cubicBezTo>
                      <a:cubicBezTo>
                        <a:pt x="899" y="1704"/>
                        <a:pt x="1083" y="1663"/>
                        <a:pt x="1225" y="1582"/>
                      </a:cubicBezTo>
                      <a:cubicBezTo>
                        <a:pt x="1374" y="1495"/>
                        <a:pt x="1445" y="1380"/>
                        <a:pt x="1435" y="1268"/>
                      </a:cubicBezTo>
                      <a:lnTo>
                        <a:pt x="143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5" name="Google Shape;2415;p55"/>
                <p:cNvSpPr/>
                <p:nvPr/>
              </p:nvSpPr>
              <p:spPr>
                <a:xfrm>
                  <a:off x="-3896025" y="2838725"/>
                  <a:ext cx="56700" cy="56350"/>
                </a:xfrm>
                <a:custGeom>
                  <a:rect b="b" l="l" r="r" t="t"/>
                  <a:pathLst>
                    <a:path extrusionOk="0" h="2254" w="2268">
                      <a:moveTo>
                        <a:pt x="1157" y="0"/>
                      </a:moveTo>
                      <a:cubicBezTo>
                        <a:pt x="47" y="0"/>
                        <a:pt x="114" y="1302"/>
                        <a:pt x="114" y="1302"/>
                      </a:cubicBezTo>
                      <a:cubicBezTo>
                        <a:pt x="114" y="1302"/>
                        <a:pt x="1" y="2192"/>
                        <a:pt x="954" y="2249"/>
                      </a:cubicBezTo>
                      <a:cubicBezTo>
                        <a:pt x="1008" y="2252"/>
                        <a:pt x="1059" y="2254"/>
                        <a:pt x="1107" y="2254"/>
                      </a:cubicBezTo>
                      <a:cubicBezTo>
                        <a:pt x="2171" y="2254"/>
                        <a:pt x="2172" y="1518"/>
                        <a:pt x="2172" y="1518"/>
                      </a:cubicBezTo>
                      <a:cubicBezTo>
                        <a:pt x="2172" y="1518"/>
                        <a:pt x="2268" y="0"/>
                        <a:pt x="1157" y="0"/>
                      </a:cubicBezTo>
                      <a:close/>
                    </a:path>
                  </a:pathLst>
                </a:custGeom>
                <a:gradFill>
                  <a:gsLst>
                    <a:gs pos="0">
                      <a:schemeClr val="accent1"/>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16" name="Google Shape;2416;p55"/>
              <p:cNvSpPr/>
              <p:nvPr/>
            </p:nvSpPr>
            <p:spPr>
              <a:xfrm>
                <a:off x="-2508114" y="2583837"/>
                <a:ext cx="569742" cy="593015"/>
              </a:xfrm>
              <a:custGeom>
                <a:rect b="b" l="l" r="r" t="t"/>
                <a:pathLst>
                  <a:path extrusionOk="0" h="15416" w="14811">
                    <a:moveTo>
                      <a:pt x="6981" y="0"/>
                    </a:moveTo>
                    <a:cubicBezTo>
                      <a:pt x="5825" y="1041"/>
                      <a:pt x="4648" y="2057"/>
                      <a:pt x="3462" y="3061"/>
                    </a:cubicBezTo>
                    <a:cubicBezTo>
                      <a:pt x="2871" y="3564"/>
                      <a:pt x="2279" y="4069"/>
                      <a:pt x="1681" y="4562"/>
                    </a:cubicBezTo>
                    <a:lnTo>
                      <a:pt x="785" y="5307"/>
                    </a:lnTo>
                    <a:cubicBezTo>
                      <a:pt x="642" y="5424"/>
                      <a:pt x="464" y="5562"/>
                      <a:pt x="336" y="5742"/>
                    </a:cubicBezTo>
                    <a:cubicBezTo>
                      <a:pt x="207" y="5918"/>
                      <a:pt x="122" y="6124"/>
                      <a:pt x="82" y="6336"/>
                    </a:cubicBezTo>
                    <a:cubicBezTo>
                      <a:pt x="1" y="6761"/>
                      <a:pt x="107" y="7214"/>
                      <a:pt x="375" y="7550"/>
                    </a:cubicBezTo>
                    <a:cubicBezTo>
                      <a:pt x="505" y="7717"/>
                      <a:pt x="682" y="7853"/>
                      <a:pt x="858" y="7951"/>
                    </a:cubicBezTo>
                    <a:lnTo>
                      <a:pt x="1364" y="8239"/>
                    </a:lnTo>
                    <a:lnTo>
                      <a:pt x="3390" y="9389"/>
                    </a:lnTo>
                    <a:cubicBezTo>
                      <a:pt x="4742" y="10154"/>
                      <a:pt x="6080" y="10938"/>
                      <a:pt x="7426" y="11714"/>
                    </a:cubicBezTo>
                    <a:lnTo>
                      <a:pt x="11436" y="14084"/>
                    </a:lnTo>
                    <a:lnTo>
                      <a:pt x="13434" y="15279"/>
                    </a:lnTo>
                    <a:cubicBezTo>
                      <a:pt x="13571" y="15364"/>
                      <a:pt x="13741" y="15415"/>
                      <a:pt x="13910" y="15415"/>
                    </a:cubicBezTo>
                    <a:cubicBezTo>
                      <a:pt x="13968" y="15415"/>
                      <a:pt x="14026" y="15409"/>
                      <a:pt x="14083" y="15396"/>
                    </a:cubicBezTo>
                    <a:cubicBezTo>
                      <a:pt x="14306" y="15353"/>
                      <a:pt x="14508" y="15221"/>
                      <a:pt x="14642" y="15035"/>
                    </a:cubicBezTo>
                    <a:cubicBezTo>
                      <a:pt x="14712" y="14944"/>
                      <a:pt x="14754" y="14833"/>
                      <a:pt x="14785" y="14722"/>
                    </a:cubicBezTo>
                    <a:cubicBezTo>
                      <a:pt x="14811" y="14613"/>
                      <a:pt x="14811" y="14484"/>
                      <a:pt x="14808" y="14396"/>
                    </a:cubicBezTo>
                    <a:lnTo>
                      <a:pt x="14794" y="13813"/>
                    </a:lnTo>
                    <a:cubicBezTo>
                      <a:pt x="14755" y="12261"/>
                      <a:pt x="14731" y="10708"/>
                      <a:pt x="14726" y="9154"/>
                    </a:cubicBezTo>
                    <a:cubicBezTo>
                      <a:pt x="14714" y="7600"/>
                      <a:pt x="14715" y="6047"/>
                      <a:pt x="14748" y="4492"/>
                    </a:cubicBezTo>
                    <a:lnTo>
                      <a:pt x="14748" y="4492"/>
                    </a:lnTo>
                    <a:lnTo>
                      <a:pt x="13742" y="4533"/>
                    </a:lnTo>
                    <a:cubicBezTo>
                      <a:pt x="13905" y="6081"/>
                      <a:pt x="14037" y="7630"/>
                      <a:pt x="14154" y="9179"/>
                    </a:cubicBezTo>
                    <a:cubicBezTo>
                      <a:pt x="14280" y="10728"/>
                      <a:pt x="14385" y="12277"/>
                      <a:pt x="14477" y="13827"/>
                    </a:cubicBezTo>
                    <a:lnTo>
                      <a:pt x="14512" y="14408"/>
                    </a:lnTo>
                    <a:cubicBezTo>
                      <a:pt x="14519" y="14513"/>
                      <a:pt x="14520" y="14579"/>
                      <a:pt x="14506" y="14661"/>
                    </a:cubicBezTo>
                    <a:cubicBezTo>
                      <a:pt x="14488" y="14736"/>
                      <a:pt x="14463" y="14813"/>
                      <a:pt x="14416" y="14878"/>
                    </a:cubicBezTo>
                    <a:cubicBezTo>
                      <a:pt x="14301" y="15057"/>
                      <a:pt x="14092" y="15160"/>
                      <a:pt x="13880" y="15160"/>
                    </a:cubicBezTo>
                    <a:cubicBezTo>
                      <a:pt x="13769" y="15160"/>
                      <a:pt x="13657" y="15132"/>
                      <a:pt x="13557" y="15070"/>
                    </a:cubicBezTo>
                    <a:lnTo>
                      <a:pt x="11531" y="13919"/>
                    </a:lnTo>
                    <a:lnTo>
                      <a:pt x="7494" y="11597"/>
                    </a:lnTo>
                    <a:cubicBezTo>
                      <a:pt x="6157" y="10808"/>
                      <a:pt x="4814" y="10028"/>
                      <a:pt x="3483" y="9228"/>
                    </a:cubicBezTo>
                    <a:lnTo>
                      <a:pt x="1485" y="8033"/>
                    </a:lnTo>
                    <a:lnTo>
                      <a:pt x="985" y="7734"/>
                    </a:lnTo>
                    <a:cubicBezTo>
                      <a:pt x="825" y="7637"/>
                      <a:pt x="692" y="7531"/>
                      <a:pt x="587" y="7387"/>
                    </a:cubicBezTo>
                    <a:cubicBezTo>
                      <a:pt x="378" y="7107"/>
                      <a:pt x="307" y="6734"/>
                      <a:pt x="384" y="6399"/>
                    </a:cubicBezTo>
                    <a:cubicBezTo>
                      <a:pt x="422" y="6231"/>
                      <a:pt x="495" y="6073"/>
                      <a:pt x="601" y="5939"/>
                    </a:cubicBezTo>
                    <a:cubicBezTo>
                      <a:pt x="705" y="5804"/>
                      <a:pt x="839" y="5705"/>
                      <a:pt x="1002" y="5582"/>
                    </a:cubicBezTo>
                    <a:lnTo>
                      <a:pt x="1934" y="4885"/>
                    </a:lnTo>
                    <a:cubicBezTo>
                      <a:pt x="2554" y="4418"/>
                      <a:pt x="3182" y="3959"/>
                      <a:pt x="3810" y="3503"/>
                    </a:cubicBezTo>
                    <a:cubicBezTo>
                      <a:pt x="5062" y="2581"/>
                      <a:pt x="6323" y="1674"/>
                      <a:pt x="7604" y="791"/>
                    </a:cubicBezTo>
                    <a:lnTo>
                      <a:pt x="698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7" name="Google Shape;2417;p55"/>
              <p:cNvSpPr/>
              <p:nvPr/>
            </p:nvSpPr>
            <p:spPr>
              <a:xfrm>
                <a:off x="-2190723" y="2528482"/>
                <a:ext cx="543546" cy="486191"/>
              </a:xfrm>
              <a:custGeom>
                <a:rect b="b" l="l" r="r" t="t"/>
                <a:pathLst>
                  <a:path extrusionOk="0" h="12639" w="14130">
                    <a:moveTo>
                      <a:pt x="3171" y="1"/>
                    </a:moveTo>
                    <a:cubicBezTo>
                      <a:pt x="2374" y="973"/>
                      <a:pt x="1559" y="1928"/>
                      <a:pt x="730" y="2871"/>
                    </a:cubicBezTo>
                    <a:cubicBezTo>
                      <a:pt x="625" y="2993"/>
                      <a:pt x="525" y="3100"/>
                      <a:pt x="416" y="3231"/>
                    </a:cubicBezTo>
                    <a:cubicBezTo>
                      <a:pt x="293" y="3371"/>
                      <a:pt x="202" y="3537"/>
                      <a:pt x="136" y="3710"/>
                    </a:cubicBezTo>
                    <a:cubicBezTo>
                      <a:pt x="10" y="4056"/>
                      <a:pt x="1" y="4442"/>
                      <a:pt x="124" y="4782"/>
                    </a:cubicBezTo>
                    <a:cubicBezTo>
                      <a:pt x="239" y="5125"/>
                      <a:pt x="482" y="5420"/>
                      <a:pt x="787" y="5598"/>
                    </a:cubicBezTo>
                    <a:lnTo>
                      <a:pt x="1614" y="6060"/>
                    </a:lnTo>
                    <a:cubicBezTo>
                      <a:pt x="3808" y="7278"/>
                      <a:pt x="5988" y="8516"/>
                      <a:pt x="8158" y="9773"/>
                    </a:cubicBezTo>
                    <a:lnTo>
                      <a:pt x="11394" y="11688"/>
                    </a:lnTo>
                    <a:lnTo>
                      <a:pt x="12200" y="12174"/>
                    </a:lnTo>
                    <a:lnTo>
                      <a:pt x="12603" y="12416"/>
                    </a:lnTo>
                    <a:cubicBezTo>
                      <a:pt x="12674" y="12457"/>
                      <a:pt x="12730" y="12496"/>
                      <a:pt x="12813" y="12539"/>
                    </a:cubicBezTo>
                    <a:cubicBezTo>
                      <a:pt x="12891" y="12580"/>
                      <a:pt x="12977" y="12610"/>
                      <a:pt x="13068" y="12625"/>
                    </a:cubicBezTo>
                    <a:cubicBezTo>
                      <a:pt x="13117" y="12634"/>
                      <a:pt x="13166" y="12638"/>
                      <a:pt x="13214" y="12638"/>
                    </a:cubicBezTo>
                    <a:cubicBezTo>
                      <a:pt x="13531" y="12638"/>
                      <a:pt x="13838" y="12455"/>
                      <a:pt x="13992" y="12177"/>
                    </a:cubicBezTo>
                    <a:cubicBezTo>
                      <a:pt x="14086" y="12019"/>
                      <a:pt x="14129" y="11827"/>
                      <a:pt x="14108" y="11640"/>
                    </a:cubicBezTo>
                    <a:cubicBezTo>
                      <a:pt x="14099" y="11547"/>
                      <a:pt x="14072" y="11456"/>
                      <a:pt x="14036" y="11371"/>
                    </a:cubicBezTo>
                    <a:lnTo>
                      <a:pt x="13937" y="11153"/>
                    </a:lnTo>
                    <a:cubicBezTo>
                      <a:pt x="12886" y="8875"/>
                      <a:pt x="11868" y="6583"/>
                      <a:pt x="10939" y="4245"/>
                    </a:cubicBezTo>
                    <a:lnTo>
                      <a:pt x="10035" y="4688"/>
                    </a:lnTo>
                    <a:cubicBezTo>
                      <a:pt x="11313" y="6854"/>
                      <a:pt x="12500" y="9066"/>
                      <a:pt x="13657" y="11291"/>
                    </a:cubicBezTo>
                    <a:lnTo>
                      <a:pt x="13762" y="11496"/>
                    </a:lnTo>
                    <a:cubicBezTo>
                      <a:pt x="13791" y="11554"/>
                      <a:pt x="13811" y="11614"/>
                      <a:pt x="13820" y="11677"/>
                    </a:cubicBezTo>
                    <a:cubicBezTo>
                      <a:pt x="13840" y="11802"/>
                      <a:pt x="13819" y="11931"/>
                      <a:pt x="13759" y="12047"/>
                    </a:cubicBezTo>
                    <a:cubicBezTo>
                      <a:pt x="13652" y="12253"/>
                      <a:pt x="13425" y="12396"/>
                      <a:pt x="13192" y="12396"/>
                    </a:cubicBezTo>
                    <a:cubicBezTo>
                      <a:pt x="13163" y="12396"/>
                      <a:pt x="13134" y="12394"/>
                      <a:pt x="13105" y="12390"/>
                    </a:cubicBezTo>
                    <a:cubicBezTo>
                      <a:pt x="12974" y="12376"/>
                      <a:pt x="12859" y="12303"/>
                      <a:pt x="12716" y="12222"/>
                    </a:cubicBezTo>
                    <a:lnTo>
                      <a:pt x="12307" y="11991"/>
                    </a:lnTo>
                    <a:lnTo>
                      <a:pt x="11487" y="11530"/>
                    </a:lnTo>
                    <a:lnTo>
                      <a:pt x="8226" y="9656"/>
                    </a:lnTo>
                    <a:cubicBezTo>
                      <a:pt x="6063" y="8387"/>
                      <a:pt x="3911" y="7100"/>
                      <a:pt x="1771" y="5791"/>
                    </a:cubicBezTo>
                    <a:cubicBezTo>
                      <a:pt x="1507" y="5628"/>
                      <a:pt x="1228" y="5463"/>
                      <a:pt x="978" y="5300"/>
                    </a:cubicBezTo>
                    <a:cubicBezTo>
                      <a:pt x="752" y="5146"/>
                      <a:pt x="587" y="4914"/>
                      <a:pt x="519" y="4657"/>
                    </a:cubicBezTo>
                    <a:cubicBezTo>
                      <a:pt x="445" y="4402"/>
                      <a:pt x="469" y="4122"/>
                      <a:pt x="579" y="3889"/>
                    </a:cubicBezTo>
                    <a:cubicBezTo>
                      <a:pt x="636" y="3776"/>
                      <a:pt x="705" y="3666"/>
                      <a:pt x="799" y="3579"/>
                    </a:cubicBezTo>
                    <a:lnTo>
                      <a:pt x="1132" y="3256"/>
                    </a:lnTo>
                    <a:cubicBezTo>
                      <a:pt x="2039" y="2390"/>
                      <a:pt x="2959" y="1534"/>
                      <a:pt x="3899" y="698"/>
                    </a:cubicBezTo>
                    <a:lnTo>
                      <a:pt x="317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8" name="Google Shape;2418;p55"/>
              <p:cNvSpPr/>
              <p:nvPr/>
            </p:nvSpPr>
            <p:spPr>
              <a:xfrm>
                <a:off x="-1901798" y="2889614"/>
                <a:ext cx="61933" cy="65664"/>
              </a:xfrm>
              <a:custGeom>
                <a:rect b="b" l="l" r="r" t="t"/>
                <a:pathLst>
                  <a:path extrusionOk="0" h="1707" w="1610">
                    <a:moveTo>
                      <a:pt x="1161" y="1"/>
                    </a:moveTo>
                    <a:lnTo>
                      <a:pt x="1" y="1434"/>
                    </a:lnTo>
                    <a:lnTo>
                      <a:pt x="164" y="1706"/>
                    </a:lnTo>
                    <a:lnTo>
                      <a:pt x="1610" y="19"/>
                    </a:lnTo>
                    <a:lnTo>
                      <a:pt x="116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9" name="Google Shape;2419;p55"/>
              <p:cNvSpPr/>
              <p:nvPr/>
            </p:nvSpPr>
            <p:spPr>
              <a:xfrm>
                <a:off x="-1895489" y="2895346"/>
                <a:ext cx="67049" cy="59932"/>
              </a:xfrm>
              <a:custGeom>
                <a:rect b="b" l="l" r="r" t="t"/>
                <a:pathLst>
                  <a:path extrusionOk="0" h="1558" w="1743">
                    <a:moveTo>
                      <a:pt x="1743" y="1"/>
                    </a:moveTo>
                    <a:lnTo>
                      <a:pt x="872" y="504"/>
                    </a:lnTo>
                    <a:lnTo>
                      <a:pt x="0" y="1557"/>
                    </a:lnTo>
                    <a:lnTo>
                      <a:pt x="871" y="1054"/>
                    </a:lnTo>
                    <a:lnTo>
                      <a:pt x="174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0" name="Google Shape;2420;p55"/>
              <p:cNvSpPr/>
              <p:nvPr/>
            </p:nvSpPr>
            <p:spPr>
              <a:xfrm>
                <a:off x="-1896528" y="2935890"/>
                <a:ext cx="34544" cy="44122"/>
              </a:xfrm>
              <a:custGeom>
                <a:rect b="b" l="l" r="r" t="t"/>
                <a:pathLst>
                  <a:path extrusionOk="0" h="1147" w="898">
                    <a:moveTo>
                      <a:pt x="898" y="0"/>
                    </a:moveTo>
                    <a:lnTo>
                      <a:pt x="27" y="503"/>
                    </a:lnTo>
                    <a:lnTo>
                      <a:pt x="1" y="1146"/>
                    </a:lnTo>
                    <a:lnTo>
                      <a:pt x="872" y="643"/>
                    </a:lnTo>
                    <a:lnTo>
                      <a:pt x="89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1" name="Google Shape;2421;p55"/>
              <p:cNvSpPr/>
              <p:nvPr/>
            </p:nvSpPr>
            <p:spPr>
              <a:xfrm>
                <a:off x="-1902798" y="2944776"/>
                <a:ext cx="7347" cy="35236"/>
              </a:xfrm>
              <a:custGeom>
                <a:rect b="b" l="l" r="r" t="t"/>
                <a:pathLst>
                  <a:path extrusionOk="0" h="916" w="191">
                    <a:moveTo>
                      <a:pt x="27" y="0"/>
                    </a:moveTo>
                    <a:lnTo>
                      <a:pt x="1" y="643"/>
                    </a:lnTo>
                    <a:lnTo>
                      <a:pt x="164" y="915"/>
                    </a:lnTo>
                    <a:lnTo>
                      <a:pt x="190" y="272"/>
                    </a:lnTo>
                    <a:lnTo>
                      <a:pt x="2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2" name="Google Shape;2422;p55"/>
              <p:cNvSpPr/>
              <p:nvPr/>
            </p:nvSpPr>
            <p:spPr>
              <a:xfrm>
                <a:off x="-1891411" y="2934390"/>
                <a:ext cx="49200" cy="52547"/>
              </a:xfrm>
              <a:custGeom>
                <a:rect b="b" l="l" r="r" t="t"/>
                <a:pathLst>
                  <a:path extrusionOk="0" h="1366" w="1279">
                    <a:moveTo>
                      <a:pt x="600" y="0"/>
                    </a:moveTo>
                    <a:cubicBezTo>
                      <a:pt x="545" y="0"/>
                      <a:pt x="482" y="18"/>
                      <a:pt x="415" y="56"/>
                    </a:cubicBezTo>
                    <a:cubicBezTo>
                      <a:pt x="186" y="189"/>
                      <a:pt x="0" y="510"/>
                      <a:pt x="0" y="773"/>
                    </a:cubicBezTo>
                    <a:cubicBezTo>
                      <a:pt x="0" y="909"/>
                      <a:pt x="49" y="1002"/>
                      <a:pt x="129" y="1042"/>
                    </a:cubicBezTo>
                    <a:lnTo>
                      <a:pt x="129" y="1044"/>
                    </a:lnTo>
                    <a:lnTo>
                      <a:pt x="694" y="1365"/>
                    </a:lnTo>
                    <a:lnTo>
                      <a:pt x="751" y="1268"/>
                    </a:lnTo>
                    <a:cubicBezTo>
                      <a:pt x="769" y="1261"/>
                      <a:pt x="788" y="1252"/>
                      <a:pt x="808" y="1241"/>
                    </a:cubicBezTo>
                    <a:cubicBezTo>
                      <a:pt x="1037" y="1108"/>
                      <a:pt x="1222" y="789"/>
                      <a:pt x="1222" y="526"/>
                    </a:cubicBezTo>
                    <a:cubicBezTo>
                      <a:pt x="1222" y="504"/>
                      <a:pt x="1220" y="484"/>
                      <a:pt x="1218" y="466"/>
                    </a:cubicBezTo>
                    <a:lnTo>
                      <a:pt x="1278" y="361"/>
                    </a:lnTo>
                    <a:lnTo>
                      <a:pt x="740" y="49"/>
                    </a:lnTo>
                    <a:lnTo>
                      <a:pt x="739" y="49"/>
                    </a:lnTo>
                    <a:cubicBezTo>
                      <a:pt x="701" y="17"/>
                      <a:pt x="654" y="0"/>
                      <a:pt x="60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3" name="Google Shape;2423;p55"/>
              <p:cNvSpPr/>
              <p:nvPr/>
            </p:nvSpPr>
            <p:spPr>
              <a:xfrm>
                <a:off x="-1870639" y="2946354"/>
                <a:ext cx="31928" cy="41045"/>
              </a:xfrm>
              <a:custGeom>
                <a:rect b="b" l="l" r="r" t="t"/>
                <a:pathLst>
                  <a:path extrusionOk="0" h="1067" w="830">
                    <a:moveTo>
                      <a:pt x="600" y="1"/>
                    </a:moveTo>
                    <a:cubicBezTo>
                      <a:pt x="544" y="1"/>
                      <a:pt x="481" y="19"/>
                      <a:pt x="414" y="58"/>
                    </a:cubicBezTo>
                    <a:cubicBezTo>
                      <a:pt x="185" y="190"/>
                      <a:pt x="0" y="510"/>
                      <a:pt x="0" y="773"/>
                    </a:cubicBezTo>
                    <a:cubicBezTo>
                      <a:pt x="0" y="959"/>
                      <a:pt x="93" y="1067"/>
                      <a:pt x="228" y="1067"/>
                    </a:cubicBezTo>
                    <a:cubicBezTo>
                      <a:pt x="284" y="1067"/>
                      <a:pt x="347" y="1048"/>
                      <a:pt x="414" y="1010"/>
                    </a:cubicBezTo>
                    <a:cubicBezTo>
                      <a:pt x="643" y="877"/>
                      <a:pt x="829" y="558"/>
                      <a:pt x="829" y="294"/>
                    </a:cubicBezTo>
                    <a:cubicBezTo>
                      <a:pt x="829" y="108"/>
                      <a:pt x="736" y="1"/>
                      <a:pt x="6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4" name="Google Shape;2424;p55"/>
              <p:cNvSpPr/>
              <p:nvPr/>
            </p:nvSpPr>
            <p:spPr>
              <a:xfrm>
                <a:off x="-1809477" y="2938122"/>
                <a:ext cx="32005" cy="41045"/>
              </a:xfrm>
              <a:custGeom>
                <a:rect b="b" l="l" r="r" t="t"/>
                <a:pathLst>
                  <a:path extrusionOk="0" h="1067" w="832">
                    <a:moveTo>
                      <a:pt x="229" y="1"/>
                    </a:moveTo>
                    <a:cubicBezTo>
                      <a:pt x="94" y="1"/>
                      <a:pt x="1" y="107"/>
                      <a:pt x="1" y="293"/>
                    </a:cubicBezTo>
                    <a:cubicBezTo>
                      <a:pt x="1" y="556"/>
                      <a:pt x="187" y="878"/>
                      <a:pt x="416" y="1010"/>
                    </a:cubicBezTo>
                    <a:cubicBezTo>
                      <a:pt x="483" y="1049"/>
                      <a:pt x="546" y="1067"/>
                      <a:pt x="602" y="1067"/>
                    </a:cubicBezTo>
                    <a:cubicBezTo>
                      <a:pt x="738" y="1067"/>
                      <a:pt x="831" y="959"/>
                      <a:pt x="831" y="773"/>
                    </a:cubicBezTo>
                    <a:cubicBezTo>
                      <a:pt x="831" y="510"/>
                      <a:pt x="645" y="190"/>
                      <a:pt x="416" y="58"/>
                    </a:cubicBezTo>
                    <a:cubicBezTo>
                      <a:pt x="349" y="19"/>
                      <a:pt x="285" y="1"/>
                      <a:pt x="22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5" name="Google Shape;2425;p55"/>
              <p:cNvSpPr/>
              <p:nvPr/>
            </p:nvSpPr>
            <p:spPr>
              <a:xfrm>
                <a:off x="-1811669" y="2940045"/>
                <a:ext cx="29158" cy="41737"/>
              </a:xfrm>
              <a:custGeom>
                <a:rect b="b" l="l" r="r" t="t"/>
                <a:pathLst>
                  <a:path extrusionOk="0" h="1085" w="758">
                    <a:moveTo>
                      <a:pt x="148" y="0"/>
                    </a:moveTo>
                    <a:lnTo>
                      <a:pt x="1" y="79"/>
                    </a:lnTo>
                    <a:lnTo>
                      <a:pt x="585" y="1085"/>
                    </a:lnTo>
                    <a:lnTo>
                      <a:pt x="757" y="994"/>
                    </a:lnTo>
                    <a:lnTo>
                      <a:pt x="757" y="451"/>
                    </a:lnTo>
                    <a:lnTo>
                      <a:pt x="379" y="15"/>
                    </a:lnTo>
                    <a:lnTo>
                      <a:pt x="14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6" name="Google Shape;2426;p55"/>
              <p:cNvSpPr/>
              <p:nvPr/>
            </p:nvSpPr>
            <p:spPr>
              <a:xfrm>
                <a:off x="-1815170" y="2941199"/>
                <a:ext cx="32005" cy="41045"/>
              </a:xfrm>
              <a:custGeom>
                <a:rect b="b" l="l" r="r" t="t"/>
                <a:pathLst>
                  <a:path extrusionOk="0" h="1067" w="832">
                    <a:moveTo>
                      <a:pt x="229" y="1"/>
                    </a:moveTo>
                    <a:cubicBezTo>
                      <a:pt x="94" y="1"/>
                      <a:pt x="1" y="107"/>
                      <a:pt x="1" y="293"/>
                    </a:cubicBezTo>
                    <a:cubicBezTo>
                      <a:pt x="1" y="556"/>
                      <a:pt x="187" y="878"/>
                      <a:pt x="416" y="1010"/>
                    </a:cubicBezTo>
                    <a:cubicBezTo>
                      <a:pt x="483" y="1049"/>
                      <a:pt x="546" y="1067"/>
                      <a:pt x="602" y="1067"/>
                    </a:cubicBezTo>
                    <a:cubicBezTo>
                      <a:pt x="738" y="1067"/>
                      <a:pt x="832" y="959"/>
                      <a:pt x="832" y="773"/>
                    </a:cubicBezTo>
                    <a:cubicBezTo>
                      <a:pt x="832" y="510"/>
                      <a:pt x="645" y="190"/>
                      <a:pt x="416" y="58"/>
                    </a:cubicBezTo>
                    <a:cubicBezTo>
                      <a:pt x="349" y="19"/>
                      <a:pt x="285" y="1"/>
                      <a:pt x="22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7" name="Google Shape;2427;p55"/>
              <p:cNvSpPr/>
              <p:nvPr/>
            </p:nvSpPr>
            <p:spPr>
              <a:xfrm>
                <a:off x="-1863600" y="2938122"/>
                <a:ext cx="79358" cy="79397"/>
              </a:xfrm>
              <a:custGeom>
                <a:rect b="b" l="l" r="r" t="t"/>
                <a:pathLst>
                  <a:path extrusionOk="0" h="2064" w="2063">
                    <a:moveTo>
                      <a:pt x="1032" y="1"/>
                    </a:moveTo>
                    <a:cubicBezTo>
                      <a:pt x="462" y="1"/>
                      <a:pt x="0" y="462"/>
                      <a:pt x="0" y="1031"/>
                    </a:cubicBezTo>
                    <a:cubicBezTo>
                      <a:pt x="0" y="1601"/>
                      <a:pt x="462" y="2064"/>
                      <a:pt x="1032" y="2064"/>
                    </a:cubicBezTo>
                    <a:cubicBezTo>
                      <a:pt x="1601" y="2064"/>
                      <a:pt x="2063" y="1601"/>
                      <a:pt x="2063" y="1031"/>
                    </a:cubicBezTo>
                    <a:cubicBezTo>
                      <a:pt x="2063" y="462"/>
                      <a:pt x="1601" y="1"/>
                      <a:pt x="103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8" name="Google Shape;2428;p55"/>
              <p:cNvSpPr/>
              <p:nvPr/>
            </p:nvSpPr>
            <p:spPr>
              <a:xfrm>
                <a:off x="-1815785" y="2972511"/>
                <a:ext cx="31928" cy="41045"/>
              </a:xfrm>
              <a:custGeom>
                <a:rect b="b" l="l" r="r" t="t"/>
                <a:pathLst>
                  <a:path extrusionOk="0" h="1067" w="830">
                    <a:moveTo>
                      <a:pt x="601" y="0"/>
                    </a:moveTo>
                    <a:cubicBezTo>
                      <a:pt x="545" y="0"/>
                      <a:pt x="481" y="19"/>
                      <a:pt x="414" y="57"/>
                    </a:cubicBezTo>
                    <a:cubicBezTo>
                      <a:pt x="185" y="190"/>
                      <a:pt x="0" y="510"/>
                      <a:pt x="0" y="773"/>
                    </a:cubicBezTo>
                    <a:cubicBezTo>
                      <a:pt x="0" y="959"/>
                      <a:pt x="93" y="1067"/>
                      <a:pt x="228" y="1067"/>
                    </a:cubicBezTo>
                    <a:cubicBezTo>
                      <a:pt x="284" y="1067"/>
                      <a:pt x="347" y="1048"/>
                      <a:pt x="414" y="1010"/>
                    </a:cubicBezTo>
                    <a:cubicBezTo>
                      <a:pt x="643" y="877"/>
                      <a:pt x="829" y="556"/>
                      <a:pt x="829" y="293"/>
                    </a:cubicBezTo>
                    <a:cubicBezTo>
                      <a:pt x="829" y="107"/>
                      <a:pt x="736" y="0"/>
                      <a:pt x="6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9" name="Google Shape;2429;p55"/>
              <p:cNvSpPr/>
              <p:nvPr/>
            </p:nvSpPr>
            <p:spPr>
              <a:xfrm>
                <a:off x="-1811977" y="2977435"/>
                <a:ext cx="24273" cy="31159"/>
              </a:xfrm>
              <a:custGeom>
                <a:rect b="b" l="l" r="r" t="t"/>
                <a:pathLst>
                  <a:path extrusionOk="0" h="810" w="631">
                    <a:moveTo>
                      <a:pt x="457" y="0"/>
                    </a:moveTo>
                    <a:cubicBezTo>
                      <a:pt x="414" y="0"/>
                      <a:pt x="366" y="14"/>
                      <a:pt x="315" y="43"/>
                    </a:cubicBezTo>
                    <a:cubicBezTo>
                      <a:pt x="141" y="143"/>
                      <a:pt x="1" y="388"/>
                      <a:pt x="1" y="586"/>
                    </a:cubicBezTo>
                    <a:cubicBezTo>
                      <a:pt x="1" y="728"/>
                      <a:pt x="71" y="810"/>
                      <a:pt x="174" y="810"/>
                    </a:cubicBezTo>
                    <a:cubicBezTo>
                      <a:pt x="216" y="810"/>
                      <a:pt x="264" y="796"/>
                      <a:pt x="315" y="766"/>
                    </a:cubicBezTo>
                    <a:cubicBezTo>
                      <a:pt x="490" y="666"/>
                      <a:pt x="630" y="423"/>
                      <a:pt x="630" y="223"/>
                    </a:cubicBezTo>
                    <a:cubicBezTo>
                      <a:pt x="630" y="82"/>
                      <a:pt x="560" y="0"/>
                      <a:pt x="45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0" name="Google Shape;2430;p55"/>
              <p:cNvSpPr/>
              <p:nvPr/>
            </p:nvSpPr>
            <p:spPr>
              <a:xfrm>
                <a:off x="-1875371" y="2973396"/>
                <a:ext cx="31966" cy="41045"/>
              </a:xfrm>
              <a:custGeom>
                <a:rect b="b" l="l" r="r" t="t"/>
                <a:pathLst>
                  <a:path extrusionOk="0" h="1067" w="831">
                    <a:moveTo>
                      <a:pt x="228" y="0"/>
                    </a:moveTo>
                    <a:cubicBezTo>
                      <a:pt x="93" y="0"/>
                      <a:pt x="0" y="107"/>
                      <a:pt x="0" y="293"/>
                    </a:cubicBezTo>
                    <a:cubicBezTo>
                      <a:pt x="0" y="556"/>
                      <a:pt x="186" y="877"/>
                      <a:pt x="415" y="1010"/>
                    </a:cubicBezTo>
                    <a:cubicBezTo>
                      <a:pt x="482" y="1048"/>
                      <a:pt x="546" y="1067"/>
                      <a:pt x="602" y="1067"/>
                    </a:cubicBezTo>
                    <a:cubicBezTo>
                      <a:pt x="737" y="1067"/>
                      <a:pt x="831" y="959"/>
                      <a:pt x="831" y="773"/>
                    </a:cubicBezTo>
                    <a:cubicBezTo>
                      <a:pt x="831" y="510"/>
                      <a:pt x="645" y="190"/>
                      <a:pt x="415" y="58"/>
                    </a:cubicBezTo>
                    <a:cubicBezTo>
                      <a:pt x="348" y="19"/>
                      <a:pt x="285" y="0"/>
                      <a:pt x="22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1" name="Google Shape;2431;p55"/>
              <p:cNvSpPr/>
              <p:nvPr/>
            </p:nvSpPr>
            <p:spPr>
              <a:xfrm>
                <a:off x="-1877563" y="2975281"/>
                <a:ext cx="29120" cy="41776"/>
              </a:xfrm>
              <a:custGeom>
                <a:rect b="b" l="l" r="r" t="t"/>
                <a:pathLst>
                  <a:path extrusionOk="0" h="1086" w="757">
                    <a:moveTo>
                      <a:pt x="148" y="1"/>
                    </a:moveTo>
                    <a:lnTo>
                      <a:pt x="0" y="79"/>
                    </a:lnTo>
                    <a:lnTo>
                      <a:pt x="585" y="1085"/>
                    </a:lnTo>
                    <a:lnTo>
                      <a:pt x="757" y="995"/>
                    </a:lnTo>
                    <a:lnTo>
                      <a:pt x="757" y="452"/>
                    </a:lnTo>
                    <a:lnTo>
                      <a:pt x="379" y="16"/>
                    </a:lnTo>
                    <a:lnTo>
                      <a:pt x="14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2" name="Google Shape;2432;p55"/>
              <p:cNvSpPr/>
              <p:nvPr/>
            </p:nvSpPr>
            <p:spPr>
              <a:xfrm>
                <a:off x="-1881064" y="2976474"/>
                <a:ext cx="31966" cy="41006"/>
              </a:xfrm>
              <a:custGeom>
                <a:rect b="b" l="l" r="r" t="t"/>
                <a:pathLst>
                  <a:path extrusionOk="0" h="1066" w="831">
                    <a:moveTo>
                      <a:pt x="229" y="0"/>
                    </a:moveTo>
                    <a:cubicBezTo>
                      <a:pt x="93" y="0"/>
                      <a:pt x="0" y="107"/>
                      <a:pt x="0" y="293"/>
                    </a:cubicBezTo>
                    <a:cubicBezTo>
                      <a:pt x="0" y="556"/>
                      <a:pt x="186" y="877"/>
                      <a:pt x="416" y="1010"/>
                    </a:cubicBezTo>
                    <a:cubicBezTo>
                      <a:pt x="483" y="1048"/>
                      <a:pt x="546" y="1066"/>
                      <a:pt x="602" y="1066"/>
                    </a:cubicBezTo>
                    <a:cubicBezTo>
                      <a:pt x="738" y="1066"/>
                      <a:pt x="831" y="959"/>
                      <a:pt x="831" y="773"/>
                    </a:cubicBezTo>
                    <a:cubicBezTo>
                      <a:pt x="831" y="510"/>
                      <a:pt x="645" y="190"/>
                      <a:pt x="416" y="58"/>
                    </a:cubicBezTo>
                    <a:cubicBezTo>
                      <a:pt x="348" y="19"/>
                      <a:pt x="285" y="0"/>
                      <a:pt x="2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3" name="Google Shape;2433;p55"/>
              <p:cNvSpPr/>
              <p:nvPr/>
            </p:nvSpPr>
            <p:spPr>
              <a:xfrm>
                <a:off x="-1859715" y="2891999"/>
                <a:ext cx="71626" cy="43353"/>
              </a:xfrm>
              <a:custGeom>
                <a:rect b="b" l="l" r="r" t="t"/>
                <a:pathLst>
                  <a:path extrusionOk="0" h="1127" w="1862">
                    <a:moveTo>
                      <a:pt x="13" y="0"/>
                    </a:moveTo>
                    <a:lnTo>
                      <a:pt x="13" y="563"/>
                    </a:lnTo>
                    <a:cubicBezTo>
                      <a:pt x="1" y="709"/>
                      <a:pt x="91" y="857"/>
                      <a:pt x="285" y="969"/>
                    </a:cubicBezTo>
                    <a:cubicBezTo>
                      <a:pt x="467" y="1074"/>
                      <a:pt x="705" y="1127"/>
                      <a:pt x="942" y="1127"/>
                    </a:cubicBezTo>
                    <a:cubicBezTo>
                      <a:pt x="1178" y="1127"/>
                      <a:pt x="1413" y="1075"/>
                      <a:pt x="1593" y="971"/>
                    </a:cubicBezTo>
                    <a:cubicBezTo>
                      <a:pt x="1771" y="868"/>
                      <a:pt x="1860" y="732"/>
                      <a:pt x="1862" y="597"/>
                    </a:cubicBezTo>
                    <a:lnTo>
                      <a:pt x="1862" y="595"/>
                    </a:lnTo>
                    <a:lnTo>
                      <a:pt x="1862" y="29"/>
                    </a:lnTo>
                    <a:lnTo>
                      <a:pt x="1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4" name="Google Shape;2434;p55"/>
              <p:cNvSpPr/>
              <p:nvPr/>
            </p:nvSpPr>
            <p:spPr>
              <a:xfrm>
                <a:off x="-1862792" y="2872612"/>
                <a:ext cx="78204" cy="41122"/>
              </a:xfrm>
              <a:custGeom>
                <a:rect b="b" l="l" r="r" t="t"/>
                <a:pathLst>
                  <a:path extrusionOk="0" h="1069" w="2033">
                    <a:moveTo>
                      <a:pt x="1010" y="0"/>
                    </a:moveTo>
                    <a:cubicBezTo>
                      <a:pt x="774" y="0"/>
                      <a:pt x="540" y="52"/>
                      <a:pt x="361" y="155"/>
                    </a:cubicBezTo>
                    <a:cubicBezTo>
                      <a:pt x="1" y="363"/>
                      <a:pt x="2" y="701"/>
                      <a:pt x="365" y="910"/>
                    </a:cubicBezTo>
                    <a:cubicBezTo>
                      <a:pt x="547" y="1015"/>
                      <a:pt x="785" y="1068"/>
                      <a:pt x="1023" y="1068"/>
                    </a:cubicBezTo>
                    <a:cubicBezTo>
                      <a:pt x="1259" y="1068"/>
                      <a:pt x="1494" y="1017"/>
                      <a:pt x="1673" y="913"/>
                    </a:cubicBezTo>
                    <a:cubicBezTo>
                      <a:pt x="2033" y="704"/>
                      <a:pt x="2031" y="367"/>
                      <a:pt x="1668" y="158"/>
                    </a:cubicBezTo>
                    <a:cubicBezTo>
                      <a:pt x="1486" y="53"/>
                      <a:pt x="1248" y="0"/>
                      <a:pt x="10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5" name="Google Shape;2435;p55"/>
              <p:cNvSpPr/>
              <p:nvPr/>
            </p:nvSpPr>
            <p:spPr>
              <a:xfrm>
                <a:off x="-1857176" y="2853878"/>
                <a:ext cx="33544" cy="57778"/>
              </a:xfrm>
              <a:custGeom>
                <a:rect b="b" l="l" r="r" t="t"/>
                <a:pathLst>
                  <a:path extrusionOk="0" h="1502" w="872">
                    <a:moveTo>
                      <a:pt x="1" y="0"/>
                    </a:moveTo>
                    <a:lnTo>
                      <a:pt x="1" y="999"/>
                    </a:lnTo>
                    <a:lnTo>
                      <a:pt x="871" y="1502"/>
                    </a:lnTo>
                    <a:lnTo>
                      <a:pt x="871" y="503"/>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6" name="Google Shape;2436;p55"/>
              <p:cNvSpPr/>
              <p:nvPr/>
            </p:nvSpPr>
            <p:spPr>
              <a:xfrm>
                <a:off x="-1857176" y="2834529"/>
                <a:ext cx="67049" cy="38814"/>
              </a:xfrm>
              <a:custGeom>
                <a:rect b="b" l="l" r="r" t="t"/>
                <a:pathLst>
                  <a:path extrusionOk="0" h="1009" w="1743">
                    <a:moveTo>
                      <a:pt x="871" y="0"/>
                    </a:moveTo>
                    <a:lnTo>
                      <a:pt x="1" y="505"/>
                    </a:lnTo>
                    <a:lnTo>
                      <a:pt x="871" y="1008"/>
                    </a:lnTo>
                    <a:lnTo>
                      <a:pt x="1742" y="503"/>
                    </a:lnTo>
                    <a:lnTo>
                      <a:pt x="871" y="0"/>
                    </a:lnTo>
                    <a:close/>
                  </a:path>
                </a:pathLst>
              </a:custGeom>
              <a:solidFill>
                <a:srgbClr val="2A2C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7" name="Google Shape;2437;p55"/>
              <p:cNvSpPr/>
              <p:nvPr/>
            </p:nvSpPr>
            <p:spPr>
              <a:xfrm>
                <a:off x="-1823671" y="2853878"/>
                <a:ext cx="33544" cy="57778"/>
              </a:xfrm>
              <a:custGeom>
                <a:rect b="b" l="l" r="r" t="t"/>
                <a:pathLst>
                  <a:path extrusionOk="0" h="1502" w="872">
                    <a:moveTo>
                      <a:pt x="871" y="0"/>
                    </a:moveTo>
                    <a:lnTo>
                      <a:pt x="0" y="503"/>
                    </a:lnTo>
                    <a:lnTo>
                      <a:pt x="0" y="1502"/>
                    </a:lnTo>
                    <a:lnTo>
                      <a:pt x="871" y="999"/>
                    </a:lnTo>
                    <a:lnTo>
                      <a:pt x="87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8" name="Google Shape;2438;p55"/>
              <p:cNvSpPr/>
              <p:nvPr/>
            </p:nvSpPr>
            <p:spPr>
              <a:xfrm>
                <a:off x="-1858599" y="1985246"/>
                <a:ext cx="63664" cy="36006"/>
              </a:xfrm>
              <a:custGeom>
                <a:rect b="b" l="l" r="r" t="t"/>
                <a:pathLst>
                  <a:path extrusionOk="0" h="936" w="1655">
                    <a:moveTo>
                      <a:pt x="1" y="1"/>
                    </a:moveTo>
                    <a:lnTo>
                      <a:pt x="1654" y="936"/>
                    </a:lnTo>
                    <a:lnTo>
                      <a:pt x="1442" y="561"/>
                    </a:lnTo>
                    <a:lnTo>
                      <a:pt x="129" y="64"/>
                    </a:lnTo>
                    <a:lnTo>
                      <a:pt x="1" y="1"/>
                    </a:lnTo>
                    <a:close/>
                  </a:path>
                </a:pathLst>
              </a:custGeom>
              <a:solidFill>
                <a:srgbClr val="3236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9" name="Google Shape;2439;p55"/>
              <p:cNvSpPr/>
              <p:nvPr/>
            </p:nvSpPr>
            <p:spPr>
              <a:xfrm>
                <a:off x="-2086554" y="1985246"/>
                <a:ext cx="232921" cy="337552"/>
              </a:xfrm>
              <a:custGeom>
                <a:rect b="b" l="l" r="r" t="t"/>
                <a:pathLst>
                  <a:path extrusionOk="0" h="8775" w="6055">
                    <a:moveTo>
                      <a:pt x="5927" y="1"/>
                    </a:moveTo>
                    <a:lnTo>
                      <a:pt x="0" y="8775"/>
                    </a:lnTo>
                    <a:lnTo>
                      <a:pt x="442" y="8510"/>
                    </a:lnTo>
                    <a:lnTo>
                      <a:pt x="6055" y="64"/>
                    </a:lnTo>
                    <a:lnTo>
                      <a:pt x="592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0" name="Google Shape;2440;p55"/>
              <p:cNvSpPr/>
              <p:nvPr/>
            </p:nvSpPr>
            <p:spPr>
              <a:xfrm>
                <a:off x="-2069591" y="1987669"/>
                <a:ext cx="266503" cy="352362"/>
              </a:xfrm>
              <a:custGeom>
                <a:rect b="b" l="l" r="r" t="t"/>
                <a:pathLst>
                  <a:path extrusionOk="0" h="9160" w="6928">
                    <a:moveTo>
                      <a:pt x="5614" y="1"/>
                    </a:moveTo>
                    <a:lnTo>
                      <a:pt x="1703" y="5886"/>
                    </a:lnTo>
                    <a:lnTo>
                      <a:pt x="1433" y="6292"/>
                    </a:lnTo>
                    <a:lnTo>
                      <a:pt x="1" y="8447"/>
                    </a:lnTo>
                    <a:lnTo>
                      <a:pt x="1886" y="9159"/>
                    </a:lnTo>
                    <a:lnTo>
                      <a:pt x="3148" y="6992"/>
                    </a:lnTo>
                    <a:lnTo>
                      <a:pt x="3402" y="6558"/>
                    </a:lnTo>
                    <a:lnTo>
                      <a:pt x="6927" y="496"/>
                    </a:lnTo>
                    <a:lnTo>
                      <a:pt x="561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1" name="Google Shape;2441;p55"/>
              <p:cNvSpPr/>
              <p:nvPr/>
            </p:nvSpPr>
            <p:spPr>
              <a:xfrm>
                <a:off x="-2086554" y="2312565"/>
                <a:ext cx="94092" cy="45815"/>
              </a:xfrm>
              <a:custGeom>
                <a:rect b="b" l="l" r="r" t="t"/>
                <a:pathLst>
                  <a:path extrusionOk="0" h="1191" w="2446">
                    <a:moveTo>
                      <a:pt x="442" y="1"/>
                    </a:moveTo>
                    <a:lnTo>
                      <a:pt x="0" y="266"/>
                    </a:lnTo>
                    <a:lnTo>
                      <a:pt x="2446" y="1190"/>
                    </a:lnTo>
                    <a:lnTo>
                      <a:pt x="2327" y="713"/>
                    </a:lnTo>
                    <a:lnTo>
                      <a:pt x="44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2" name="Google Shape;2442;p55"/>
              <p:cNvSpPr/>
              <p:nvPr/>
            </p:nvSpPr>
            <p:spPr>
              <a:xfrm>
                <a:off x="-1994311" y="2021213"/>
                <a:ext cx="204993" cy="392830"/>
              </a:xfrm>
              <a:custGeom>
                <a:rect b="b" l="l" r="r" t="t"/>
                <a:pathLst>
                  <a:path extrusionOk="0" h="10212" w="5329">
                    <a:moveTo>
                      <a:pt x="0" y="10211"/>
                    </a:moveTo>
                    <a:lnTo>
                      <a:pt x="1306" y="7869"/>
                    </a:lnTo>
                    <a:lnTo>
                      <a:pt x="1783" y="7014"/>
                    </a:lnTo>
                    <a:lnTo>
                      <a:pt x="5329" y="653"/>
                    </a:lnTo>
                    <a:lnTo>
                      <a:pt x="5182" y="1"/>
                    </a:lnTo>
                    <a:lnTo>
                      <a:pt x="1689" y="5963"/>
                    </a:lnTo>
                    <a:lnTo>
                      <a:pt x="1306" y="6617"/>
                    </a:lnTo>
                    <a:lnTo>
                      <a:pt x="48" y="8764"/>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3" name="Google Shape;2443;p55"/>
              <p:cNvSpPr/>
              <p:nvPr/>
            </p:nvSpPr>
            <p:spPr>
              <a:xfrm>
                <a:off x="-2088401" y="2322759"/>
                <a:ext cx="95938" cy="69819"/>
              </a:xfrm>
              <a:custGeom>
                <a:rect b="b" l="l" r="r" t="t"/>
                <a:pathLst>
                  <a:path extrusionOk="0" h="1815" w="2494">
                    <a:moveTo>
                      <a:pt x="48" y="1"/>
                    </a:moveTo>
                    <a:lnTo>
                      <a:pt x="0" y="890"/>
                    </a:lnTo>
                    <a:lnTo>
                      <a:pt x="2446" y="1814"/>
                    </a:lnTo>
                    <a:lnTo>
                      <a:pt x="2494" y="925"/>
                    </a:lnTo>
                    <a:lnTo>
                      <a:pt x="4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4" name="Google Shape;2444;p55"/>
              <p:cNvSpPr/>
              <p:nvPr/>
            </p:nvSpPr>
            <p:spPr>
              <a:xfrm>
                <a:off x="-1997042" y="2006787"/>
                <a:ext cx="202108" cy="351593"/>
              </a:xfrm>
              <a:custGeom>
                <a:rect b="b" l="l" r="r" t="t"/>
                <a:pathLst>
                  <a:path extrusionOk="0" h="9140" w="5254">
                    <a:moveTo>
                      <a:pt x="0" y="8662"/>
                    </a:moveTo>
                    <a:lnTo>
                      <a:pt x="119" y="9139"/>
                    </a:lnTo>
                    <a:lnTo>
                      <a:pt x="5253" y="376"/>
                    </a:lnTo>
                    <a:lnTo>
                      <a:pt x="504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5" name="Google Shape;2445;p55"/>
              <p:cNvSpPr/>
              <p:nvPr/>
            </p:nvSpPr>
            <p:spPr>
              <a:xfrm>
                <a:off x="-2003273" y="2326375"/>
                <a:ext cx="31313" cy="66203"/>
              </a:xfrm>
              <a:custGeom>
                <a:rect b="b" l="l" r="r" t="t"/>
                <a:pathLst>
                  <a:path extrusionOk="0" h="1721" w="814">
                    <a:moveTo>
                      <a:pt x="813" y="0"/>
                    </a:moveTo>
                    <a:lnTo>
                      <a:pt x="581" y="236"/>
                    </a:lnTo>
                    <a:lnTo>
                      <a:pt x="1" y="1720"/>
                    </a:lnTo>
                    <a:lnTo>
                      <a:pt x="813" y="1720"/>
                    </a:lnTo>
                    <a:lnTo>
                      <a:pt x="813" y="0"/>
                    </a:lnTo>
                    <a:close/>
                  </a:path>
                </a:pathLst>
              </a:custGeom>
              <a:solidFill>
                <a:srgbClr val="C2C2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6" name="Google Shape;2446;p55"/>
              <p:cNvSpPr/>
              <p:nvPr/>
            </p:nvSpPr>
            <p:spPr>
              <a:xfrm>
                <a:off x="-1695691" y="2377190"/>
                <a:ext cx="575705" cy="183836"/>
              </a:xfrm>
              <a:custGeom>
                <a:rect b="b" l="l" r="r" t="t"/>
                <a:pathLst>
                  <a:path extrusionOk="0" h="4779" w="14966">
                    <a:moveTo>
                      <a:pt x="14966" y="1"/>
                    </a:moveTo>
                    <a:lnTo>
                      <a:pt x="14806" y="39"/>
                    </a:lnTo>
                    <a:lnTo>
                      <a:pt x="11234" y="1192"/>
                    </a:lnTo>
                    <a:lnTo>
                      <a:pt x="14966" y="1"/>
                    </a:lnTo>
                    <a:close/>
                    <a:moveTo>
                      <a:pt x="11234" y="1192"/>
                    </a:moveTo>
                    <a:lnTo>
                      <a:pt x="1" y="4778"/>
                    </a:lnTo>
                    <a:lnTo>
                      <a:pt x="419" y="4683"/>
                    </a:lnTo>
                    <a:lnTo>
                      <a:pt x="11234" y="1192"/>
                    </a:lnTo>
                    <a:close/>
                  </a:path>
                </a:pathLst>
              </a:custGeom>
              <a:solidFill>
                <a:srgbClr val="A8A8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7" name="Google Shape;2447;p55"/>
              <p:cNvSpPr/>
              <p:nvPr/>
            </p:nvSpPr>
            <p:spPr>
              <a:xfrm>
                <a:off x="-1679612" y="2378690"/>
                <a:ext cx="576205" cy="226073"/>
              </a:xfrm>
              <a:custGeom>
                <a:rect b="b" l="l" r="r" t="t"/>
                <a:pathLst>
                  <a:path extrusionOk="0" h="5877" w="14979">
                    <a:moveTo>
                      <a:pt x="14388" y="0"/>
                    </a:moveTo>
                    <a:lnTo>
                      <a:pt x="4034" y="3343"/>
                    </a:lnTo>
                    <a:lnTo>
                      <a:pt x="3568" y="3493"/>
                    </a:lnTo>
                    <a:lnTo>
                      <a:pt x="1" y="4644"/>
                    </a:lnTo>
                    <a:lnTo>
                      <a:pt x="852" y="5876"/>
                    </a:lnTo>
                    <a:lnTo>
                      <a:pt x="4243" y="4670"/>
                    </a:lnTo>
                    <a:lnTo>
                      <a:pt x="4720" y="4501"/>
                    </a:lnTo>
                    <a:lnTo>
                      <a:pt x="14979" y="857"/>
                    </a:lnTo>
                    <a:lnTo>
                      <a:pt x="1438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8" name="Google Shape;2448;p55"/>
              <p:cNvSpPr/>
              <p:nvPr/>
            </p:nvSpPr>
            <p:spPr>
              <a:xfrm>
                <a:off x="-1695691" y="2557333"/>
                <a:ext cx="48854" cy="65049"/>
              </a:xfrm>
              <a:custGeom>
                <a:rect b="b" l="l" r="r" t="t"/>
                <a:pathLst>
                  <a:path extrusionOk="0" h="1691" w="1270">
                    <a:moveTo>
                      <a:pt x="419" y="0"/>
                    </a:moveTo>
                    <a:lnTo>
                      <a:pt x="1" y="95"/>
                    </a:lnTo>
                    <a:lnTo>
                      <a:pt x="1102" y="1690"/>
                    </a:lnTo>
                    <a:lnTo>
                      <a:pt x="1270" y="1232"/>
                    </a:lnTo>
                    <a:lnTo>
                      <a:pt x="419" y="0"/>
                    </a:lnTo>
                    <a:close/>
                  </a:path>
                </a:pathLst>
              </a:custGeom>
              <a:solidFill>
                <a:srgbClr val="FCFC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9" name="Google Shape;2449;p55"/>
              <p:cNvSpPr/>
              <p:nvPr/>
            </p:nvSpPr>
            <p:spPr>
              <a:xfrm>
                <a:off x="-1654378" y="2423582"/>
                <a:ext cx="566395" cy="254963"/>
              </a:xfrm>
              <a:custGeom>
                <a:rect b="b" l="l" r="r" t="t"/>
                <a:pathLst>
                  <a:path extrusionOk="0" h="6628" w="14724">
                    <a:moveTo>
                      <a:pt x="0" y="6627"/>
                    </a:moveTo>
                    <a:lnTo>
                      <a:pt x="3587" y="5229"/>
                    </a:lnTo>
                    <a:lnTo>
                      <a:pt x="4064" y="5044"/>
                    </a:lnTo>
                    <a:lnTo>
                      <a:pt x="14698" y="902"/>
                    </a:lnTo>
                    <a:lnTo>
                      <a:pt x="14724" y="1"/>
                    </a:lnTo>
                    <a:lnTo>
                      <a:pt x="4064" y="3748"/>
                    </a:lnTo>
                    <a:lnTo>
                      <a:pt x="3587" y="3915"/>
                    </a:lnTo>
                    <a:lnTo>
                      <a:pt x="28" y="5167"/>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0" name="Google Shape;2450;p55"/>
              <p:cNvSpPr/>
              <p:nvPr/>
            </p:nvSpPr>
            <p:spPr>
              <a:xfrm>
                <a:off x="-1696692" y="2560987"/>
                <a:ext cx="43391" cy="96015"/>
              </a:xfrm>
              <a:custGeom>
                <a:rect b="b" l="l" r="r" t="t"/>
                <a:pathLst>
                  <a:path extrusionOk="0" h="2496" w="1128">
                    <a:moveTo>
                      <a:pt x="27" y="0"/>
                    </a:moveTo>
                    <a:lnTo>
                      <a:pt x="0" y="900"/>
                    </a:lnTo>
                    <a:lnTo>
                      <a:pt x="1100" y="2495"/>
                    </a:lnTo>
                    <a:lnTo>
                      <a:pt x="1128" y="1595"/>
                    </a:lnTo>
                    <a:lnTo>
                      <a:pt x="27" y="0"/>
                    </a:lnTo>
                    <a:close/>
                  </a:path>
                </a:pathLst>
              </a:custGeom>
              <a:solidFill>
                <a:srgbClr val="ABAB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1" name="Google Shape;2451;p55"/>
              <p:cNvSpPr/>
              <p:nvPr/>
            </p:nvSpPr>
            <p:spPr>
              <a:xfrm>
                <a:off x="-1653339" y="2411618"/>
                <a:ext cx="565357" cy="210763"/>
              </a:xfrm>
              <a:custGeom>
                <a:rect b="b" l="l" r="r" t="t"/>
                <a:pathLst>
                  <a:path extrusionOk="0" h="5479" w="14697">
                    <a:moveTo>
                      <a:pt x="169" y="5020"/>
                    </a:moveTo>
                    <a:lnTo>
                      <a:pt x="1" y="5478"/>
                    </a:lnTo>
                    <a:lnTo>
                      <a:pt x="14697" y="312"/>
                    </a:lnTo>
                    <a:lnTo>
                      <a:pt x="1429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2" name="Google Shape;2452;p55"/>
              <p:cNvSpPr/>
              <p:nvPr/>
            </p:nvSpPr>
            <p:spPr>
              <a:xfrm>
                <a:off x="-2422371" y="2386884"/>
                <a:ext cx="844785" cy="456571"/>
              </a:xfrm>
              <a:custGeom>
                <a:rect b="b" l="l" r="r" t="t"/>
                <a:pathLst>
                  <a:path extrusionOk="0" h="11869" w="21961">
                    <a:moveTo>
                      <a:pt x="1537" y="166"/>
                    </a:moveTo>
                    <a:lnTo>
                      <a:pt x="9635" y="1"/>
                    </a:lnTo>
                    <a:lnTo>
                      <a:pt x="21960" y="8161"/>
                    </a:lnTo>
                    <a:lnTo>
                      <a:pt x="21213" y="10345"/>
                    </a:lnTo>
                    <a:lnTo>
                      <a:pt x="19276" y="11868"/>
                    </a:lnTo>
                    <a:lnTo>
                      <a:pt x="1" y="1052"/>
                    </a:lnTo>
                    <a:close/>
                  </a:path>
                </a:pathLst>
              </a:custGeom>
              <a:gradFill>
                <a:gsLst>
                  <a:gs pos="0">
                    <a:schemeClr val="accent1"/>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3" name="Google Shape;2453;p55"/>
              <p:cNvSpPr/>
              <p:nvPr/>
            </p:nvSpPr>
            <p:spPr>
              <a:xfrm>
                <a:off x="-2505268" y="2462703"/>
                <a:ext cx="824435" cy="438183"/>
              </a:xfrm>
              <a:custGeom>
                <a:rect b="b" l="l" r="r" t="t"/>
                <a:pathLst>
                  <a:path extrusionOk="0" h="11391" w="21432">
                    <a:moveTo>
                      <a:pt x="185" y="1352"/>
                    </a:moveTo>
                    <a:lnTo>
                      <a:pt x="1" y="0"/>
                    </a:lnTo>
                    <a:lnTo>
                      <a:pt x="19358" y="8499"/>
                    </a:lnTo>
                    <a:lnTo>
                      <a:pt x="21431" y="9897"/>
                    </a:lnTo>
                    <a:lnTo>
                      <a:pt x="18144" y="11391"/>
                    </a:lnTo>
                    <a:lnTo>
                      <a:pt x="11722" y="10977"/>
                    </a:lnTo>
                    <a:lnTo>
                      <a:pt x="1344" y="5944"/>
                    </a:lnTo>
                    <a:lnTo>
                      <a:pt x="688" y="3646"/>
                    </a:lnTo>
                    <a:close/>
                  </a:path>
                </a:pathLst>
              </a:custGeom>
              <a:gradFill>
                <a:gsLst>
                  <a:gs pos="0">
                    <a:schemeClr val="accent1"/>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4" name="Google Shape;2454;p55"/>
              <p:cNvSpPr/>
              <p:nvPr/>
            </p:nvSpPr>
            <p:spPr>
              <a:xfrm>
                <a:off x="-2363247" y="2286792"/>
                <a:ext cx="785660" cy="414064"/>
              </a:xfrm>
              <a:custGeom>
                <a:rect b="b" l="l" r="r" t="t"/>
                <a:pathLst>
                  <a:path extrusionOk="0" h="10764" w="20424">
                    <a:moveTo>
                      <a:pt x="8098" y="0"/>
                    </a:moveTo>
                    <a:lnTo>
                      <a:pt x="0" y="165"/>
                    </a:lnTo>
                    <a:lnTo>
                      <a:pt x="2214" y="519"/>
                    </a:lnTo>
                    <a:lnTo>
                      <a:pt x="8098" y="0"/>
                    </a:lnTo>
                    <a:close/>
                    <a:moveTo>
                      <a:pt x="8098" y="0"/>
                    </a:moveTo>
                    <a:lnTo>
                      <a:pt x="10830" y="1878"/>
                    </a:lnTo>
                    <a:lnTo>
                      <a:pt x="9539" y="977"/>
                    </a:lnTo>
                    <a:lnTo>
                      <a:pt x="8098" y="0"/>
                    </a:lnTo>
                    <a:close/>
                    <a:moveTo>
                      <a:pt x="10830" y="1878"/>
                    </a:moveTo>
                    <a:lnTo>
                      <a:pt x="16922" y="6129"/>
                    </a:lnTo>
                    <a:lnTo>
                      <a:pt x="16922" y="6129"/>
                    </a:lnTo>
                    <a:lnTo>
                      <a:pt x="16816" y="5992"/>
                    </a:lnTo>
                    <a:lnTo>
                      <a:pt x="10830" y="1878"/>
                    </a:lnTo>
                    <a:close/>
                    <a:moveTo>
                      <a:pt x="16922" y="6129"/>
                    </a:moveTo>
                    <a:lnTo>
                      <a:pt x="19676" y="9700"/>
                    </a:lnTo>
                    <a:lnTo>
                      <a:pt x="20423" y="10763"/>
                    </a:lnTo>
                    <a:lnTo>
                      <a:pt x="18187" y="7011"/>
                    </a:lnTo>
                    <a:lnTo>
                      <a:pt x="16922" y="6129"/>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5" name="Google Shape;2455;p55"/>
              <p:cNvSpPr/>
              <p:nvPr/>
            </p:nvSpPr>
            <p:spPr>
              <a:xfrm>
                <a:off x="-2422371" y="2286792"/>
                <a:ext cx="816011" cy="451493"/>
              </a:xfrm>
              <a:custGeom>
                <a:rect b="b" l="l" r="r" t="t"/>
                <a:pathLst>
                  <a:path extrusionOk="0" h="11737" w="21213">
                    <a:moveTo>
                      <a:pt x="1537" y="165"/>
                    </a:moveTo>
                    <a:lnTo>
                      <a:pt x="9635" y="0"/>
                    </a:lnTo>
                    <a:lnTo>
                      <a:pt x="18353" y="5992"/>
                    </a:lnTo>
                    <a:lnTo>
                      <a:pt x="21213" y="9700"/>
                    </a:lnTo>
                    <a:lnTo>
                      <a:pt x="19518" y="11737"/>
                    </a:lnTo>
                    <a:lnTo>
                      <a:pt x="4811" y="2046"/>
                    </a:lnTo>
                    <a:lnTo>
                      <a:pt x="1" y="1052"/>
                    </a:lnTo>
                    <a:close/>
                  </a:path>
                </a:pathLst>
              </a:custGeom>
              <a:gradFill>
                <a:gsLst>
                  <a:gs pos="0">
                    <a:schemeClr val="accent1"/>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6" name="Google Shape;2456;p55"/>
              <p:cNvSpPr/>
              <p:nvPr/>
            </p:nvSpPr>
            <p:spPr>
              <a:xfrm>
                <a:off x="-2481457" y="2327259"/>
                <a:ext cx="809895" cy="448723"/>
              </a:xfrm>
              <a:custGeom>
                <a:rect b="b" l="l" r="r" t="t"/>
                <a:pathLst>
                  <a:path extrusionOk="0" h="11665" w="21054">
                    <a:moveTo>
                      <a:pt x="1537" y="0"/>
                    </a:moveTo>
                    <a:lnTo>
                      <a:pt x="0" y="888"/>
                    </a:lnTo>
                    <a:lnTo>
                      <a:pt x="725" y="4980"/>
                    </a:lnTo>
                    <a:lnTo>
                      <a:pt x="11103" y="10014"/>
                    </a:lnTo>
                    <a:lnTo>
                      <a:pt x="17525" y="11665"/>
                    </a:lnTo>
                    <a:lnTo>
                      <a:pt x="21054" y="10685"/>
                    </a:lnTo>
                    <a:lnTo>
                      <a:pt x="17068" y="7184"/>
                    </a:lnTo>
                    <a:lnTo>
                      <a:pt x="6347" y="994"/>
                    </a:lnTo>
                    <a:lnTo>
                      <a:pt x="1537" y="0"/>
                    </a:lnTo>
                    <a:close/>
                  </a:path>
                </a:pathLst>
              </a:custGeom>
              <a:gradFill>
                <a:gsLst>
                  <a:gs pos="0">
                    <a:schemeClr val="accent1"/>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7" name="Google Shape;2457;p55"/>
              <p:cNvSpPr/>
              <p:nvPr/>
            </p:nvSpPr>
            <p:spPr>
              <a:xfrm>
                <a:off x="-2453606" y="2365496"/>
                <a:ext cx="628751" cy="347015"/>
              </a:xfrm>
              <a:custGeom>
                <a:rect b="b" l="l" r="r" t="t"/>
                <a:pathLst>
                  <a:path extrusionOk="0" h="9021" w="16345">
                    <a:moveTo>
                      <a:pt x="5623" y="0"/>
                    </a:moveTo>
                    <a:lnTo>
                      <a:pt x="1" y="3986"/>
                    </a:lnTo>
                    <a:lnTo>
                      <a:pt x="10379" y="9020"/>
                    </a:lnTo>
                    <a:lnTo>
                      <a:pt x="16344" y="6190"/>
                    </a:lnTo>
                    <a:lnTo>
                      <a:pt x="5623" y="0"/>
                    </a:lnTo>
                    <a:close/>
                  </a:path>
                </a:pathLst>
              </a:custGeom>
              <a:gradFill>
                <a:gsLst>
                  <a:gs pos="0">
                    <a:schemeClr val="accent1"/>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8" name="Google Shape;2458;p55"/>
              <p:cNvSpPr/>
              <p:nvPr/>
            </p:nvSpPr>
            <p:spPr>
              <a:xfrm>
                <a:off x="-2237345" y="2286792"/>
                <a:ext cx="521004" cy="316818"/>
              </a:xfrm>
              <a:custGeom>
                <a:rect b="b" l="l" r="r" t="t"/>
                <a:pathLst>
                  <a:path extrusionOk="0" h="8236" w="13544">
                    <a:moveTo>
                      <a:pt x="4825" y="0"/>
                    </a:moveTo>
                    <a:lnTo>
                      <a:pt x="1" y="2046"/>
                    </a:lnTo>
                    <a:lnTo>
                      <a:pt x="10722" y="8236"/>
                    </a:lnTo>
                    <a:lnTo>
                      <a:pt x="13543" y="5992"/>
                    </a:lnTo>
                    <a:lnTo>
                      <a:pt x="4825" y="0"/>
                    </a:lnTo>
                    <a:close/>
                  </a:path>
                </a:pathLst>
              </a:custGeom>
              <a:gradFill>
                <a:gsLst>
                  <a:gs pos="0">
                    <a:schemeClr val="accent1"/>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9" name="Google Shape;2459;p55"/>
              <p:cNvSpPr/>
              <p:nvPr/>
            </p:nvSpPr>
            <p:spPr>
              <a:xfrm>
                <a:off x="-2505268" y="2361418"/>
                <a:ext cx="697954" cy="483344"/>
              </a:xfrm>
              <a:custGeom>
                <a:rect b="b" l="l" r="r" t="t"/>
                <a:pathLst>
                  <a:path extrusionOk="0" h="12565" w="18144">
                    <a:moveTo>
                      <a:pt x="619" y="0"/>
                    </a:moveTo>
                    <a:lnTo>
                      <a:pt x="1" y="2633"/>
                    </a:lnTo>
                    <a:lnTo>
                      <a:pt x="688" y="6279"/>
                    </a:lnTo>
                    <a:lnTo>
                      <a:pt x="11137" y="11272"/>
                    </a:lnTo>
                    <a:lnTo>
                      <a:pt x="17636" y="12564"/>
                    </a:lnTo>
                    <a:lnTo>
                      <a:pt x="18144" y="10777"/>
                    </a:lnTo>
                    <a:lnTo>
                      <a:pt x="11722" y="9126"/>
                    </a:lnTo>
                    <a:lnTo>
                      <a:pt x="1344" y="4092"/>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0" name="Google Shape;2460;p55"/>
              <p:cNvSpPr/>
              <p:nvPr/>
            </p:nvSpPr>
            <p:spPr>
              <a:xfrm>
                <a:off x="-2478802" y="2518788"/>
                <a:ext cx="424450" cy="276235"/>
              </a:xfrm>
              <a:custGeom>
                <a:rect b="b" l="l" r="r" t="t"/>
                <a:pathLst>
                  <a:path extrusionOk="0" h="7181" w="11034">
                    <a:moveTo>
                      <a:pt x="11034" y="5035"/>
                    </a:moveTo>
                    <a:lnTo>
                      <a:pt x="10449" y="7181"/>
                    </a:lnTo>
                    <a:lnTo>
                      <a:pt x="0" y="2188"/>
                    </a:lnTo>
                    <a:lnTo>
                      <a:pt x="6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1" name="Google Shape;2461;p55"/>
              <p:cNvSpPr/>
              <p:nvPr/>
            </p:nvSpPr>
            <p:spPr>
              <a:xfrm>
                <a:off x="-1671611" y="2659925"/>
                <a:ext cx="94015" cy="121096"/>
              </a:xfrm>
              <a:custGeom>
                <a:rect b="b" l="l" r="r" t="t"/>
                <a:pathLst>
                  <a:path extrusionOk="0" h="3148" w="2444">
                    <a:moveTo>
                      <a:pt x="2443" y="1063"/>
                    </a:moveTo>
                    <a:lnTo>
                      <a:pt x="241" y="3147"/>
                    </a:lnTo>
                    <a:lnTo>
                      <a:pt x="1" y="2037"/>
                    </a:lnTo>
                    <a:lnTo>
                      <a:pt x="169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2" name="Google Shape;2462;p55"/>
              <p:cNvSpPr/>
              <p:nvPr/>
            </p:nvSpPr>
            <p:spPr>
              <a:xfrm>
                <a:off x="-1826864" y="2738245"/>
                <a:ext cx="164525" cy="106517"/>
              </a:xfrm>
              <a:custGeom>
                <a:rect b="b" l="l" r="r" t="t"/>
                <a:pathLst>
                  <a:path extrusionOk="0" h="2769" w="4277">
                    <a:moveTo>
                      <a:pt x="508" y="981"/>
                    </a:moveTo>
                    <a:lnTo>
                      <a:pt x="4037" y="1"/>
                    </a:lnTo>
                    <a:lnTo>
                      <a:pt x="4277" y="1111"/>
                    </a:lnTo>
                    <a:lnTo>
                      <a:pt x="0" y="2768"/>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3" name="Google Shape;2463;p55"/>
              <p:cNvSpPr/>
              <p:nvPr/>
            </p:nvSpPr>
            <p:spPr>
              <a:xfrm>
                <a:off x="-2478802" y="2602917"/>
                <a:ext cx="424450" cy="282082"/>
              </a:xfrm>
              <a:custGeom>
                <a:rect b="b" l="l" r="r" t="t"/>
                <a:pathLst>
                  <a:path extrusionOk="0" h="7333" w="11034">
                    <a:moveTo>
                      <a:pt x="10449" y="4994"/>
                    </a:moveTo>
                    <a:lnTo>
                      <a:pt x="11034" y="7332"/>
                    </a:lnTo>
                    <a:lnTo>
                      <a:pt x="656" y="2299"/>
                    </a:lnTo>
                    <a:lnTo>
                      <a:pt x="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4" name="Google Shape;2464;p55"/>
              <p:cNvSpPr/>
              <p:nvPr/>
            </p:nvSpPr>
            <p:spPr>
              <a:xfrm>
                <a:off x="-2076861" y="2794984"/>
                <a:ext cx="269542" cy="105901"/>
              </a:xfrm>
              <a:custGeom>
                <a:rect b="b" l="l" r="r" t="t"/>
                <a:pathLst>
                  <a:path extrusionOk="0" h="2753" w="7007">
                    <a:moveTo>
                      <a:pt x="6499" y="1293"/>
                    </a:moveTo>
                    <a:lnTo>
                      <a:pt x="7007" y="2753"/>
                    </a:lnTo>
                    <a:lnTo>
                      <a:pt x="585" y="2339"/>
                    </a:lnTo>
                    <a:lnTo>
                      <a:pt x="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5" name="Google Shape;2465;p55"/>
              <p:cNvSpPr/>
              <p:nvPr/>
            </p:nvSpPr>
            <p:spPr>
              <a:xfrm>
                <a:off x="-2433180" y="2812756"/>
                <a:ext cx="330436" cy="334898"/>
              </a:xfrm>
              <a:custGeom>
                <a:rect b="b" l="l" r="r" t="t"/>
                <a:pathLst>
                  <a:path extrusionOk="0" h="8706" w="8590">
                    <a:moveTo>
                      <a:pt x="8590" y="0"/>
                    </a:moveTo>
                    <a:lnTo>
                      <a:pt x="8342" y="87"/>
                    </a:lnTo>
                    <a:lnTo>
                      <a:pt x="6893" y="1583"/>
                    </a:lnTo>
                    <a:lnTo>
                      <a:pt x="6432" y="2062"/>
                    </a:lnTo>
                    <a:lnTo>
                      <a:pt x="0" y="8705"/>
                    </a:lnTo>
                    <a:lnTo>
                      <a:pt x="406" y="8396"/>
                    </a:lnTo>
                    <a:lnTo>
                      <a:pt x="6628" y="2011"/>
                    </a:lnTo>
                    <a:lnTo>
                      <a:pt x="7013" y="1617"/>
                    </a:lnTo>
                    <a:lnTo>
                      <a:pt x="859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6" name="Google Shape;2466;p55"/>
              <p:cNvSpPr/>
              <p:nvPr/>
            </p:nvSpPr>
            <p:spPr>
              <a:xfrm>
                <a:off x="-2433296" y="3183351"/>
                <a:ext cx="74627" cy="18849"/>
              </a:xfrm>
              <a:custGeom>
                <a:rect b="b" l="l" r="r" t="t"/>
                <a:pathLst>
                  <a:path extrusionOk="0" h="490" w="1940">
                    <a:moveTo>
                      <a:pt x="0" y="0"/>
                    </a:moveTo>
                    <a:lnTo>
                      <a:pt x="405" y="119"/>
                    </a:lnTo>
                    <a:lnTo>
                      <a:pt x="1782" y="466"/>
                    </a:lnTo>
                    <a:lnTo>
                      <a:pt x="1940" y="489"/>
                    </a:lnTo>
                    <a:lnTo>
                      <a:pt x="0" y="0"/>
                    </a:lnTo>
                    <a:close/>
                  </a:path>
                </a:pathLst>
              </a:custGeom>
              <a:solidFill>
                <a:srgbClr val="3236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7" name="Google Shape;2467;p55"/>
              <p:cNvSpPr/>
              <p:nvPr/>
            </p:nvSpPr>
            <p:spPr>
              <a:xfrm>
                <a:off x="-2417563" y="2812756"/>
                <a:ext cx="389907" cy="336360"/>
              </a:xfrm>
              <a:custGeom>
                <a:rect b="b" l="l" r="r" t="t"/>
                <a:pathLst>
                  <a:path extrusionOk="0" h="8744" w="10136">
                    <a:moveTo>
                      <a:pt x="8184" y="0"/>
                    </a:moveTo>
                    <a:lnTo>
                      <a:pt x="0" y="8396"/>
                    </a:lnTo>
                    <a:lnTo>
                      <a:pt x="1376" y="8744"/>
                    </a:lnTo>
                    <a:lnTo>
                      <a:pt x="10136" y="543"/>
                    </a:lnTo>
                    <a:lnTo>
                      <a:pt x="8968" y="80"/>
                    </a:lnTo>
                    <a:lnTo>
                      <a:pt x="818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8" name="Google Shape;2468;p55"/>
              <p:cNvSpPr/>
              <p:nvPr/>
            </p:nvSpPr>
            <p:spPr>
              <a:xfrm>
                <a:off x="-2433296" y="3147615"/>
                <a:ext cx="74704" cy="54585"/>
              </a:xfrm>
              <a:custGeom>
                <a:rect b="b" l="l" r="r" t="t"/>
                <a:pathLst>
                  <a:path extrusionOk="0" h="1419" w="1942">
                    <a:moveTo>
                      <a:pt x="3" y="0"/>
                    </a:moveTo>
                    <a:lnTo>
                      <a:pt x="0" y="929"/>
                    </a:lnTo>
                    <a:lnTo>
                      <a:pt x="1940" y="1418"/>
                    </a:lnTo>
                    <a:lnTo>
                      <a:pt x="1941" y="489"/>
                    </a:lnTo>
                    <a:lnTo>
                      <a:pt x="3" y="0"/>
                    </a:lnTo>
                    <a:close/>
                  </a:path>
                </a:pathLst>
              </a:custGeom>
              <a:solidFill>
                <a:srgbClr val="5158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9" name="Google Shape;2469;p55"/>
              <p:cNvSpPr/>
              <p:nvPr/>
            </p:nvSpPr>
            <p:spPr>
              <a:xfrm>
                <a:off x="-2358708" y="2842684"/>
                <a:ext cx="353901" cy="359517"/>
              </a:xfrm>
              <a:custGeom>
                <a:rect b="b" l="l" r="r" t="t"/>
                <a:pathLst>
                  <a:path extrusionOk="0" h="9346" w="9200">
                    <a:moveTo>
                      <a:pt x="1" y="9345"/>
                    </a:moveTo>
                    <a:lnTo>
                      <a:pt x="6981" y="3149"/>
                    </a:lnTo>
                    <a:lnTo>
                      <a:pt x="7407" y="2771"/>
                    </a:lnTo>
                    <a:lnTo>
                      <a:pt x="9199" y="1182"/>
                    </a:lnTo>
                    <a:lnTo>
                      <a:pt x="8944" y="1"/>
                    </a:lnTo>
                    <a:lnTo>
                      <a:pt x="7224" y="1620"/>
                    </a:lnTo>
                    <a:lnTo>
                      <a:pt x="6812" y="2007"/>
                    </a:lnTo>
                    <a:lnTo>
                      <a:pt x="2" y="8416"/>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0" name="Google Shape;2470;p55"/>
              <p:cNvSpPr/>
              <p:nvPr/>
            </p:nvSpPr>
            <p:spPr>
              <a:xfrm>
                <a:off x="-2364671" y="2833644"/>
                <a:ext cx="350054" cy="332821"/>
              </a:xfrm>
              <a:custGeom>
                <a:rect b="b" l="l" r="r" t="t"/>
                <a:pathLst>
                  <a:path extrusionOk="0" h="8652" w="9100">
                    <a:moveTo>
                      <a:pt x="1" y="8201"/>
                    </a:moveTo>
                    <a:lnTo>
                      <a:pt x="157" y="8651"/>
                    </a:lnTo>
                    <a:lnTo>
                      <a:pt x="9099" y="236"/>
                    </a:lnTo>
                    <a:lnTo>
                      <a:pt x="8761" y="0"/>
                    </a:lnTo>
                    <a:close/>
                  </a:path>
                </a:pathLst>
              </a:custGeom>
              <a:solidFill>
                <a:srgbClr val="F7F7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1" name="Google Shape;2471;p55"/>
              <p:cNvSpPr/>
              <p:nvPr/>
            </p:nvSpPr>
            <p:spPr>
              <a:xfrm>
                <a:off x="-2433180" y="3135690"/>
                <a:ext cx="74588" cy="30774"/>
              </a:xfrm>
              <a:custGeom>
                <a:rect b="b" l="l" r="r" t="t"/>
                <a:pathLst>
                  <a:path extrusionOk="0" h="800" w="1939">
                    <a:moveTo>
                      <a:pt x="406" y="1"/>
                    </a:moveTo>
                    <a:lnTo>
                      <a:pt x="0" y="310"/>
                    </a:lnTo>
                    <a:lnTo>
                      <a:pt x="1938" y="799"/>
                    </a:lnTo>
                    <a:lnTo>
                      <a:pt x="1782" y="349"/>
                    </a:lnTo>
                    <a:lnTo>
                      <a:pt x="406" y="1"/>
                    </a:lnTo>
                    <a:close/>
                  </a:path>
                </a:pathLst>
              </a:custGeom>
              <a:solidFill>
                <a:srgbClr val="5960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2" name="Google Shape;2472;p55"/>
              <p:cNvSpPr/>
              <p:nvPr/>
            </p:nvSpPr>
            <p:spPr>
              <a:xfrm>
                <a:off x="-2517808" y="2602917"/>
                <a:ext cx="61510" cy="88514"/>
              </a:xfrm>
              <a:custGeom>
                <a:rect b="b" l="l" r="r" t="t"/>
                <a:pathLst>
                  <a:path extrusionOk="0" h="2301" w="1599">
                    <a:moveTo>
                      <a:pt x="1014" y="1"/>
                    </a:moveTo>
                    <a:lnTo>
                      <a:pt x="1" y="213"/>
                    </a:lnTo>
                    <a:lnTo>
                      <a:pt x="676" y="2301"/>
                    </a:lnTo>
                    <a:lnTo>
                      <a:pt x="1599" y="2050"/>
                    </a:lnTo>
                    <a:lnTo>
                      <a:pt x="1074" y="213"/>
                    </a:lnTo>
                    <a:lnTo>
                      <a:pt x="1014"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3" name="Google Shape;2473;p55"/>
              <p:cNvSpPr/>
              <p:nvPr/>
            </p:nvSpPr>
            <p:spPr>
              <a:xfrm>
                <a:off x="-2596511" y="2512518"/>
                <a:ext cx="117749" cy="98631"/>
              </a:xfrm>
              <a:custGeom>
                <a:rect b="b" l="l" r="r" t="t"/>
                <a:pathLst>
                  <a:path extrusionOk="0" h="2564" w="3061">
                    <a:moveTo>
                      <a:pt x="2550" y="1"/>
                    </a:moveTo>
                    <a:lnTo>
                      <a:pt x="1" y="579"/>
                    </a:lnTo>
                    <a:lnTo>
                      <a:pt x="2047" y="2563"/>
                    </a:lnTo>
                    <a:lnTo>
                      <a:pt x="3060" y="2351"/>
                    </a:lnTo>
                    <a:lnTo>
                      <a:pt x="25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4" name="Google Shape;2474;p55"/>
              <p:cNvSpPr/>
              <p:nvPr/>
            </p:nvSpPr>
            <p:spPr>
              <a:xfrm>
                <a:off x="-2596511" y="2534752"/>
                <a:ext cx="104709" cy="156678"/>
              </a:xfrm>
              <a:custGeom>
                <a:rect b="b" l="l" r="r" t="t"/>
                <a:pathLst>
                  <a:path extrusionOk="0" h="4073" w="2722">
                    <a:moveTo>
                      <a:pt x="1" y="1"/>
                    </a:moveTo>
                    <a:lnTo>
                      <a:pt x="630" y="2245"/>
                    </a:lnTo>
                    <a:lnTo>
                      <a:pt x="2722" y="4073"/>
                    </a:lnTo>
                    <a:lnTo>
                      <a:pt x="2047" y="1985"/>
                    </a:lnTo>
                    <a:lnTo>
                      <a:pt x="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5" name="Google Shape;2475;p55"/>
              <p:cNvSpPr/>
              <p:nvPr/>
            </p:nvSpPr>
            <p:spPr>
              <a:xfrm>
                <a:off x="-3058961" y="2666773"/>
                <a:ext cx="543700" cy="99438"/>
              </a:xfrm>
              <a:custGeom>
                <a:rect b="b" l="l" r="r" t="t"/>
                <a:pathLst>
                  <a:path extrusionOk="0" h="2585" w="14134">
                    <a:moveTo>
                      <a:pt x="14133" y="1"/>
                    </a:moveTo>
                    <a:lnTo>
                      <a:pt x="2104" y="2200"/>
                    </a:lnTo>
                    <a:lnTo>
                      <a:pt x="2104" y="2200"/>
                    </a:lnTo>
                    <a:lnTo>
                      <a:pt x="13715" y="125"/>
                    </a:lnTo>
                    <a:lnTo>
                      <a:pt x="14133" y="1"/>
                    </a:lnTo>
                    <a:close/>
                    <a:moveTo>
                      <a:pt x="2104" y="2200"/>
                    </a:moveTo>
                    <a:lnTo>
                      <a:pt x="149" y="2549"/>
                    </a:lnTo>
                    <a:lnTo>
                      <a:pt x="0" y="2585"/>
                    </a:lnTo>
                    <a:lnTo>
                      <a:pt x="2104" y="2200"/>
                    </a:lnTo>
                    <a:close/>
                  </a:path>
                </a:pathLst>
              </a:custGeom>
              <a:solidFill>
                <a:srgbClr val="A8A8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6" name="Google Shape;2476;p55"/>
              <p:cNvSpPr/>
              <p:nvPr/>
            </p:nvSpPr>
            <p:spPr>
              <a:xfrm>
                <a:off x="-3069924" y="2577836"/>
                <a:ext cx="549431" cy="135598"/>
              </a:xfrm>
              <a:custGeom>
                <a:rect b="b" l="l" r="r" t="t"/>
                <a:pathLst>
                  <a:path extrusionOk="0" h="3525" w="14283">
                    <a:moveTo>
                      <a:pt x="12982" y="1"/>
                    </a:moveTo>
                    <a:lnTo>
                      <a:pt x="10888" y="428"/>
                    </a:lnTo>
                    <a:lnTo>
                      <a:pt x="10396" y="528"/>
                    </a:lnTo>
                    <a:lnTo>
                      <a:pt x="1" y="2650"/>
                    </a:lnTo>
                    <a:lnTo>
                      <a:pt x="416" y="3525"/>
                    </a:lnTo>
                    <a:lnTo>
                      <a:pt x="11019" y="1614"/>
                    </a:lnTo>
                    <a:lnTo>
                      <a:pt x="11516" y="1524"/>
                    </a:lnTo>
                    <a:lnTo>
                      <a:pt x="14283" y="1025"/>
                    </a:lnTo>
                    <a:lnTo>
                      <a:pt x="1298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7" name="Google Shape;2477;p55"/>
              <p:cNvSpPr/>
              <p:nvPr/>
            </p:nvSpPr>
            <p:spPr>
              <a:xfrm>
                <a:off x="-3059461" y="2631498"/>
                <a:ext cx="559394" cy="134790"/>
              </a:xfrm>
              <a:custGeom>
                <a:rect b="b" l="l" r="r" t="t"/>
                <a:pathLst>
                  <a:path extrusionOk="0" h="3504" w="14542">
                    <a:moveTo>
                      <a:pt x="1" y="2585"/>
                    </a:moveTo>
                    <a:lnTo>
                      <a:pt x="13" y="3503"/>
                    </a:lnTo>
                    <a:lnTo>
                      <a:pt x="10882" y="1907"/>
                    </a:lnTo>
                    <a:lnTo>
                      <a:pt x="11359" y="1836"/>
                    </a:lnTo>
                    <a:lnTo>
                      <a:pt x="14542" y="1368"/>
                    </a:lnTo>
                    <a:lnTo>
                      <a:pt x="14134" y="1"/>
                    </a:lnTo>
                    <a:lnTo>
                      <a:pt x="11345" y="512"/>
                    </a:lnTo>
                    <a:lnTo>
                      <a:pt x="10875" y="598"/>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8" name="Google Shape;2478;p55"/>
              <p:cNvSpPr/>
              <p:nvPr/>
            </p:nvSpPr>
            <p:spPr>
              <a:xfrm>
                <a:off x="-3059461" y="2617265"/>
                <a:ext cx="543700" cy="113710"/>
              </a:xfrm>
              <a:custGeom>
                <a:rect b="b" l="l" r="r" t="t"/>
                <a:pathLst>
                  <a:path extrusionOk="0" h="2956" w="14134">
                    <a:moveTo>
                      <a:pt x="144" y="2500"/>
                    </a:moveTo>
                    <a:lnTo>
                      <a:pt x="1" y="2955"/>
                    </a:lnTo>
                    <a:lnTo>
                      <a:pt x="14134" y="371"/>
                    </a:lnTo>
                    <a:lnTo>
                      <a:pt x="1401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9" name="Google Shape;2479;p55"/>
              <p:cNvSpPr/>
              <p:nvPr/>
            </p:nvSpPr>
            <p:spPr>
              <a:xfrm>
                <a:off x="-2213842" y="2516057"/>
                <a:ext cx="498500" cy="302124"/>
              </a:xfrm>
              <a:custGeom>
                <a:rect b="b" l="l" r="r" t="t"/>
                <a:pathLst>
                  <a:path extrusionOk="0" h="7854" w="12959">
                    <a:moveTo>
                      <a:pt x="12908" y="1"/>
                    </a:moveTo>
                    <a:lnTo>
                      <a:pt x="10087" y="2245"/>
                    </a:lnTo>
                    <a:lnTo>
                      <a:pt x="4146" y="5062"/>
                    </a:lnTo>
                    <a:lnTo>
                      <a:pt x="1934" y="3989"/>
                    </a:lnTo>
                    <a:lnTo>
                      <a:pt x="1914" y="4005"/>
                    </a:lnTo>
                    <a:lnTo>
                      <a:pt x="0" y="5555"/>
                    </a:lnTo>
                    <a:lnTo>
                      <a:pt x="508" y="7853"/>
                    </a:lnTo>
                    <a:lnTo>
                      <a:pt x="587" y="7836"/>
                    </a:lnTo>
                    <a:lnTo>
                      <a:pt x="88" y="5586"/>
                    </a:lnTo>
                    <a:lnTo>
                      <a:pt x="1945" y="4083"/>
                    </a:lnTo>
                    <a:lnTo>
                      <a:pt x="4144" y="5149"/>
                    </a:lnTo>
                    <a:lnTo>
                      <a:pt x="4163" y="5142"/>
                    </a:lnTo>
                    <a:lnTo>
                      <a:pt x="10128" y="2313"/>
                    </a:lnTo>
                    <a:lnTo>
                      <a:pt x="12958" y="64"/>
                    </a:lnTo>
                    <a:lnTo>
                      <a:pt x="1290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0" name="Google Shape;2480;p55"/>
              <p:cNvSpPr/>
              <p:nvPr/>
            </p:nvSpPr>
            <p:spPr>
              <a:xfrm>
                <a:off x="-2123021" y="2238977"/>
                <a:ext cx="151062" cy="96476"/>
              </a:xfrm>
              <a:custGeom>
                <a:rect b="b" l="l" r="r" t="t"/>
                <a:pathLst>
                  <a:path extrusionOk="0" h="2508" w="3927">
                    <a:moveTo>
                      <a:pt x="1560" y="0"/>
                    </a:moveTo>
                    <a:lnTo>
                      <a:pt x="1" y="1282"/>
                    </a:lnTo>
                    <a:lnTo>
                      <a:pt x="1853" y="1243"/>
                    </a:lnTo>
                    <a:lnTo>
                      <a:pt x="3694" y="2508"/>
                    </a:lnTo>
                    <a:lnTo>
                      <a:pt x="3926" y="2272"/>
                    </a:lnTo>
                    <a:lnTo>
                      <a:pt x="156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1" name="Google Shape;2481;p55"/>
              <p:cNvSpPr/>
              <p:nvPr/>
            </p:nvSpPr>
            <p:spPr>
              <a:xfrm>
                <a:off x="-2185799" y="2873650"/>
                <a:ext cx="112056" cy="90206"/>
              </a:xfrm>
              <a:custGeom>
                <a:rect b="b" l="l" r="r" t="t"/>
                <a:pathLst>
                  <a:path extrusionOk="0" h="2345" w="2913">
                    <a:moveTo>
                      <a:pt x="462" y="0"/>
                    </a:moveTo>
                    <a:lnTo>
                      <a:pt x="1" y="479"/>
                    </a:lnTo>
                    <a:lnTo>
                      <a:pt x="197" y="428"/>
                    </a:lnTo>
                    <a:lnTo>
                      <a:pt x="211" y="425"/>
                    </a:lnTo>
                    <a:lnTo>
                      <a:pt x="2082" y="951"/>
                    </a:lnTo>
                    <a:lnTo>
                      <a:pt x="2302" y="1102"/>
                    </a:lnTo>
                    <a:lnTo>
                      <a:pt x="2317" y="1202"/>
                    </a:lnTo>
                    <a:lnTo>
                      <a:pt x="2486" y="2344"/>
                    </a:lnTo>
                    <a:lnTo>
                      <a:pt x="2912" y="1966"/>
                    </a:lnTo>
                    <a:lnTo>
                      <a:pt x="2743" y="825"/>
                    </a:lnTo>
                    <a:lnTo>
                      <a:pt x="2729" y="815"/>
                    </a:lnTo>
                    <a:lnTo>
                      <a:pt x="2286" y="512"/>
                    </a:lnTo>
                    <a:lnTo>
                      <a:pt x="582" y="34"/>
                    </a:lnTo>
                    <a:lnTo>
                      <a:pt x="46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2" name="Google Shape;2482;p55"/>
              <p:cNvSpPr/>
              <p:nvPr/>
            </p:nvSpPr>
            <p:spPr>
              <a:xfrm>
                <a:off x="-1542362" y="2507248"/>
                <a:ext cx="44353" cy="117518"/>
              </a:xfrm>
              <a:custGeom>
                <a:rect b="b" l="l" r="r" t="t"/>
                <a:pathLst>
                  <a:path extrusionOk="0" h="3055" w="1153">
                    <a:moveTo>
                      <a:pt x="466" y="1"/>
                    </a:moveTo>
                    <a:lnTo>
                      <a:pt x="0" y="151"/>
                    </a:lnTo>
                    <a:lnTo>
                      <a:pt x="675" y="1279"/>
                    </a:lnTo>
                    <a:lnTo>
                      <a:pt x="675" y="3054"/>
                    </a:lnTo>
                    <a:lnTo>
                      <a:pt x="1152" y="2869"/>
                    </a:lnTo>
                    <a:lnTo>
                      <a:pt x="1152" y="1147"/>
                    </a:lnTo>
                    <a:lnTo>
                      <a:pt x="46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3" name="Google Shape;2483;p55"/>
              <p:cNvSpPr/>
              <p:nvPr/>
            </p:nvSpPr>
            <p:spPr>
              <a:xfrm>
                <a:off x="-2014506" y="2214050"/>
                <a:ext cx="88821" cy="109863"/>
              </a:xfrm>
              <a:custGeom>
                <a:rect b="b" l="l" r="r" t="t"/>
                <a:pathLst>
                  <a:path extrusionOk="0" h="2856" w="2309">
                    <a:moveTo>
                      <a:pt x="271" y="1"/>
                    </a:moveTo>
                    <a:lnTo>
                      <a:pt x="1" y="407"/>
                    </a:lnTo>
                    <a:lnTo>
                      <a:pt x="1662" y="1044"/>
                    </a:lnTo>
                    <a:lnTo>
                      <a:pt x="1716" y="1107"/>
                    </a:lnTo>
                    <a:lnTo>
                      <a:pt x="1831" y="1236"/>
                    </a:lnTo>
                    <a:lnTo>
                      <a:pt x="1831" y="2856"/>
                    </a:lnTo>
                    <a:lnTo>
                      <a:pt x="2308" y="2001"/>
                    </a:lnTo>
                    <a:lnTo>
                      <a:pt x="2308" y="1055"/>
                    </a:lnTo>
                    <a:lnTo>
                      <a:pt x="2214" y="950"/>
                    </a:lnTo>
                    <a:lnTo>
                      <a:pt x="1970" y="673"/>
                    </a:lnTo>
                    <a:lnTo>
                      <a:pt x="1940" y="641"/>
                    </a:lnTo>
                    <a:lnTo>
                      <a:pt x="27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4" name="Google Shape;2484;p55"/>
              <p:cNvSpPr/>
              <p:nvPr/>
            </p:nvSpPr>
            <p:spPr>
              <a:xfrm>
                <a:off x="-2670060" y="2594300"/>
                <a:ext cx="47584" cy="110556"/>
              </a:xfrm>
              <a:custGeom>
                <a:rect b="b" l="l" r="r" t="t"/>
                <a:pathLst>
                  <a:path extrusionOk="0" h="2874" w="1237">
                    <a:moveTo>
                      <a:pt x="493" y="0"/>
                    </a:moveTo>
                    <a:lnTo>
                      <a:pt x="1" y="100"/>
                    </a:lnTo>
                    <a:lnTo>
                      <a:pt x="624" y="1186"/>
                    </a:lnTo>
                    <a:lnTo>
                      <a:pt x="675" y="1272"/>
                    </a:lnTo>
                    <a:lnTo>
                      <a:pt x="752" y="1565"/>
                    </a:lnTo>
                    <a:lnTo>
                      <a:pt x="759" y="1591"/>
                    </a:lnTo>
                    <a:lnTo>
                      <a:pt x="759" y="2874"/>
                    </a:lnTo>
                    <a:lnTo>
                      <a:pt x="1236" y="2803"/>
                    </a:lnTo>
                    <a:lnTo>
                      <a:pt x="1236" y="1529"/>
                    </a:lnTo>
                    <a:lnTo>
                      <a:pt x="1222" y="1479"/>
                    </a:lnTo>
                    <a:lnTo>
                      <a:pt x="1121" y="1096"/>
                    </a:lnTo>
                    <a:lnTo>
                      <a:pt x="1119" y="1089"/>
                    </a:lnTo>
                    <a:lnTo>
                      <a:pt x="493"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5" name="Google Shape;2485;p55"/>
              <p:cNvSpPr/>
              <p:nvPr/>
            </p:nvSpPr>
            <p:spPr>
              <a:xfrm>
                <a:off x="-2505268" y="2361418"/>
                <a:ext cx="51700" cy="241537"/>
              </a:xfrm>
              <a:custGeom>
                <a:rect b="b" l="l" r="r" t="t"/>
                <a:pathLst>
                  <a:path extrusionOk="0" h="6279" w="1344">
                    <a:moveTo>
                      <a:pt x="619" y="0"/>
                    </a:moveTo>
                    <a:lnTo>
                      <a:pt x="1" y="2633"/>
                    </a:lnTo>
                    <a:lnTo>
                      <a:pt x="688" y="6279"/>
                    </a:lnTo>
                    <a:lnTo>
                      <a:pt x="1344" y="4092"/>
                    </a:lnTo>
                    <a:lnTo>
                      <a:pt x="61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86" name="Google Shape;2486;p55"/>
              <p:cNvGrpSpPr/>
              <p:nvPr/>
            </p:nvGrpSpPr>
            <p:grpSpPr>
              <a:xfrm>
                <a:off x="-3209756" y="2554613"/>
                <a:ext cx="163333" cy="251385"/>
                <a:chOff x="-3916750" y="2838725"/>
                <a:chExt cx="106150" cy="163375"/>
              </a:xfrm>
            </p:grpSpPr>
            <p:sp>
              <p:nvSpPr>
                <p:cNvPr id="2487" name="Google Shape;2487;p55"/>
                <p:cNvSpPr/>
                <p:nvPr/>
              </p:nvSpPr>
              <p:spPr>
                <a:xfrm>
                  <a:off x="-3912025" y="2929400"/>
                  <a:ext cx="97175" cy="72700"/>
                </a:xfrm>
                <a:custGeom>
                  <a:rect b="b" l="l" r="r" t="t"/>
                  <a:pathLst>
                    <a:path extrusionOk="0" h="2908" w="3887">
                      <a:moveTo>
                        <a:pt x="1" y="1686"/>
                      </a:moveTo>
                      <a:lnTo>
                        <a:pt x="1" y="1685"/>
                      </a:lnTo>
                      <a:lnTo>
                        <a:pt x="1" y="62"/>
                      </a:lnTo>
                      <a:lnTo>
                        <a:pt x="3865" y="0"/>
                      </a:lnTo>
                      <a:lnTo>
                        <a:pt x="3865" y="1622"/>
                      </a:lnTo>
                      <a:lnTo>
                        <a:pt x="3862" y="1622"/>
                      </a:lnTo>
                      <a:cubicBezTo>
                        <a:pt x="3886" y="1926"/>
                        <a:pt x="3700" y="2235"/>
                        <a:pt x="3295" y="2468"/>
                      </a:cubicBezTo>
                      <a:cubicBezTo>
                        <a:pt x="2539" y="2904"/>
                        <a:pt x="1316" y="2908"/>
                        <a:pt x="564" y="2474"/>
                      </a:cubicBezTo>
                      <a:cubicBezTo>
                        <a:pt x="190" y="2257"/>
                        <a:pt x="2" y="1975"/>
                        <a:pt x="2" y="1691"/>
                      </a:cubicBezTo>
                      <a:lnTo>
                        <a:pt x="1" y="1691"/>
                      </a:lnTo>
                      <a:lnTo>
                        <a:pt x="1" y="1686"/>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8" name="Google Shape;2488;p55"/>
                <p:cNvSpPr/>
                <p:nvPr/>
              </p:nvSpPr>
              <p:spPr>
                <a:xfrm>
                  <a:off x="-3916750" y="2903025"/>
                  <a:ext cx="106150" cy="55825"/>
                </a:xfrm>
                <a:custGeom>
                  <a:rect b="b" l="l" r="r" t="t"/>
                  <a:pathLst>
                    <a:path extrusionOk="0" h="2233" w="4246">
                      <a:moveTo>
                        <a:pt x="2135" y="1"/>
                      </a:moveTo>
                      <a:cubicBezTo>
                        <a:pt x="1638" y="1"/>
                        <a:pt x="1141" y="110"/>
                        <a:pt x="760" y="329"/>
                      </a:cubicBezTo>
                      <a:cubicBezTo>
                        <a:pt x="3" y="766"/>
                        <a:pt x="0" y="1474"/>
                        <a:pt x="753" y="1907"/>
                      </a:cubicBezTo>
                      <a:cubicBezTo>
                        <a:pt x="1127" y="2124"/>
                        <a:pt x="1618" y="2232"/>
                        <a:pt x="2110" y="2232"/>
                      </a:cubicBezTo>
                      <a:cubicBezTo>
                        <a:pt x="2607" y="2232"/>
                        <a:pt x="3105" y="2122"/>
                        <a:pt x="3486" y="1903"/>
                      </a:cubicBezTo>
                      <a:cubicBezTo>
                        <a:pt x="4243" y="1466"/>
                        <a:pt x="4246" y="758"/>
                        <a:pt x="3494" y="325"/>
                      </a:cubicBezTo>
                      <a:cubicBezTo>
                        <a:pt x="3119" y="109"/>
                        <a:pt x="2627" y="1"/>
                        <a:pt x="213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9" name="Google Shape;2489;p55"/>
                <p:cNvSpPr/>
                <p:nvPr/>
              </p:nvSpPr>
              <p:spPr>
                <a:xfrm>
                  <a:off x="-3903975" y="2906525"/>
                  <a:ext cx="81075" cy="44725"/>
                </a:xfrm>
                <a:custGeom>
                  <a:rect b="b" l="l" r="r" t="t"/>
                  <a:pathLst>
                    <a:path extrusionOk="0" h="1789" w="3243">
                      <a:moveTo>
                        <a:pt x="3223" y="0"/>
                      </a:moveTo>
                      <a:lnTo>
                        <a:pt x="0" y="51"/>
                      </a:lnTo>
                      <a:lnTo>
                        <a:pt x="0" y="860"/>
                      </a:lnTo>
                      <a:lnTo>
                        <a:pt x="0" y="863"/>
                      </a:lnTo>
                      <a:lnTo>
                        <a:pt x="0" y="866"/>
                      </a:lnTo>
                      <a:cubicBezTo>
                        <a:pt x="0" y="1103"/>
                        <a:pt x="157" y="1338"/>
                        <a:pt x="468" y="1518"/>
                      </a:cubicBezTo>
                      <a:cubicBezTo>
                        <a:pt x="781" y="1698"/>
                        <a:pt x="1191" y="1788"/>
                        <a:pt x="1602" y="1788"/>
                      </a:cubicBezTo>
                      <a:cubicBezTo>
                        <a:pt x="2016" y="1788"/>
                        <a:pt x="2431" y="1697"/>
                        <a:pt x="2749" y="1514"/>
                      </a:cubicBezTo>
                      <a:cubicBezTo>
                        <a:pt x="3086" y="1320"/>
                        <a:pt x="3243" y="1061"/>
                        <a:pt x="3223" y="808"/>
                      </a:cubicBezTo>
                      <a:lnTo>
                        <a:pt x="322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0" name="Google Shape;2490;p55"/>
                <p:cNvSpPr/>
                <p:nvPr/>
              </p:nvSpPr>
              <p:spPr>
                <a:xfrm>
                  <a:off x="-3907975" y="2884525"/>
                  <a:ext cx="88575" cy="46575"/>
                </a:xfrm>
                <a:custGeom>
                  <a:rect b="b" l="l" r="r" t="t"/>
                  <a:pathLst>
                    <a:path extrusionOk="0" h="1863" w="3543">
                      <a:moveTo>
                        <a:pt x="1783" y="0"/>
                      </a:moveTo>
                      <a:cubicBezTo>
                        <a:pt x="1369" y="0"/>
                        <a:pt x="953" y="92"/>
                        <a:pt x="635" y="276"/>
                      </a:cubicBezTo>
                      <a:cubicBezTo>
                        <a:pt x="3" y="640"/>
                        <a:pt x="0" y="1229"/>
                        <a:pt x="628" y="1592"/>
                      </a:cubicBezTo>
                      <a:cubicBezTo>
                        <a:pt x="940" y="1772"/>
                        <a:pt x="1350" y="1862"/>
                        <a:pt x="1761" y="1862"/>
                      </a:cubicBezTo>
                      <a:cubicBezTo>
                        <a:pt x="2176" y="1862"/>
                        <a:pt x="2591" y="1771"/>
                        <a:pt x="2909" y="1588"/>
                      </a:cubicBezTo>
                      <a:cubicBezTo>
                        <a:pt x="3540" y="1223"/>
                        <a:pt x="3543" y="634"/>
                        <a:pt x="2915" y="271"/>
                      </a:cubicBezTo>
                      <a:cubicBezTo>
                        <a:pt x="2603" y="90"/>
                        <a:pt x="2194" y="0"/>
                        <a:pt x="17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1" name="Google Shape;2491;p55"/>
                <p:cNvSpPr/>
                <p:nvPr/>
              </p:nvSpPr>
              <p:spPr>
                <a:xfrm>
                  <a:off x="-3884325" y="2871525"/>
                  <a:ext cx="36125" cy="42625"/>
                </a:xfrm>
                <a:custGeom>
                  <a:rect b="b" l="l" r="r" t="t"/>
                  <a:pathLst>
                    <a:path extrusionOk="0" h="1705" w="1445">
                      <a:moveTo>
                        <a:pt x="1435" y="0"/>
                      </a:moveTo>
                      <a:lnTo>
                        <a:pt x="0" y="23"/>
                      </a:lnTo>
                      <a:lnTo>
                        <a:pt x="0" y="1292"/>
                      </a:lnTo>
                      <a:lnTo>
                        <a:pt x="0" y="1294"/>
                      </a:lnTo>
                      <a:cubicBezTo>
                        <a:pt x="2" y="1399"/>
                        <a:pt x="71" y="1503"/>
                        <a:pt x="209" y="1583"/>
                      </a:cubicBezTo>
                      <a:cubicBezTo>
                        <a:pt x="349" y="1664"/>
                        <a:pt x="532" y="1704"/>
                        <a:pt x="715" y="1704"/>
                      </a:cubicBezTo>
                      <a:cubicBezTo>
                        <a:pt x="899" y="1704"/>
                        <a:pt x="1083" y="1663"/>
                        <a:pt x="1225" y="1582"/>
                      </a:cubicBezTo>
                      <a:cubicBezTo>
                        <a:pt x="1374" y="1495"/>
                        <a:pt x="1445" y="1380"/>
                        <a:pt x="1435" y="1268"/>
                      </a:cubicBezTo>
                      <a:lnTo>
                        <a:pt x="143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2" name="Google Shape;2492;p55"/>
                <p:cNvSpPr/>
                <p:nvPr/>
              </p:nvSpPr>
              <p:spPr>
                <a:xfrm>
                  <a:off x="-3896025" y="2838725"/>
                  <a:ext cx="56700" cy="56350"/>
                </a:xfrm>
                <a:custGeom>
                  <a:rect b="b" l="l" r="r" t="t"/>
                  <a:pathLst>
                    <a:path extrusionOk="0" h="2254" w="2268">
                      <a:moveTo>
                        <a:pt x="1157" y="0"/>
                      </a:moveTo>
                      <a:cubicBezTo>
                        <a:pt x="47" y="0"/>
                        <a:pt x="114" y="1302"/>
                        <a:pt x="114" y="1302"/>
                      </a:cubicBezTo>
                      <a:cubicBezTo>
                        <a:pt x="114" y="1302"/>
                        <a:pt x="1" y="2192"/>
                        <a:pt x="954" y="2249"/>
                      </a:cubicBezTo>
                      <a:cubicBezTo>
                        <a:pt x="1008" y="2252"/>
                        <a:pt x="1059" y="2254"/>
                        <a:pt x="1107" y="2254"/>
                      </a:cubicBezTo>
                      <a:cubicBezTo>
                        <a:pt x="2171" y="2254"/>
                        <a:pt x="2172" y="1518"/>
                        <a:pt x="2172" y="1518"/>
                      </a:cubicBezTo>
                      <a:cubicBezTo>
                        <a:pt x="2172" y="1518"/>
                        <a:pt x="2268" y="0"/>
                        <a:pt x="1157" y="0"/>
                      </a:cubicBezTo>
                      <a:close/>
                    </a:path>
                  </a:pathLst>
                </a:custGeom>
                <a:gradFill>
                  <a:gsLst>
                    <a:gs pos="0">
                      <a:schemeClr val="accent1"/>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93" name="Google Shape;2493;p55"/>
              <p:cNvGrpSpPr/>
              <p:nvPr/>
            </p:nvGrpSpPr>
            <p:grpSpPr>
              <a:xfrm>
                <a:off x="-2491885" y="3025377"/>
                <a:ext cx="163333" cy="251385"/>
                <a:chOff x="-3916750" y="2838725"/>
                <a:chExt cx="106150" cy="163375"/>
              </a:xfrm>
            </p:grpSpPr>
            <p:sp>
              <p:nvSpPr>
                <p:cNvPr id="2494" name="Google Shape;2494;p55"/>
                <p:cNvSpPr/>
                <p:nvPr/>
              </p:nvSpPr>
              <p:spPr>
                <a:xfrm>
                  <a:off x="-3912025" y="2929400"/>
                  <a:ext cx="97175" cy="72700"/>
                </a:xfrm>
                <a:custGeom>
                  <a:rect b="b" l="l" r="r" t="t"/>
                  <a:pathLst>
                    <a:path extrusionOk="0" h="2908" w="3887">
                      <a:moveTo>
                        <a:pt x="1" y="1686"/>
                      </a:moveTo>
                      <a:lnTo>
                        <a:pt x="1" y="1685"/>
                      </a:lnTo>
                      <a:lnTo>
                        <a:pt x="1" y="62"/>
                      </a:lnTo>
                      <a:lnTo>
                        <a:pt x="3865" y="0"/>
                      </a:lnTo>
                      <a:lnTo>
                        <a:pt x="3865" y="1622"/>
                      </a:lnTo>
                      <a:lnTo>
                        <a:pt x="3862" y="1622"/>
                      </a:lnTo>
                      <a:cubicBezTo>
                        <a:pt x="3886" y="1926"/>
                        <a:pt x="3700" y="2235"/>
                        <a:pt x="3295" y="2468"/>
                      </a:cubicBezTo>
                      <a:cubicBezTo>
                        <a:pt x="2539" y="2904"/>
                        <a:pt x="1316" y="2908"/>
                        <a:pt x="564" y="2474"/>
                      </a:cubicBezTo>
                      <a:cubicBezTo>
                        <a:pt x="190" y="2257"/>
                        <a:pt x="2" y="1975"/>
                        <a:pt x="2" y="1691"/>
                      </a:cubicBezTo>
                      <a:lnTo>
                        <a:pt x="1" y="1691"/>
                      </a:lnTo>
                      <a:lnTo>
                        <a:pt x="1" y="1686"/>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5" name="Google Shape;2495;p55"/>
                <p:cNvSpPr/>
                <p:nvPr/>
              </p:nvSpPr>
              <p:spPr>
                <a:xfrm>
                  <a:off x="-3916750" y="2903025"/>
                  <a:ext cx="106150" cy="55825"/>
                </a:xfrm>
                <a:custGeom>
                  <a:rect b="b" l="l" r="r" t="t"/>
                  <a:pathLst>
                    <a:path extrusionOk="0" h="2233" w="4246">
                      <a:moveTo>
                        <a:pt x="2135" y="1"/>
                      </a:moveTo>
                      <a:cubicBezTo>
                        <a:pt x="1638" y="1"/>
                        <a:pt x="1141" y="110"/>
                        <a:pt x="760" y="329"/>
                      </a:cubicBezTo>
                      <a:cubicBezTo>
                        <a:pt x="3" y="766"/>
                        <a:pt x="0" y="1474"/>
                        <a:pt x="753" y="1907"/>
                      </a:cubicBezTo>
                      <a:cubicBezTo>
                        <a:pt x="1127" y="2124"/>
                        <a:pt x="1618" y="2232"/>
                        <a:pt x="2110" y="2232"/>
                      </a:cubicBezTo>
                      <a:cubicBezTo>
                        <a:pt x="2607" y="2232"/>
                        <a:pt x="3105" y="2122"/>
                        <a:pt x="3486" y="1903"/>
                      </a:cubicBezTo>
                      <a:cubicBezTo>
                        <a:pt x="4243" y="1466"/>
                        <a:pt x="4246" y="758"/>
                        <a:pt x="3494" y="325"/>
                      </a:cubicBezTo>
                      <a:cubicBezTo>
                        <a:pt x="3119" y="109"/>
                        <a:pt x="2627" y="1"/>
                        <a:pt x="213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6" name="Google Shape;2496;p55"/>
                <p:cNvSpPr/>
                <p:nvPr/>
              </p:nvSpPr>
              <p:spPr>
                <a:xfrm>
                  <a:off x="-3903975" y="2906525"/>
                  <a:ext cx="81075" cy="44725"/>
                </a:xfrm>
                <a:custGeom>
                  <a:rect b="b" l="l" r="r" t="t"/>
                  <a:pathLst>
                    <a:path extrusionOk="0" h="1789" w="3243">
                      <a:moveTo>
                        <a:pt x="3223" y="0"/>
                      </a:moveTo>
                      <a:lnTo>
                        <a:pt x="0" y="51"/>
                      </a:lnTo>
                      <a:lnTo>
                        <a:pt x="0" y="860"/>
                      </a:lnTo>
                      <a:lnTo>
                        <a:pt x="0" y="863"/>
                      </a:lnTo>
                      <a:lnTo>
                        <a:pt x="0" y="866"/>
                      </a:lnTo>
                      <a:cubicBezTo>
                        <a:pt x="0" y="1103"/>
                        <a:pt x="157" y="1338"/>
                        <a:pt x="468" y="1518"/>
                      </a:cubicBezTo>
                      <a:cubicBezTo>
                        <a:pt x="781" y="1698"/>
                        <a:pt x="1191" y="1788"/>
                        <a:pt x="1602" y="1788"/>
                      </a:cubicBezTo>
                      <a:cubicBezTo>
                        <a:pt x="2016" y="1788"/>
                        <a:pt x="2431" y="1697"/>
                        <a:pt x="2749" y="1514"/>
                      </a:cubicBezTo>
                      <a:cubicBezTo>
                        <a:pt x="3086" y="1320"/>
                        <a:pt x="3243" y="1061"/>
                        <a:pt x="3223" y="808"/>
                      </a:cubicBezTo>
                      <a:lnTo>
                        <a:pt x="322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7" name="Google Shape;2497;p55"/>
                <p:cNvSpPr/>
                <p:nvPr/>
              </p:nvSpPr>
              <p:spPr>
                <a:xfrm>
                  <a:off x="-3907975" y="2884525"/>
                  <a:ext cx="88575" cy="46575"/>
                </a:xfrm>
                <a:custGeom>
                  <a:rect b="b" l="l" r="r" t="t"/>
                  <a:pathLst>
                    <a:path extrusionOk="0" h="1863" w="3543">
                      <a:moveTo>
                        <a:pt x="1783" y="0"/>
                      </a:moveTo>
                      <a:cubicBezTo>
                        <a:pt x="1369" y="0"/>
                        <a:pt x="953" y="92"/>
                        <a:pt x="635" y="276"/>
                      </a:cubicBezTo>
                      <a:cubicBezTo>
                        <a:pt x="3" y="640"/>
                        <a:pt x="0" y="1229"/>
                        <a:pt x="628" y="1592"/>
                      </a:cubicBezTo>
                      <a:cubicBezTo>
                        <a:pt x="940" y="1772"/>
                        <a:pt x="1350" y="1862"/>
                        <a:pt x="1761" y="1862"/>
                      </a:cubicBezTo>
                      <a:cubicBezTo>
                        <a:pt x="2176" y="1862"/>
                        <a:pt x="2591" y="1771"/>
                        <a:pt x="2909" y="1588"/>
                      </a:cubicBezTo>
                      <a:cubicBezTo>
                        <a:pt x="3540" y="1223"/>
                        <a:pt x="3543" y="634"/>
                        <a:pt x="2915" y="271"/>
                      </a:cubicBezTo>
                      <a:cubicBezTo>
                        <a:pt x="2603" y="90"/>
                        <a:pt x="2194" y="0"/>
                        <a:pt x="17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8" name="Google Shape;2498;p55"/>
                <p:cNvSpPr/>
                <p:nvPr/>
              </p:nvSpPr>
              <p:spPr>
                <a:xfrm>
                  <a:off x="-3884325" y="2871525"/>
                  <a:ext cx="36125" cy="42625"/>
                </a:xfrm>
                <a:custGeom>
                  <a:rect b="b" l="l" r="r" t="t"/>
                  <a:pathLst>
                    <a:path extrusionOk="0" h="1705" w="1445">
                      <a:moveTo>
                        <a:pt x="1435" y="0"/>
                      </a:moveTo>
                      <a:lnTo>
                        <a:pt x="0" y="23"/>
                      </a:lnTo>
                      <a:lnTo>
                        <a:pt x="0" y="1292"/>
                      </a:lnTo>
                      <a:lnTo>
                        <a:pt x="0" y="1294"/>
                      </a:lnTo>
                      <a:cubicBezTo>
                        <a:pt x="2" y="1399"/>
                        <a:pt x="71" y="1503"/>
                        <a:pt x="209" y="1583"/>
                      </a:cubicBezTo>
                      <a:cubicBezTo>
                        <a:pt x="349" y="1664"/>
                        <a:pt x="532" y="1704"/>
                        <a:pt x="715" y="1704"/>
                      </a:cubicBezTo>
                      <a:cubicBezTo>
                        <a:pt x="899" y="1704"/>
                        <a:pt x="1083" y="1663"/>
                        <a:pt x="1225" y="1582"/>
                      </a:cubicBezTo>
                      <a:cubicBezTo>
                        <a:pt x="1374" y="1495"/>
                        <a:pt x="1445" y="1380"/>
                        <a:pt x="1435" y="1268"/>
                      </a:cubicBezTo>
                      <a:lnTo>
                        <a:pt x="143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9" name="Google Shape;2499;p55"/>
                <p:cNvSpPr/>
                <p:nvPr/>
              </p:nvSpPr>
              <p:spPr>
                <a:xfrm>
                  <a:off x="-3896025" y="2838725"/>
                  <a:ext cx="56700" cy="56350"/>
                </a:xfrm>
                <a:custGeom>
                  <a:rect b="b" l="l" r="r" t="t"/>
                  <a:pathLst>
                    <a:path extrusionOk="0" h="2254" w="2268">
                      <a:moveTo>
                        <a:pt x="1157" y="0"/>
                      </a:moveTo>
                      <a:cubicBezTo>
                        <a:pt x="47" y="0"/>
                        <a:pt x="114" y="1302"/>
                        <a:pt x="114" y="1302"/>
                      </a:cubicBezTo>
                      <a:cubicBezTo>
                        <a:pt x="114" y="1302"/>
                        <a:pt x="1" y="2192"/>
                        <a:pt x="954" y="2249"/>
                      </a:cubicBezTo>
                      <a:cubicBezTo>
                        <a:pt x="1008" y="2252"/>
                        <a:pt x="1059" y="2254"/>
                        <a:pt x="1107" y="2254"/>
                      </a:cubicBezTo>
                      <a:cubicBezTo>
                        <a:pt x="2171" y="2254"/>
                        <a:pt x="2172" y="1518"/>
                        <a:pt x="2172" y="1518"/>
                      </a:cubicBezTo>
                      <a:cubicBezTo>
                        <a:pt x="2172" y="1518"/>
                        <a:pt x="2268" y="0"/>
                        <a:pt x="1157" y="0"/>
                      </a:cubicBezTo>
                      <a:close/>
                    </a:path>
                  </a:pathLst>
                </a:custGeom>
                <a:gradFill>
                  <a:gsLst>
                    <a:gs pos="0">
                      <a:schemeClr val="accent1"/>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500" name="Google Shape;2500;p55"/>
            <p:cNvGrpSpPr/>
            <p:nvPr/>
          </p:nvGrpSpPr>
          <p:grpSpPr>
            <a:xfrm>
              <a:off x="3792143" y="3346195"/>
              <a:ext cx="814292" cy="488991"/>
              <a:chOff x="3357500" y="1620888"/>
              <a:chExt cx="867375" cy="457300"/>
            </a:xfrm>
          </p:grpSpPr>
          <p:sp>
            <p:nvSpPr>
              <p:cNvPr id="2501" name="Google Shape;2501;p55"/>
              <p:cNvSpPr/>
              <p:nvPr/>
            </p:nvSpPr>
            <p:spPr>
              <a:xfrm>
                <a:off x="3782200" y="1681538"/>
                <a:ext cx="442675" cy="329775"/>
              </a:xfrm>
              <a:custGeom>
                <a:rect b="b" l="l" r="r" t="t"/>
                <a:pathLst>
                  <a:path extrusionOk="0" h="13191" w="17707">
                    <a:moveTo>
                      <a:pt x="11091" y="0"/>
                    </a:moveTo>
                    <a:lnTo>
                      <a:pt x="0" y="6481"/>
                    </a:lnTo>
                    <a:lnTo>
                      <a:pt x="11478" y="13191"/>
                    </a:lnTo>
                    <a:cubicBezTo>
                      <a:pt x="11480" y="13189"/>
                      <a:pt x="11486" y="13188"/>
                      <a:pt x="11491" y="13186"/>
                    </a:cubicBezTo>
                    <a:lnTo>
                      <a:pt x="11492" y="13186"/>
                    </a:lnTo>
                    <a:cubicBezTo>
                      <a:pt x="17676" y="9614"/>
                      <a:pt x="17707" y="3820"/>
                      <a:pt x="11561" y="248"/>
                    </a:cubicBezTo>
                    <a:cubicBezTo>
                      <a:pt x="11412" y="159"/>
                      <a:pt x="11246" y="84"/>
                      <a:pt x="11092" y="0"/>
                    </a:cubicBezTo>
                    <a:close/>
                  </a:path>
                </a:pathLst>
              </a:custGeom>
              <a:gradFill>
                <a:gsLst>
                  <a:gs pos="0">
                    <a:schemeClr val="accent1"/>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2" name="Google Shape;2502;p55"/>
              <p:cNvSpPr/>
              <p:nvPr/>
            </p:nvSpPr>
            <p:spPr>
              <a:xfrm>
                <a:off x="3514225" y="1620888"/>
                <a:ext cx="545300" cy="222675"/>
              </a:xfrm>
              <a:custGeom>
                <a:rect b="b" l="l" r="r" t="t"/>
                <a:pathLst>
                  <a:path extrusionOk="0" h="8907" w="21812">
                    <a:moveTo>
                      <a:pt x="11107" y="0"/>
                    </a:moveTo>
                    <a:cubicBezTo>
                      <a:pt x="7098" y="0"/>
                      <a:pt x="3084" y="880"/>
                      <a:pt x="1" y="2642"/>
                    </a:cubicBezTo>
                    <a:lnTo>
                      <a:pt x="10719" y="8907"/>
                    </a:lnTo>
                    <a:lnTo>
                      <a:pt x="21811" y="2426"/>
                    </a:lnTo>
                    <a:cubicBezTo>
                      <a:pt x="18796" y="810"/>
                      <a:pt x="14953" y="0"/>
                      <a:pt x="11107" y="0"/>
                    </a:cubicBezTo>
                    <a:close/>
                  </a:path>
                </a:pathLst>
              </a:custGeom>
              <a:gradFill>
                <a:gsLst>
                  <a:gs pos="0">
                    <a:schemeClr val="accent1"/>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3" name="Google Shape;2503;p55"/>
              <p:cNvSpPr/>
              <p:nvPr/>
            </p:nvSpPr>
            <p:spPr>
              <a:xfrm>
                <a:off x="3503475" y="1843538"/>
                <a:ext cx="565700" cy="234650"/>
              </a:xfrm>
              <a:custGeom>
                <a:rect b="b" l="l" r="r" t="t"/>
                <a:pathLst>
                  <a:path extrusionOk="0" h="9386" w="22628">
                    <a:moveTo>
                      <a:pt x="11149" y="1"/>
                    </a:moveTo>
                    <a:lnTo>
                      <a:pt x="0" y="6523"/>
                    </a:lnTo>
                    <a:cubicBezTo>
                      <a:pt x="102" y="6584"/>
                      <a:pt x="199" y="6648"/>
                      <a:pt x="302" y="6706"/>
                    </a:cubicBezTo>
                    <a:cubicBezTo>
                      <a:pt x="3375" y="8492"/>
                      <a:pt x="7412" y="9385"/>
                      <a:pt x="11455" y="9385"/>
                    </a:cubicBezTo>
                    <a:cubicBezTo>
                      <a:pt x="15492" y="9385"/>
                      <a:pt x="19534" y="8494"/>
                      <a:pt x="22627" y="6711"/>
                    </a:cubicBezTo>
                    <a:lnTo>
                      <a:pt x="11149" y="1"/>
                    </a:lnTo>
                    <a:close/>
                  </a:path>
                </a:pathLst>
              </a:custGeom>
              <a:gradFill>
                <a:gsLst>
                  <a:gs pos="0">
                    <a:schemeClr val="accent1"/>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4" name="Google Shape;2504;p55"/>
              <p:cNvSpPr/>
              <p:nvPr/>
            </p:nvSpPr>
            <p:spPr>
              <a:xfrm>
                <a:off x="3357500" y="1686913"/>
                <a:ext cx="424725" cy="319700"/>
              </a:xfrm>
              <a:custGeom>
                <a:rect b="b" l="l" r="r" t="t"/>
                <a:pathLst>
                  <a:path extrusionOk="0" h="12788" w="16989">
                    <a:moveTo>
                      <a:pt x="6270" y="1"/>
                    </a:moveTo>
                    <a:cubicBezTo>
                      <a:pt x="6253" y="12"/>
                      <a:pt x="6232" y="21"/>
                      <a:pt x="6215" y="33"/>
                    </a:cubicBezTo>
                    <a:lnTo>
                      <a:pt x="6213" y="33"/>
                    </a:lnTo>
                    <a:cubicBezTo>
                      <a:pt x="128" y="3545"/>
                      <a:pt x="0" y="9202"/>
                      <a:pt x="5839" y="12788"/>
                    </a:cubicBezTo>
                    <a:lnTo>
                      <a:pt x="16988" y="6266"/>
                    </a:lnTo>
                    <a:lnTo>
                      <a:pt x="6270" y="1"/>
                    </a:lnTo>
                    <a:close/>
                  </a:path>
                </a:pathLst>
              </a:custGeom>
              <a:gradFill>
                <a:gsLst>
                  <a:gs pos="0">
                    <a:schemeClr val="accent1"/>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05" name="Google Shape;2505;p55"/>
            <p:cNvGrpSpPr/>
            <p:nvPr/>
          </p:nvGrpSpPr>
          <p:grpSpPr>
            <a:xfrm>
              <a:off x="3024078" y="2806336"/>
              <a:ext cx="814292" cy="488991"/>
              <a:chOff x="3357500" y="1620888"/>
              <a:chExt cx="867375" cy="457300"/>
            </a:xfrm>
          </p:grpSpPr>
          <p:sp>
            <p:nvSpPr>
              <p:cNvPr id="2506" name="Google Shape;2506;p55"/>
              <p:cNvSpPr/>
              <p:nvPr/>
            </p:nvSpPr>
            <p:spPr>
              <a:xfrm>
                <a:off x="3782200" y="1681538"/>
                <a:ext cx="442675" cy="329775"/>
              </a:xfrm>
              <a:custGeom>
                <a:rect b="b" l="l" r="r" t="t"/>
                <a:pathLst>
                  <a:path extrusionOk="0" h="13191" w="17707">
                    <a:moveTo>
                      <a:pt x="11091" y="0"/>
                    </a:moveTo>
                    <a:lnTo>
                      <a:pt x="0" y="6481"/>
                    </a:lnTo>
                    <a:lnTo>
                      <a:pt x="11478" y="13191"/>
                    </a:lnTo>
                    <a:cubicBezTo>
                      <a:pt x="11480" y="13189"/>
                      <a:pt x="11486" y="13188"/>
                      <a:pt x="11491" y="13186"/>
                    </a:cubicBezTo>
                    <a:lnTo>
                      <a:pt x="11492" y="13186"/>
                    </a:lnTo>
                    <a:cubicBezTo>
                      <a:pt x="17676" y="9614"/>
                      <a:pt x="17707" y="3820"/>
                      <a:pt x="11561" y="248"/>
                    </a:cubicBezTo>
                    <a:cubicBezTo>
                      <a:pt x="11412" y="159"/>
                      <a:pt x="11246" y="84"/>
                      <a:pt x="11092" y="0"/>
                    </a:cubicBezTo>
                    <a:close/>
                  </a:path>
                </a:pathLst>
              </a:custGeom>
              <a:gradFill>
                <a:gsLst>
                  <a:gs pos="0">
                    <a:schemeClr val="accent1"/>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7" name="Google Shape;2507;p55"/>
              <p:cNvSpPr/>
              <p:nvPr/>
            </p:nvSpPr>
            <p:spPr>
              <a:xfrm>
                <a:off x="3514225" y="1620888"/>
                <a:ext cx="545300" cy="222675"/>
              </a:xfrm>
              <a:custGeom>
                <a:rect b="b" l="l" r="r" t="t"/>
                <a:pathLst>
                  <a:path extrusionOk="0" h="8907" w="21812">
                    <a:moveTo>
                      <a:pt x="11107" y="0"/>
                    </a:moveTo>
                    <a:cubicBezTo>
                      <a:pt x="7098" y="0"/>
                      <a:pt x="3084" y="880"/>
                      <a:pt x="1" y="2642"/>
                    </a:cubicBezTo>
                    <a:lnTo>
                      <a:pt x="10719" y="8907"/>
                    </a:lnTo>
                    <a:lnTo>
                      <a:pt x="21811" y="2426"/>
                    </a:lnTo>
                    <a:cubicBezTo>
                      <a:pt x="18796" y="810"/>
                      <a:pt x="14953" y="0"/>
                      <a:pt x="11107" y="0"/>
                    </a:cubicBezTo>
                    <a:close/>
                  </a:path>
                </a:pathLst>
              </a:custGeom>
              <a:gradFill>
                <a:gsLst>
                  <a:gs pos="0">
                    <a:schemeClr val="accent1"/>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8" name="Google Shape;2508;p55"/>
              <p:cNvSpPr/>
              <p:nvPr/>
            </p:nvSpPr>
            <p:spPr>
              <a:xfrm>
                <a:off x="3503475" y="1843538"/>
                <a:ext cx="565700" cy="234650"/>
              </a:xfrm>
              <a:custGeom>
                <a:rect b="b" l="l" r="r" t="t"/>
                <a:pathLst>
                  <a:path extrusionOk="0" h="9386" w="22628">
                    <a:moveTo>
                      <a:pt x="11149" y="1"/>
                    </a:moveTo>
                    <a:lnTo>
                      <a:pt x="0" y="6523"/>
                    </a:lnTo>
                    <a:cubicBezTo>
                      <a:pt x="102" y="6584"/>
                      <a:pt x="199" y="6648"/>
                      <a:pt x="302" y="6706"/>
                    </a:cubicBezTo>
                    <a:cubicBezTo>
                      <a:pt x="3375" y="8492"/>
                      <a:pt x="7412" y="9385"/>
                      <a:pt x="11455" y="9385"/>
                    </a:cubicBezTo>
                    <a:cubicBezTo>
                      <a:pt x="15492" y="9385"/>
                      <a:pt x="19534" y="8494"/>
                      <a:pt x="22627" y="6711"/>
                    </a:cubicBezTo>
                    <a:lnTo>
                      <a:pt x="11149" y="1"/>
                    </a:lnTo>
                    <a:close/>
                  </a:path>
                </a:pathLst>
              </a:custGeom>
              <a:gradFill>
                <a:gsLst>
                  <a:gs pos="0">
                    <a:schemeClr val="accent1"/>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9" name="Google Shape;2509;p55"/>
              <p:cNvSpPr/>
              <p:nvPr/>
            </p:nvSpPr>
            <p:spPr>
              <a:xfrm>
                <a:off x="3357500" y="1686913"/>
                <a:ext cx="424725" cy="319700"/>
              </a:xfrm>
              <a:custGeom>
                <a:rect b="b" l="l" r="r" t="t"/>
                <a:pathLst>
                  <a:path extrusionOk="0" h="12788" w="16989">
                    <a:moveTo>
                      <a:pt x="6270" y="1"/>
                    </a:moveTo>
                    <a:cubicBezTo>
                      <a:pt x="6253" y="12"/>
                      <a:pt x="6232" y="21"/>
                      <a:pt x="6215" y="33"/>
                    </a:cubicBezTo>
                    <a:lnTo>
                      <a:pt x="6213" y="33"/>
                    </a:lnTo>
                    <a:cubicBezTo>
                      <a:pt x="128" y="3545"/>
                      <a:pt x="0" y="9202"/>
                      <a:pt x="5839" y="12788"/>
                    </a:cubicBezTo>
                    <a:lnTo>
                      <a:pt x="16988" y="6266"/>
                    </a:lnTo>
                    <a:lnTo>
                      <a:pt x="6270" y="1"/>
                    </a:lnTo>
                    <a:close/>
                  </a:path>
                </a:pathLst>
              </a:custGeom>
              <a:gradFill>
                <a:gsLst>
                  <a:gs pos="0">
                    <a:schemeClr val="accent1"/>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10" name="Google Shape;2510;p55"/>
            <p:cNvGrpSpPr/>
            <p:nvPr/>
          </p:nvGrpSpPr>
          <p:grpSpPr>
            <a:xfrm>
              <a:off x="4482582" y="1987423"/>
              <a:ext cx="814292" cy="488991"/>
              <a:chOff x="3357500" y="1620888"/>
              <a:chExt cx="867375" cy="457300"/>
            </a:xfrm>
          </p:grpSpPr>
          <p:sp>
            <p:nvSpPr>
              <p:cNvPr id="2511" name="Google Shape;2511;p55"/>
              <p:cNvSpPr/>
              <p:nvPr/>
            </p:nvSpPr>
            <p:spPr>
              <a:xfrm>
                <a:off x="3782200" y="1681538"/>
                <a:ext cx="442675" cy="329775"/>
              </a:xfrm>
              <a:custGeom>
                <a:rect b="b" l="l" r="r" t="t"/>
                <a:pathLst>
                  <a:path extrusionOk="0" h="13191" w="17707">
                    <a:moveTo>
                      <a:pt x="11091" y="0"/>
                    </a:moveTo>
                    <a:lnTo>
                      <a:pt x="0" y="6481"/>
                    </a:lnTo>
                    <a:lnTo>
                      <a:pt x="11478" y="13191"/>
                    </a:lnTo>
                    <a:cubicBezTo>
                      <a:pt x="11480" y="13189"/>
                      <a:pt x="11486" y="13188"/>
                      <a:pt x="11491" y="13186"/>
                    </a:cubicBezTo>
                    <a:lnTo>
                      <a:pt x="11492" y="13186"/>
                    </a:lnTo>
                    <a:cubicBezTo>
                      <a:pt x="17676" y="9614"/>
                      <a:pt x="17707" y="3820"/>
                      <a:pt x="11561" y="248"/>
                    </a:cubicBezTo>
                    <a:cubicBezTo>
                      <a:pt x="11412" y="159"/>
                      <a:pt x="11246" y="84"/>
                      <a:pt x="11092" y="0"/>
                    </a:cubicBezTo>
                    <a:close/>
                  </a:path>
                </a:pathLst>
              </a:custGeom>
              <a:gradFill>
                <a:gsLst>
                  <a:gs pos="0">
                    <a:schemeClr val="accent1"/>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2" name="Google Shape;2512;p55"/>
              <p:cNvSpPr/>
              <p:nvPr/>
            </p:nvSpPr>
            <p:spPr>
              <a:xfrm>
                <a:off x="3514225" y="1620888"/>
                <a:ext cx="545300" cy="222675"/>
              </a:xfrm>
              <a:custGeom>
                <a:rect b="b" l="l" r="r" t="t"/>
                <a:pathLst>
                  <a:path extrusionOk="0" h="8907" w="21812">
                    <a:moveTo>
                      <a:pt x="11107" y="0"/>
                    </a:moveTo>
                    <a:cubicBezTo>
                      <a:pt x="7098" y="0"/>
                      <a:pt x="3084" y="880"/>
                      <a:pt x="1" y="2642"/>
                    </a:cubicBezTo>
                    <a:lnTo>
                      <a:pt x="10719" y="8907"/>
                    </a:lnTo>
                    <a:lnTo>
                      <a:pt x="21811" y="2426"/>
                    </a:lnTo>
                    <a:cubicBezTo>
                      <a:pt x="18796" y="810"/>
                      <a:pt x="14953" y="0"/>
                      <a:pt x="11107" y="0"/>
                    </a:cubicBezTo>
                    <a:close/>
                  </a:path>
                </a:pathLst>
              </a:custGeom>
              <a:gradFill>
                <a:gsLst>
                  <a:gs pos="0">
                    <a:schemeClr val="accent1"/>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3" name="Google Shape;2513;p55"/>
              <p:cNvSpPr/>
              <p:nvPr/>
            </p:nvSpPr>
            <p:spPr>
              <a:xfrm>
                <a:off x="3503475" y="1843538"/>
                <a:ext cx="565700" cy="234650"/>
              </a:xfrm>
              <a:custGeom>
                <a:rect b="b" l="l" r="r" t="t"/>
                <a:pathLst>
                  <a:path extrusionOk="0" h="9386" w="22628">
                    <a:moveTo>
                      <a:pt x="11149" y="1"/>
                    </a:moveTo>
                    <a:lnTo>
                      <a:pt x="0" y="6523"/>
                    </a:lnTo>
                    <a:cubicBezTo>
                      <a:pt x="102" y="6584"/>
                      <a:pt x="199" y="6648"/>
                      <a:pt x="302" y="6706"/>
                    </a:cubicBezTo>
                    <a:cubicBezTo>
                      <a:pt x="3375" y="8492"/>
                      <a:pt x="7412" y="9385"/>
                      <a:pt x="11455" y="9385"/>
                    </a:cubicBezTo>
                    <a:cubicBezTo>
                      <a:pt x="15492" y="9385"/>
                      <a:pt x="19534" y="8494"/>
                      <a:pt x="22627" y="6711"/>
                    </a:cubicBezTo>
                    <a:lnTo>
                      <a:pt x="11149" y="1"/>
                    </a:lnTo>
                    <a:close/>
                  </a:path>
                </a:pathLst>
              </a:custGeom>
              <a:gradFill>
                <a:gsLst>
                  <a:gs pos="0">
                    <a:schemeClr val="accent1"/>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4" name="Google Shape;2514;p55"/>
              <p:cNvSpPr/>
              <p:nvPr/>
            </p:nvSpPr>
            <p:spPr>
              <a:xfrm>
                <a:off x="3357500" y="1686913"/>
                <a:ext cx="424725" cy="319700"/>
              </a:xfrm>
              <a:custGeom>
                <a:rect b="b" l="l" r="r" t="t"/>
                <a:pathLst>
                  <a:path extrusionOk="0" h="12788" w="16989">
                    <a:moveTo>
                      <a:pt x="6270" y="1"/>
                    </a:moveTo>
                    <a:cubicBezTo>
                      <a:pt x="6253" y="12"/>
                      <a:pt x="6232" y="21"/>
                      <a:pt x="6215" y="33"/>
                    </a:cubicBezTo>
                    <a:lnTo>
                      <a:pt x="6213" y="33"/>
                    </a:lnTo>
                    <a:cubicBezTo>
                      <a:pt x="128" y="3545"/>
                      <a:pt x="0" y="9202"/>
                      <a:pt x="5839" y="12788"/>
                    </a:cubicBezTo>
                    <a:lnTo>
                      <a:pt x="16988" y="6266"/>
                    </a:lnTo>
                    <a:lnTo>
                      <a:pt x="6270" y="1"/>
                    </a:lnTo>
                    <a:close/>
                  </a:path>
                </a:pathLst>
              </a:custGeom>
              <a:gradFill>
                <a:gsLst>
                  <a:gs pos="0">
                    <a:schemeClr val="accent1"/>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15" name="Google Shape;2515;p55"/>
            <p:cNvGrpSpPr/>
            <p:nvPr/>
          </p:nvGrpSpPr>
          <p:grpSpPr>
            <a:xfrm>
              <a:off x="5311667" y="2439653"/>
              <a:ext cx="814292" cy="488991"/>
              <a:chOff x="3357500" y="1620888"/>
              <a:chExt cx="867375" cy="457300"/>
            </a:xfrm>
          </p:grpSpPr>
          <p:sp>
            <p:nvSpPr>
              <p:cNvPr id="2516" name="Google Shape;2516;p55"/>
              <p:cNvSpPr/>
              <p:nvPr/>
            </p:nvSpPr>
            <p:spPr>
              <a:xfrm>
                <a:off x="3782200" y="1681538"/>
                <a:ext cx="442675" cy="329775"/>
              </a:xfrm>
              <a:custGeom>
                <a:rect b="b" l="l" r="r" t="t"/>
                <a:pathLst>
                  <a:path extrusionOk="0" h="13191" w="17707">
                    <a:moveTo>
                      <a:pt x="11091" y="0"/>
                    </a:moveTo>
                    <a:lnTo>
                      <a:pt x="0" y="6481"/>
                    </a:lnTo>
                    <a:lnTo>
                      <a:pt x="11478" y="13191"/>
                    </a:lnTo>
                    <a:cubicBezTo>
                      <a:pt x="11480" y="13189"/>
                      <a:pt x="11486" y="13188"/>
                      <a:pt x="11491" y="13186"/>
                    </a:cubicBezTo>
                    <a:lnTo>
                      <a:pt x="11492" y="13186"/>
                    </a:lnTo>
                    <a:cubicBezTo>
                      <a:pt x="17676" y="9614"/>
                      <a:pt x="17707" y="3820"/>
                      <a:pt x="11561" y="248"/>
                    </a:cubicBezTo>
                    <a:cubicBezTo>
                      <a:pt x="11412" y="159"/>
                      <a:pt x="11246" y="84"/>
                      <a:pt x="11092" y="0"/>
                    </a:cubicBezTo>
                    <a:close/>
                  </a:path>
                </a:pathLst>
              </a:custGeom>
              <a:gradFill>
                <a:gsLst>
                  <a:gs pos="0">
                    <a:schemeClr val="accent1"/>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7" name="Google Shape;2517;p55"/>
              <p:cNvSpPr/>
              <p:nvPr/>
            </p:nvSpPr>
            <p:spPr>
              <a:xfrm>
                <a:off x="3514225" y="1620888"/>
                <a:ext cx="545300" cy="222675"/>
              </a:xfrm>
              <a:custGeom>
                <a:rect b="b" l="l" r="r" t="t"/>
                <a:pathLst>
                  <a:path extrusionOk="0" h="8907" w="21812">
                    <a:moveTo>
                      <a:pt x="11107" y="0"/>
                    </a:moveTo>
                    <a:cubicBezTo>
                      <a:pt x="7098" y="0"/>
                      <a:pt x="3084" y="880"/>
                      <a:pt x="1" y="2642"/>
                    </a:cubicBezTo>
                    <a:lnTo>
                      <a:pt x="10719" y="8907"/>
                    </a:lnTo>
                    <a:lnTo>
                      <a:pt x="21811" y="2426"/>
                    </a:lnTo>
                    <a:cubicBezTo>
                      <a:pt x="18796" y="810"/>
                      <a:pt x="14953" y="0"/>
                      <a:pt x="11107" y="0"/>
                    </a:cubicBezTo>
                    <a:close/>
                  </a:path>
                </a:pathLst>
              </a:custGeom>
              <a:gradFill>
                <a:gsLst>
                  <a:gs pos="0">
                    <a:schemeClr val="accent1"/>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8" name="Google Shape;2518;p55"/>
              <p:cNvSpPr/>
              <p:nvPr/>
            </p:nvSpPr>
            <p:spPr>
              <a:xfrm>
                <a:off x="3503475" y="1843538"/>
                <a:ext cx="565700" cy="234650"/>
              </a:xfrm>
              <a:custGeom>
                <a:rect b="b" l="l" r="r" t="t"/>
                <a:pathLst>
                  <a:path extrusionOk="0" h="9386" w="22628">
                    <a:moveTo>
                      <a:pt x="11149" y="1"/>
                    </a:moveTo>
                    <a:lnTo>
                      <a:pt x="0" y="6523"/>
                    </a:lnTo>
                    <a:cubicBezTo>
                      <a:pt x="102" y="6584"/>
                      <a:pt x="199" y="6648"/>
                      <a:pt x="302" y="6706"/>
                    </a:cubicBezTo>
                    <a:cubicBezTo>
                      <a:pt x="3375" y="8492"/>
                      <a:pt x="7412" y="9385"/>
                      <a:pt x="11455" y="9385"/>
                    </a:cubicBezTo>
                    <a:cubicBezTo>
                      <a:pt x="15492" y="9385"/>
                      <a:pt x="19534" y="8494"/>
                      <a:pt x="22627" y="6711"/>
                    </a:cubicBezTo>
                    <a:lnTo>
                      <a:pt x="11149" y="1"/>
                    </a:lnTo>
                    <a:close/>
                  </a:path>
                </a:pathLst>
              </a:custGeom>
              <a:gradFill>
                <a:gsLst>
                  <a:gs pos="0">
                    <a:schemeClr val="accent1"/>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9" name="Google Shape;2519;p55"/>
              <p:cNvSpPr/>
              <p:nvPr/>
            </p:nvSpPr>
            <p:spPr>
              <a:xfrm>
                <a:off x="3357500" y="1686913"/>
                <a:ext cx="424725" cy="319700"/>
              </a:xfrm>
              <a:custGeom>
                <a:rect b="b" l="l" r="r" t="t"/>
                <a:pathLst>
                  <a:path extrusionOk="0" h="12788" w="16989">
                    <a:moveTo>
                      <a:pt x="6270" y="1"/>
                    </a:moveTo>
                    <a:cubicBezTo>
                      <a:pt x="6253" y="12"/>
                      <a:pt x="6232" y="21"/>
                      <a:pt x="6215" y="33"/>
                    </a:cubicBezTo>
                    <a:lnTo>
                      <a:pt x="6213" y="33"/>
                    </a:lnTo>
                    <a:cubicBezTo>
                      <a:pt x="128" y="3545"/>
                      <a:pt x="0" y="9202"/>
                      <a:pt x="5839" y="12788"/>
                    </a:cubicBezTo>
                    <a:lnTo>
                      <a:pt x="16988" y="6266"/>
                    </a:lnTo>
                    <a:lnTo>
                      <a:pt x="6270" y="1"/>
                    </a:lnTo>
                    <a:close/>
                  </a:path>
                </a:pathLst>
              </a:custGeom>
              <a:gradFill>
                <a:gsLst>
                  <a:gs pos="0">
                    <a:schemeClr val="accent1"/>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7" name="Shape 827"/>
        <p:cNvGrpSpPr/>
        <p:nvPr/>
      </p:nvGrpSpPr>
      <p:grpSpPr>
        <a:xfrm>
          <a:off x="0" y="0"/>
          <a:ext cx="0" cy="0"/>
          <a:chOff x="0" y="0"/>
          <a:chExt cx="0" cy="0"/>
        </a:xfrm>
      </p:grpSpPr>
      <p:sp>
        <p:nvSpPr>
          <p:cNvPr id="828" name="Google Shape;828;p3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800"/>
              <a:t>TABLE OF CONTENTS</a:t>
            </a:r>
            <a:endParaRPr sz="2800"/>
          </a:p>
        </p:txBody>
      </p:sp>
      <p:sp>
        <p:nvSpPr>
          <p:cNvPr id="829" name="Google Shape;829;p38"/>
          <p:cNvSpPr txBox="1"/>
          <p:nvPr>
            <p:ph idx="7" type="title"/>
          </p:nvPr>
        </p:nvSpPr>
        <p:spPr>
          <a:xfrm>
            <a:off x="818402" y="1344783"/>
            <a:ext cx="7347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830" name="Google Shape;830;p38"/>
          <p:cNvSpPr txBox="1"/>
          <p:nvPr>
            <p:ph idx="8" type="title"/>
          </p:nvPr>
        </p:nvSpPr>
        <p:spPr>
          <a:xfrm>
            <a:off x="818377" y="2487954"/>
            <a:ext cx="7347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sp>
        <p:nvSpPr>
          <p:cNvPr id="831" name="Google Shape;831;p38"/>
          <p:cNvSpPr txBox="1"/>
          <p:nvPr>
            <p:ph idx="9" type="title"/>
          </p:nvPr>
        </p:nvSpPr>
        <p:spPr>
          <a:xfrm>
            <a:off x="3517677" y="1344783"/>
            <a:ext cx="7347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832" name="Google Shape;832;p38"/>
          <p:cNvSpPr txBox="1"/>
          <p:nvPr>
            <p:ph idx="13" type="title"/>
          </p:nvPr>
        </p:nvSpPr>
        <p:spPr>
          <a:xfrm>
            <a:off x="3517652" y="2487954"/>
            <a:ext cx="7347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05</a:t>
            </a:r>
            <a:endParaRPr/>
          </a:p>
        </p:txBody>
      </p:sp>
      <p:sp>
        <p:nvSpPr>
          <p:cNvPr id="833" name="Google Shape;833;p38"/>
          <p:cNvSpPr txBox="1"/>
          <p:nvPr>
            <p:ph idx="15" type="title"/>
          </p:nvPr>
        </p:nvSpPr>
        <p:spPr>
          <a:xfrm>
            <a:off x="6216927" y="2487954"/>
            <a:ext cx="7347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06</a:t>
            </a:r>
            <a:endParaRPr/>
          </a:p>
        </p:txBody>
      </p:sp>
      <p:sp>
        <p:nvSpPr>
          <p:cNvPr id="834" name="Google Shape;834;p38"/>
          <p:cNvSpPr txBox="1"/>
          <p:nvPr>
            <p:ph idx="16" type="subTitle"/>
          </p:nvPr>
        </p:nvSpPr>
        <p:spPr>
          <a:xfrm>
            <a:off x="720000" y="1904175"/>
            <a:ext cx="2305500" cy="394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PROBLEM</a:t>
            </a:r>
            <a:endParaRPr/>
          </a:p>
        </p:txBody>
      </p:sp>
      <p:sp>
        <p:nvSpPr>
          <p:cNvPr id="835" name="Google Shape;835;p38"/>
          <p:cNvSpPr txBox="1"/>
          <p:nvPr>
            <p:ph idx="17" type="subTitle"/>
          </p:nvPr>
        </p:nvSpPr>
        <p:spPr>
          <a:xfrm>
            <a:off x="3419275" y="1904175"/>
            <a:ext cx="2305500" cy="394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GOALS</a:t>
            </a:r>
            <a:endParaRPr/>
          </a:p>
        </p:txBody>
      </p:sp>
      <p:sp>
        <p:nvSpPr>
          <p:cNvPr id="836" name="Google Shape;836;p38"/>
          <p:cNvSpPr txBox="1"/>
          <p:nvPr>
            <p:ph idx="19" type="subTitle"/>
          </p:nvPr>
        </p:nvSpPr>
        <p:spPr>
          <a:xfrm>
            <a:off x="719975" y="3047413"/>
            <a:ext cx="2539200" cy="394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RELATED WORK</a:t>
            </a:r>
            <a:endParaRPr/>
          </a:p>
        </p:txBody>
      </p:sp>
      <p:sp>
        <p:nvSpPr>
          <p:cNvPr id="837" name="Google Shape;837;p38"/>
          <p:cNvSpPr txBox="1"/>
          <p:nvPr>
            <p:ph idx="20" type="subTitle"/>
          </p:nvPr>
        </p:nvSpPr>
        <p:spPr>
          <a:xfrm>
            <a:off x="3419250" y="3047413"/>
            <a:ext cx="2305500" cy="394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CALENDAR</a:t>
            </a:r>
            <a:endParaRPr/>
          </a:p>
        </p:txBody>
      </p:sp>
      <p:sp>
        <p:nvSpPr>
          <p:cNvPr id="838" name="Google Shape;838;p38"/>
          <p:cNvSpPr txBox="1"/>
          <p:nvPr>
            <p:ph idx="21" type="subTitle"/>
          </p:nvPr>
        </p:nvSpPr>
        <p:spPr>
          <a:xfrm>
            <a:off x="6118525" y="3047413"/>
            <a:ext cx="2305500" cy="394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TASKS</a:t>
            </a:r>
            <a:endParaRPr/>
          </a:p>
        </p:txBody>
      </p:sp>
      <p:sp>
        <p:nvSpPr>
          <p:cNvPr id="839" name="Google Shape;839;p38"/>
          <p:cNvSpPr txBox="1"/>
          <p:nvPr>
            <p:ph idx="8" type="title"/>
          </p:nvPr>
        </p:nvSpPr>
        <p:spPr>
          <a:xfrm>
            <a:off x="818377" y="3631191"/>
            <a:ext cx="7347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07</a:t>
            </a:r>
            <a:endParaRPr/>
          </a:p>
        </p:txBody>
      </p:sp>
      <p:sp>
        <p:nvSpPr>
          <p:cNvPr id="840" name="Google Shape;840;p38"/>
          <p:cNvSpPr txBox="1"/>
          <p:nvPr>
            <p:ph idx="13" type="title"/>
          </p:nvPr>
        </p:nvSpPr>
        <p:spPr>
          <a:xfrm>
            <a:off x="3517652" y="3631191"/>
            <a:ext cx="7347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08</a:t>
            </a:r>
            <a:endParaRPr/>
          </a:p>
        </p:txBody>
      </p:sp>
      <p:sp>
        <p:nvSpPr>
          <p:cNvPr id="841" name="Google Shape;841;p38"/>
          <p:cNvSpPr txBox="1"/>
          <p:nvPr>
            <p:ph idx="15" type="title"/>
          </p:nvPr>
        </p:nvSpPr>
        <p:spPr>
          <a:xfrm>
            <a:off x="6216927" y="3631191"/>
            <a:ext cx="7347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09</a:t>
            </a:r>
            <a:endParaRPr/>
          </a:p>
        </p:txBody>
      </p:sp>
      <p:sp>
        <p:nvSpPr>
          <p:cNvPr id="842" name="Google Shape;842;p38"/>
          <p:cNvSpPr txBox="1"/>
          <p:nvPr>
            <p:ph idx="19" type="subTitle"/>
          </p:nvPr>
        </p:nvSpPr>
        <p:spPr>
          <a:xfrm>
            <a:off x="719975" y="4190650"/>
            <a:ext cx="2539200" cy="394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COMMUNICATION</a:t>
            </a:r>
            <a:endParaRPr/>
          </a:p>
        </p:txBody>
      </p:sp>
      <p:sp>
        <p:nvSpPr>
          <p:cNvPr id="843" name="Google Shape;843;p38"/>
          <p:cNvSpPr txBox="1"/>
          <p:nvPr>
            <p:ph idx="20" type="subTitle"/>
          </p:nvPr>
        </p:nvSpPr>
        <p:spPr>
          <a:xfrm>
            <a:off x="3419250" y="4190650"/>
            <a:ext cx="2305500" cy="394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ASSIGNMENTS</a:t>
            </a:r>
            <a:endParaRPr/>
          </a:p>
        </p:txBody>
      </p:sp>
      <p:sp>
        <p:nvSpPr>
          <p:cNvPr id="844" name="Google Shape;844;p38"/>
          <p:cNvSpPr txBox="1"/>
          <p:nvPr>
            <p:ph idx="21" type="subTitle"/>
          </p:nvPr>
        </p:nvSpPr>
        <p:spPr>
          <a:xfrm>
            <a:off x="6118525" y="4190650"/>
            <a:ext cx="2305500" cy="394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WEBSITE</a:t>
            </a:r>
            <a:endParaRPr/>
          </a:p>
        </p:txBody>
      </p:sp>
      <p:sp>
        <p:nvSpPr>
          <p:cNvPr id="845" name="Google Shape;845;p38"/>
          <p:cNvSpPr txBox="1"/>
          <p:nvPr>
            <p:ph idx="8" type="title"/>
          </p:nvPr>
        </p:nvSpPr>
        <p:spPr>
          <a:xfrm>
            <a:off x="6216952" y="1344729"/>
            <a:ext cx="7347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846" name="Google Shape;846;p38"/>
          <p:cNvSpPr txBox="1"/>
          <p:nvPr>
            <p:ph idx="19" type="subTitle"/>
          </p:nvPr>
        </p:nvSpPr>
        <p:spPr>
          <a:xfrm>
            <a:off x="6118550" y="1904188"/>
            <a:ext cx="2539200" cy="394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EXPECTED RESULTS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3" name="Shape 2523"/>
        <p:cNvGrpSpPr/>
        <p:nvPr/>
      </p:nvGrpSpPr>
      <p:grpSpPr>
        <a:xfrm>
          <a:off x="0" y="0"/>
          <a:ext cx="0" cy="0"/>
          <a:chOff x="0" y="0"/>
          <a:chExt cx="0" cy="0"/>
        </a:xfrm>
      </p:grpSpPr>
      <p:sp>
        <p:nvSpPr>
          <p:cNvPr id="2524" name="Google Shape;2524;p56"/>
          <p:cNvSpPr txBox="1"/>
          <p:nvPr>
            <p:ph type="title"/>
          </p:nvPr>
        </p:nvSpPr>
        <p:spPr>
          <a:xfrm>
            <a:off x="716550" y="761363"/>
            <a:ext cx="7710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COMMUNICATION</a:t>
            </a:r>
            <a:endParaRPr/>
          </a:p>
        </p:txBody>
      </p:sp>
      <p:grpSp>
        <p:nvGrpSpPr>
          <p:cNvPr id="2525" name="Google Shape;2525;p56"/>
          <p:cNvGrpSpPr/>
          <p:nvPr/>
        </p:nvGrpSpPr>
        <p:grpSpPr>
          <a:xfrm>
            <a:off x="5214877" y="376558"/>
            <a:ext cx="2504754" cy="1502894"/>
            <a:chOff x="1536400" y="1138450"/>
            <a:chExt cx="3283632" cy="1970492"/>
          </a:xfrm>
        </p:grpSpPr>
        <p:sp>
          <p:nvSpPr>
            <p:cNvPr id="2526" name="Google Shape;2526;p56"/>
            <p:cNvSpPr/>
            <p:nvPr/>
          </p:nvSpPr>
          <p:spPr>
            <a:xfrm>
              <a:off x="1806687" y="2137170"/>
              <a:ext cx="815125" cy="268558"/>
            </a:xfrm>
            <a:custGeom>
              <a:rect b="b" l="l" r="r" t="t"/>
              <a:pathLst>
                <a:path extrusionOk="0" h="3864" w="11728">
                  <a:moveTo>
                    <a:pt x="798" y="0"/>
                  </a:moveTo>
                  <a:cubicBezTo>
                    <a:pt x="0" y="0"/>
                    <a:pt x="295" y="2641"/>
                    <a:pt x="299" y="3116"/>
                  </a:cubicBezTo>
                  <a:cubicBezTo>
                    <a:pt x="300" y="3342"/>
                    <a:pt x="462" y="3545"/>
                    <a:pt x="718" y="3693"/>
                  </a:cubicBezTo>
                  <a:cubicBezTo>
                    <a:pt x="921" y="3808"/>
                    <a:pt x="1145" y="3864"/>
                    <a:pt x="1369" y="3864"/>
                  </a:cubicBezTo>
                  <a:cubicBezTo>
                    <a:pt x="1705" y="3864"/>
                    <a:pt x="2039" y="3738"/>
                    <a:pt x="2298" y="3500"/>
                  </a:cubicBezTo>
                  <a:lnTo>
                    <a:pt x="3516" y="2379"/>
                  </a:lnTo>
                  <a:lnTo>
                    <a:pt x="5778" y="2231"/>
                  </a:lnTo>
                  <a:cubicBezTo>
                    <a:pt x="5801" y="2230"/>
                    <a:pt x="5824" y="2229"/>
                    <a:pt x="5846" y="2229"/>
                  </a:cubicBezTo>
                  <a:cubicBezTo>
                    <a:pt x="6534" y="2229"/>
                    <a:pt x="6412" y="2823"/>
                    <a:pt x="7153" y="2863"/>
                  </a:cubicBezTo>
                  <a:lnTo>
                    <a:pt x="7153" y="2865"/>
                  </a:lnTo>
                  <a:lnTo>
                    <a:pt x="10197" y="3134"/>
                  </a:lnTo>
                  <a:cubicBezTo>
                    <a:pt x="10243" y="3137"/>
                    <a:pt x="10289" y="3138"/>
                    <a:pt x="10334" y="3138"/>
                  </a:cubicBezTo>
                  <a:cubicBezTo>
                    <a:pt x="11097" y="3138"/>
                    <a:pt x="11727" y="2780"/>
                    <a:pt x="11724" y="2330"/>
                  </a:cubicBezTo>
                  <a:cubicBezTo>
                    <a:pt x="11723" y="1878"/>
                    <a:pt x="11082" y="1517"/>
                    <a:pt x="10316" y="1517"/>
                  </a:cubicBezTo>
                  <a:cubicBezTo>
                    <a:pt x="10274" y="1517"/>
                    <a:pt x="10231" y="1518"/>
                    <a:pt x="10188" y="1521"/>
                  </a:cubicBezTo>
                  <a:lnTo>
                    <a:pt x="7147" y="1344"/>
                  </a:lnTo>
                  <a:cubicBezTo>
                    <a:pt x="7123" y="1345"/>
                    <a:pt x="7101" y="1345"/>
                    <a:pt x="7079" y="1345"/>
                  </a:cubicBezTo>
                  <a:cubicBezTo>
                    <a:pt x="6391" y="1345"/>
                    <a:pt x="6514" y="752"/>
                    <a:pt x="5771" y="711"/>
                  </a:cubicBezTo>
                  <a:lnTo>
                    <a:pt x="818" y="1"/>
                  </a:lnTo>
                  <a:cubicBezTo>
                    <a:pt x="812" y="0"/>
                    <a:pt x="805" y="0"/>
                    <a:pt x="798" y="0"/>
                  </a:cubicBezTo>
                  <a:close/>
                </a:path>
              </a:pathLst>
            </a:custGeom>
            <a:solidFill>
              <a:srgbClr val="9393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7" name="Google Shape;2527;p56"/>
            <p:cNvSpPr/>
            <p:nvPr/>
          </p:nvSpPr>
          <p:spPr>
            <a:xfrm>
              <a:off x="1821074" y="2218138"/>
              <a:ext cx="230053" cy="187587"/>
            </a:xfrm>
            <a:custGeom>
              <a:rect b="b" l="l" r="r" t="t"/>
              <a:pathLst>
                <a:path extrusionOk="0" h="2699" w="3310">
                  <a:moveTo>
                    <a:pt x="53" y="0"/>
                  </a:moveTo>
                  <a:cubicBezTo>
                    <a:pt x="1" y="772"/>
                    <a:pt x="90" y="1689"/>
                    <a:pt x="92" y="1951"/>
                  </a:cubicBezTo>
                  <a:cubicBezTo>
                    <a:pt x="93" y="2177"/>
                    <a:pt x="255" y="2380"/>
                    <a:pt x="511" y="2528"/>
                  </a:cubicBezTo>
                  <a:cubicBezTo>
                    <a:pt x="715" y="2643"/>
                    <a:pt x="939" y="2699"/>
                    <a:pt x="1162" y="2699"/>
                  </a:cubicBezTo>
                  <a:cubicBezTo>
                    <a:pt x="1498" y="2699"/>
                    <a:pt x="1832" y="2573"/>
                    <a:pt x="2091" y="2335"/>
                  </a:cubicBezTo>
                  <a:lnTo>
                    <a:pt x="3309" y="1214"/>
                  </a:lnTo>
                  <a:lnTo>
                    <a:pt x="1630" y="1323"/>
                  </a:lnTo>
                  <a:cubicBezTo>
                    <a:pt x="1587" y="1325"/>
                    <a:pt x="1544" y="1326"/>
                    <a:pt x="1501" y="1326"/>
                  </a:cubicBezTo>
                  <a:cubicBezTo>
                    <a:pt x="734" y="1326"/>
                    <a:pt x="94" y="966"/>
                    <a:pt x="92" y="514"/>
                  </a:cubicBezTo>
                  <a:cubicBezTo>
                    <a:pt x="92" y="385"/>
                    <a:pt x="68" y="200"/>
                    <a:pt x="5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8" name="Google Shape;2528;p56"/>
            <p:cNvSpPr/>
            <p:nvPr/>
          </p:nvSpPr>
          <p:spPr>
            <a:xfrm>
              <a:off x="3665478" y="2022078"/>
              <a:ext cx="858703" cy="229567"/>
            </a:xfrm>
            <a:custGeom>
              <a:rect b="b" l="l" r="r" t="t"/>
              <a:pathLst>
                <a:path extrusionOk="0" h="3303" w="12355">
                  <a:moveTo>
                    <a:pt x="6874" y="0"/>
                  </a:moveTo>
                  <a:cubicBezTo>
                    <a:pt x="6134" y="39"/>
                    <a:pt x="5389" y="657"/>
                    <a:pt x="4649" y="657"/>
                  </a:cubicBezTo>
                  <a:cubicBezTo>
                    <a:pt x="4625" y="657"/>
                    <a:pt x="4600" y="657"/>
                    <a:pt x="4576" y="655"/>
                  </a:cubicBezTo>
                  <a:lnTo>
                    <a:pt x="1532" y="925"/>
                  </a:lnTo>
                  <a:cubicBezTo>
                    <a:pt x="1486" y="922"/>
                    <a:pt x="1440" y="921"/>
                    <a:pt x="1394" y="921"/>
                  </a:cubicBezTo>
                  <a:cubicBezTo>
                    <a:pt x="631" y="921"/>
                    <a:pt x="0" y="1278"/>
                    <a:pt x="3" y="1728"/>
                  </a:cubicBezTo>
                  <a:cubicBezTo>
                    <a:pt x="6" y="2179"/>
                    <a:pt x="645" y="2540"/>
                    <a:pt x="1413" y="2540"/>
                  </a:cubicBezTo>
                  <a:cubicBezTo>
                    <a:pt x="1455" y="2540"/>
                    <a:pt x="1498" y="2539"/>
                    <a:pt x="1541" y="2537"/>
                  </a:cubicBezTo>
                  <a:lnTo>
                    <a:pt x="4581" y="2278"/>
                  </a:lnTo>
                  <a:cubicBezTo>
                    <a:pt x="5321" y="2240"/>
                    <a:pt x="6066" y="1621"/>
                    <a:pt x="6806" y="1621"/>
                  </a:cubicBezTo>
                  <a:cubicBezTo>
                    <a:pt x="6830" y="1621"/>
                    <a:pt x="6855" y="1622"/>
                    <a:pt x="6879" y="1623"/>
                  </a:cubicBezTo>
                  <a:lnTo>
                    <a:pt x="8528" y="1735"/>
                  </a:lnTo>
                  <a:lnTo>
                    <a:pt x="10432" y="3058"/>
                  </a:lnTo>
                  <a:cubicBezTo>
                    <a:pt x="10663" y="3218"/>
                    <a:pt x="10935" y="3302"/>
                    <a:pt x="11211" y="3302"/>
                  </a:cubicBezTo>
                  <a:cubicBezTo>
                    <a:pt x="11329" y="3302"/>
                    <a:pt x="11447" y="3287"/>
                    <a:pt x="11563" y="3255"/>
                  </a:cubicBezTo>
                  <a:cubicBezTo>
                    <a:pt x="12029" y="3126"/>
                    <a:pt x="12355" y="2850"/>
                    <a:pt x="12353" y="2526"/>
                  </a:cubicBezTo>
                  <a:lnTo>
                    <a:pt x="12353" y="1091"/>
                  </a:lnTo>
                  <a:cubicBezTo>
                    <a:pt x="12350" y="639"/>
                    <a:pt x="11711" y="278"/>
                    <a:pt x="10945" y="278"/>
                  </a:cubicBezTo>
                  <a:cubicBezTo>
                    <a:pt x="10903" y="278"/>
                    <a:pt x="10860" y="279"/>
                    <a:pt x="10817" y="282"/>
                  </a:cubicBezTo>
                  <a:lnTo>
                    <a:pt x="687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9" name="Google Shape;2529;p56"/>
            <p:cNvSpPr/>
            <p:nvPr/>
          </p:nvSpPr>
          <p:spPr>
            <a:xfrm>
              <a:off x="1820101" y="2190338"/>
              <a:ext cx="135252" cy="158327"/>
            </a:xfrm>
            <a:custGeom>
              <a:rect b="b" l="l" r="r" t="t"/>
              <a:pathLst>
                <a:path extrusionOk="0" h="2278" w="1946">
                  <a:moveTo>
                    <a:pt x="44" y="0"/>
                  </a:moveTo>
                  <a:cubicBezTo>
                    <a:pt x="1" y="739"/>
                    <a:pt x="62" y="1285"/>
                    <a:pt x="64" y="1537"/>
                  </a:cubicBezTo>
                  <a:cubicBezTo>
                    <a:pt x="66" y="1763"/>
                    <a:pt x="269" y="1960"/>
                    <a:pt x="525" y="2106"/>
                  </a:cubicBezTo>
                  <a:cubicBezTo>
                    <a:pt x="728" y="2222"/>
                    <a:pt x="952" y="2278"/>
                    <a:pt x="1175" y="2278"/>
                  </a:cubicBezTo>
                  <a:cubicBezTo>
                    <a:pt x="1387" y="2278"/>
                    <a:pt x="1598" y="2227"/>
                    <a:pt x="1790" y="2131"/>
                  </a:cubicBezTo>
                  <a:cubicBezTo>
                    <a:pt x="1919" y="2066"/>
                    <a:pt x="1945" y="1892"/>
                    <a:pt x="1844" y="1791"/>
                  </a:cubicBezTo>
                  <a:cubicBezTo>
                    <a:pt x="1518" y="1465"/>
                    <a:pt x="1190" y="1139"/>
                    <a:pt x="864" y="814"/>
                  </a:cubicBezTo>
                  <a:cubicBezTo>
                    <a:pt x="418" y="679"/>
                    <a:pt x="107" y="408"/>
                    <a:pt x="106" y="93"/>
                  </a:cubicBezTo>
                  <a:lnTo>
                    <a:pt x="102" y="54"/>
                  </a:lnTo>
                  <a:lnTo>
                    <a:pt x="89" y="40"/>
                  </a:lnTo>
                  <a:cubicBezTo>
                    <a:pt x="86" y="41"/>
                    <a:pt x="84" y="41"/>
                    <a:pt x="82" y="41"/>
                  </a:cubicBezTo>
                  <a:cubicBezTo>
                    <a:pt x="74" y="41"/>
                    <a:pt x="65" y="36"/>
                    <a:pt x="5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0" name="Google Shape;2530;p56"/>
            <p:cNvSpPr/>
            <p:nvPr/>
          </p:nvSpPr>
          <p:spPr>
            <a:xfrm>
              <a:off x="4382375" y="2001645"/>
              <a:ext cx="141785" cy="197109"/>
            </a:xfrm>
            <a:custGeom>
              <a:rect b="b" l="l" r="r" t="t"/>
              <a:pathLst>
                <a:path extrusionOk="0" h="2836" w="2040">
                  <a:moveTo>
                    <a:pt x="1641" y="0"/>
                  </a:moveTo>
                  <a:cubicBezTo>
                    <a:pt x="1349" y="400"/>
                    <a:pt x="1065" y="806"/>
                    <a:pt x="782" y="1212"/>
                  </a:cubicBezTo>
                  <a:cubicBezTo>
                    <a:pt x="591" y="1486"/>
                    <a:pt x="403" y="1763"/>
                    <a:pt x="216" y="2038"/>
                  </a:cubicBezTo>
                  <a:cubicBezTo>
                    <a:pt x="169" y="2105"/>
                    <a:pt x="119" y="2171"/>
                    <a:pt x="69" y="2238"/>
                  </a:cubicBezTo>
                  <a:cubicBezTo>
                    <a:pt x="0" y="2332"/>
                    <a:pt x="22" y="2465"/>
                    <a:pt x="117" y="2531"/>
                  </a:cubicBezTo>
                  <a:cubicBezTo>
                    <a:pt x="446" y="2760"/>
                    <a:pt x="862" y="2835"/>
                    <a:pt x="1248" y="2728"/>
                  </a:cubicBezTo>
                  <a:cubicBezTo>
                    <a:pt x="1714" y="2598"/>
                    <a:pt x="2040" y="2323"/>
                    <a:pt x="2038" y="1998"/>
                  </a:cubicBezTo>
                  <a:lnTo>
                    <a:pt x="2038" y="563"/>
                  </a:lnTo>
                  <a:cubicBezTo>
                    <a:pt x="2037" y="343"/>
                    <a:pt x="1885" y="145"/>
                    <a:pt x="164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1" name="Google Shape;2531;p56"/>
            <p:cNvSpPr/>
            <p:nvPr/>
          </p:nvSpPr>
          <p:spPr>
            <a:xfrm>
              <a:off x="3018220" y="2541106"/>
              <a:ext cx="236865" cy="567835"/>
            </a:xfrm>
            <a:custGeom>
              <a:rect b="b" l="l" r="r" t="t"/>
              <a:pathLst>
                <a:path extrusionOk="0" h="8170" w="3408">
                  <a:moveTo>
                    <a:pt x="825" y="0"/>
                  </a:moveTo>
                  <a:cubicBezTo>
                    <a:pt x="1" y="0"/>
                    <a:pt x="231" y="1203"/>
                    <a:pt x="310" y="1678"/>
                  </a:cubicBezTo>
                  <a:lnTo>
                    <a:pt x="777" y="2775"/>
                  </a:lnTo>
                  <a:cubicBezTo>
                    <a:pt x="850" y="3217"/>
                    <a:pt x="799" y="3127"/>
                    <a:pt x="730" y="3569"/>
                  </a:cubicBezTo>
                  <a:lnTo>
                    <a:pt x="279" y="4686"/>
                  </a:lnTo>
                  <a:cubicBezTo>
                    <a:pt x="274" y="4712"/>
                    <a:pt x="279" y="6619"/>
                    <a:pt x="279" y="6647"/>
                  </a:cubicBezTo>
                  <a:cubicBezTo>
                    <a:pt x="285" y="7085"/>
                    <a:pt x="908" y="8168"/>
                    <a:pt x="1687" y="8170"/>
                  </a:cubicBezTo>
                  <a:cubicBezTo>
                    <a:pt x="2480" y="8170"/>
                    <a:pt x="3108" y="7076"/>
                    <a:pt x="3085" y="6625"/>
                  </a:cubicBezTo>
                  <a:lnTo>
                    <a:pt x="3085" y="4699"/>
                  </a:lnTo>
                  <a:lnTo>
                    <a:pt x="2609" y="3573"/>
                  </a:lnTo>
                  <a:cubicBezTo>
                    <a:pt x="2536" y="3132"/>
                    <a:pt x="2586" y="3221"/>
                    <a:pt x="2656" y="2780"/>
                  </a:cubicBezTo>
                  <a:lnTo>
                    <a:pt x="3103" y="1683"/>
                  </a:lnTo>
                  <a:cubicBezTo>
                    <a:pt x="3177" y="1209"/>
                    <a:pt x="3408" y="2"/>
                    <a:pt x="2580" y="0"/>
                  </a:cubicBezTo>
                  <a:lnTo>
                    <a:pt x="827" y="0"/>
                  </a:lnTo>
                  <a:cubicBezTo>
                    <a:pt x="826" y="0"/>
                    <a:pt x="826" y="0"/>
                    <a:pt x="82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2" name="Google Shape;2532;p56"/>
            <p:cNvSpPr/>
            <p:nvPr/>
          </p:nvSpPr>
          <p:spPr>
            <a:xfrm>
              <a:off x="3037471" y="2905497"/>
              <a:ext cx="195302" cy="145260"/>
            </a:xfrm>
            <a:custGeom>
              <a:rect b="b" l="l" r="r" t="t"/>
              <a:pathLst>
                <a:path extrusionOk="0" h="2090" w="2810">
                  <a:moveTo>
                    <a:pt x="2809" y="1"/>
                  </a:moveTo>
                  <a:cubicBezTo>
                    <a:pt x="2808" y="316"/>
                    <a:pt x="2808" y="653"/>
                    <a:pt x="2808" y="662"/>
                  </a:cubicBezTo>
                  <a:cubicBezTo>
                    <a:pt x="2808" y="663"/>
                    <a:pt x="2808" y="663"/>
                    <a:pt x="2808" y="663"/>
                  </a:cubicBezTo>
                  <a:lnTo>
                    <a:pt x="2808" y="663"/>
                  </a:lnTo>
                  <a:cubicBezTo>
                    <a:pt x="2808" y="469"/>
                    <a:pt x="2809" y="261"/>
                    <a:pt x="2809" y="73"/>
                  </a:cubicBezTo>
                  <a:lnTo>
                    <a:pt x="2809" y="1"/>
                  </a:lnTo>
                  <a:close/>
                  <a:moveTo>
                    <a:pt x="2808" y="663"/>
                  </a:moveTo>
                  <a:cubicBezTo>
                    <a:pt x="2808" y="679"/>
                    <a:pt x="2808" y="695"/>
                    <a:pt x="2808" y="710"/>
                  </a:cubicBezTo>
                  <a:lnTo>
                    <a:pt x="2808" y="710"/>
                  </a:lnTo>
                  <a:cubicBezTo>
                    <a:pt x="2809" y="695"/>
                    <a:pt x="2809" y="679"/>
                    <a:pt x="2808" y="663"/>
                  </a:cubicBezTo>
                  <a:close/>
                  <a:moveTo>
                    <a:pt x="1" y="65"/>
                  </a:moveTo>
                  <a:lnTo>
                    <a:pt x="1" y="167"/>
                  </a:lnTo>
                  <a:cubicBezTo>
                    <a:pt x="1" y="349"/>
                    <a:pt x="1" y="544"/>
                    <a:pt x="1" y="722"/>
                  </a:cubicBezTo>
                  <a:cubicBezTo>
                    <a:pt x="2" y="953"/>
                    <a:pt x="2" y="1144"/>
                    <a:pt x="2" y="1155"/>
                  </a:cubicBezTo>
                  <a:cubicBezTo>
                    <a:pt x="8" y="1594"/>
                    <a:pt x="631" y="2088"/>
                    <a:pt x="1410" y="2090"/>
                  </a:cubicBezTo>
                  <a:cubicBezTo>
                    <a:pt x="1411" y="2090"/>
                    <a:pt x="1412" y="2090"/>
                    <a:pt x="1413" y="2090"/>
                  </a:cubicBezTo>
                  <a:cubicBezTo>
                    <a:pt x="2179" y="2090"/>
                    <a:pt x="2788" y="1611"/>
                    <a:pt x="2808" y="1181"/>
                  </a:cubicBezTo>
                  <a:lnTo>
                    <a:pt x="2808" y="1133"/>
                  </a:lnTo>
                  <a:cubicBezTo>
                    <a:pt x="2808" y="1116"/>
                    <a:pt x="2808" y="933"/>
                    <a:pt x="2808" y="715"/>
                  </a:cubicBezTo>
                  <a:cubicBezTo>
                    <a:pt x="2808" y="713"/>
                    <a:pt x="2808" y="712"/>
                    <a:pt x="2808" y="710"/>
                  </a:cubicBezTo>
                  <a:lnTo>
                    <a:pt x="2808" y="710"/>
                  </a:lnTo>
                  <a:cubicBezTo>
                    <a:pt x="2786" y="1139"/>
                    <a:pt x="2177" y="1490"/>
                    <a:pt x="1414" y="1490"/>
                  </a:cubicBezTo>
                  <a:cubicBezTo>
                    <a:pt x="1413" y="1490"/>
                    <a:pt x="1411" y="1490"/>
                    <a:pt x="1410" y="1490"/>
                  </a:cubicBezTo>
                  <a:cubicBezTo>
                    <a:pt x="631" y="1488"/>
                    <a:pt x="8" y="1124"/>
                    <a:pt x="2" y="684"/>
                  </a:cubicBezTo>
                  <a:cubicBezTo>
                    <a:pt x="2" y="670"/>
                    <a:pt x="1" y="369"/>
                    <a:pt x="1" y="65"/>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3" name="Google Shape;2533;p56"/>
            <p:cNvSpPr/>
            <p:nvPr/>
          </p:nvSpPr>
          <p:spPr>
            <a:xfrm>
              <a:off x="1806896" y="2137101"/>
              <a:ext cx="814917" cy="218168"/>
            </a:xfrm>
            <a:custGeom>
              <a:rect b="b" l="l" r="r" t="t"/>
              <a:pathLst>
                <a:path extrusionOk="0" h="3139" w="11725">
                  <a:moveTo>
                    <a:pt x="773" y="1"/>
                  </a:moveTo>
                  <a:cubicBezTo>
                    <a:pt x="0" y="1"/>
                    <a:pt x="216" y="1212"/>
                    <a:pt x="219" y="1680"/>
                  </a:cubicBezTo>
                  <a:cubicBezTo>
                    <a:pt x="222" y="2132"/>
                    <a:pt x="930" y="2492"/>
                    <a:pt x="1703" y="2492"/>
                  </a:cubicBezTo>
                  <a:cubicBezTo>
                    <a:pt x="1746" y="2492"/>
                    <a:pt x="1789" y="2491"/>
                    <a:pt x="1832" y="2489"/>
                  </a:cubicBezTo>
                  <a:lnTo>
                    <a:pt x="3513" y="2380"/>
                  </a:lnTo>
                  <a:lnTo>
                    <a:pt x="5775" y="2232"/>
                  </a:lnTo>
                  <a:cubicBezTo>
                    <a:pt x="5798" y="2231"/>
                    <a:pt x="5821" y="2230"/>
                    <a:pt x="5843" y="2230"/>
                  </a:cubicBezTo>
                  <a:cubicBezTo>
                    <a:pt x="6531" y="2230"/>
                    <a:pt x="6409" y="2824"/>
                    <a:pt x="7150" y="2864"/>
                  </a:cubicBezTo>
                  <a:lnTo>
                    <a:pt x="7150" y="2866"/>
                  </a:lnTo>
                  <a:lnTo>
                    <a:pt x="10194" y="3135"/>
                  </a:lnTo>
                  <a:cubicBezTo>
                    <a:pt x="10240" y="3138"/>
                    <a:pt x="10286" y="3139"/>
                    <a:pt x="10331" y="3139"/>
                  </a:cubicBezTo>
                  <a:cubicBezTo>
                    <a:pt x="11094" y="3139"/>
                    <a:pt x="11724" y="2781"/>
                    <a:pt x="11721" y="2331"/>
                  </a:cubicBezTo>
                  <a:cubicBezTo>
                    <a:pt x="11720" y="1879"/>
                    <a:pt x="11079" y="1518"/>
                    <a:pt x="10313" y="1518"/>
                  </a:cubicBezTo>
                  <a:cubicBezTo>
                    <a:pt x="10271" y="1518"/>
                    <a:pt x="10228" y="1519"/>
                    <a:pt x="10185" y="1522"/>
                  </a:cubicBezTo>
                  <a:lnTo>
                    <a:pt x="7144" y="1345"/>
                  </a:lnTo>
                  <a:cubicBezTo>
                    <a:pt x="7120" y="1346"/>
                    <a:pt x="7098" y="1346"/>
                    <a:pt x="7076" y="1346"/>
                  </a:cubicBezTo>
                  <a:cubicBezTo>
                    <a:pt x="6388" y="1346"/>
                    <a:pt x="6511" y="753"/>
                    <a:pt x="5768" y="712"/>
                  </a:cubicBezTo>
                  <a:lnTo>
                    <a:pt x="815" y="2"/>
                  </a:lnTo>
                  <a:cubicBezTo>
                    <a:pt x="801" y="1"/>
                    <a:pt x="787" y="1"/>
                    <a:pt x="77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4" name="Google Shape;2534;p56"/>
            <p:cNvSpPr/>
            <p:nvPr/>
          </p:nvSpPr>
          <p:spPr>
            <a:xfrm>
              <a:off x="3665478" y="2004911"/>
              <a:ext cx="859051" cy="193773"/>
            </a:xfrm>
            <a:custGeom>
              <a:rect b="b" l="l" r="r" t="t"/>
              <a:pathLst>
                <a:path extrusionOk="0" h="2788" w="12360">
                  <a:moveTo>
                    <a:pt x="4575" y="902"/>
                  </a:moveTo>
                  <a:cubicBezTo>
                    <a:pt x="4575" y="902"/>
                    <a:pt x="4575" y="902"/>
                    <a:pt x="4576" y="902"/>
                  </a:cubicBezTo>
                  <a:lnTo>
                    <a:pt x="4576" y="902"/>
                  </a:lnTo>
                  <a:lnTo>
                    <a:pt x="4576" y="902"/>
                  </a:lnTo>
                  <a:close/>
                  <a:moveTo>
                    <a:pt x="12223" y="1"/>
                  </a:moveTo>
                  <a:cubicBezTo>
                    <a:pt x="11974" y="1"/>
                    <a:pt x="11422" y="497"/>
                    <a:pt x="10815" y="529"/>
                  </a:cubicBezTo>
                  <a:lnTo>
                    <a:pt x="6874" y="247"/>
                  </a:lnTo>
                  <a:cubicBezTo>
                    <a:pt x="6134" y="286"/>
                    <a:pt x="5389" y="904"/>
                    <a:pt x="4647" y="904"/>
                  </a:cubicBezTo>
                  <a:cubicBezTo>
                    <a:pt x="4623" y="904"/>
                    <a:pt x="4599" y="904"/>
                    <a:pt x="4576" y="902"/>
                  </a:cubicBezTo>
                  <a:lnTo>
                    <a:pt x="4576" y="902"/>
                  </a:lnTo>
                  <a:lnTo>
                    <a:pt x="1532" y="1172"/>
                  </a:lnTo>
                  <a:cubicBezTo>
                    <a:pt x="1486" y="1169"/>
                    <a:pt x="1440" y="1168"/>
                    <a:pt x="1394" y="1168"/>
                  </a:cubicBezTo>
                  <a:cubicBezTo>
                    <a:pt x="631" y="1168"/>
                    <a:pt x="0" y="1525"/>
                    <a:pt x="3" y="1975"/>
                  </a:cubicBezTo>
                  <a:cubicBezTo>
                    <a:pt x="6" y="2426"/>
                    <a:pt x="645" y="2787"/>
                    <a:pt x="1413" y="2787"/>
                  </a:cubicBezTo>
                  <a:cubicBezTo>
                    <a:pt x="1455" y="2787"/>
                    <a:pt x="1498" y="2786"/>
                    <a:pt x="1541" y="2784"/>
                  </a:cubicBezTo>
                  <a:lnTo>
                    <a:pt x="4581" y="2525"/>
                  </a:lnTo>
                  <a:cubicBezTo>
                    <a:pt x="5321" y="2487"/>
                    <a:pt x="6066" y="1868"/>
                    <a:pt x="6806" y="1868"/>
                  </a:cubicBezTo>
                  <a:cubicBezTo>
                    <a:pt x="6830" y="1868"/>
                    <a:pt x="6855" y="1869"/>
                    <a:pt x="6879" y="1870"/>
                  </a:cubicBezTo>
                  <a:lnTo>
                    <a:pt x="8528" y="1982"/>
                  </a:lnTo>
                  <a:lnTo>
                    <a:pt x="10824" y="2141"/>
                  </a:lnTo>
                  <a:cubicBezTo>
                    <a:pt x="10871" y="2143"/>
                    <a:pt x="10917" y="2145"/>
                    <a:pt x="10962" y="2145"/>
                  </a:cubicBezTo>
                  <a:cubicBezTo>
                    <a:pt x="11725" y="2145"/>
                    <a:pt x="12356" y="1788"/>
                    <a:pt x="12353" y="1338"/>
                  </a:cubicBezTo>
                  <a:cubicBezTo>
                    <a:pt x="12353" y="1307"/>
                    <a:pt x="12359" y="159"/>
                    <a:pt x="12353" y="130"/>
                  </a:cubicBezTo>
                  <a:cubicBezTo>
                    <a:pt x="12336" y="38"/>
                    <a:pt x="12290" y="1"/>
                    <a:pt x="1222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5" name="Google Shape;2535;p56"/>
            <p:cNvSpPr/>
            <p:nvPr/>
          </p:nvSpPr>
          <p:spPr>
            <a:xfrm>
              <a:off x="3018220" y="2541106"/>
              <a:ext cx="236865" cy="467960"/>
            </a:xfrm>
            <a:custGeom>
              <a:rect b="b" l="l" r="r" t="t"/>
              <a:pathLst>
                <a:path extrusionOk="0" h="6733" w="3408">
                  <a:moveTo>
                    <a:pt x="825" y="0"/>
                  </a:moveTo>
                  <a:cubicBezTo>
                    <a:pt x="1" y="0"/>
                    <a:pt x="231" y="1203"/>
                    <a:pt x="310" y="1678"/>
                  </a:cubicBezTo>
                  <a:lnTo>
                    <a:pt x="777" y="2775"/>
                  </a:lnTo>
                  <a:cubicBezTo>
                    <a:pt x="850" y="3217"/>
                    <a:pt x="799" y="3127"/>
                    <a:pt x="730" y="3569"/>
                  </a:cubicBezTo>
                  <a:lnTo>
                    <a:pt x="279" y="4686"/>
                  </a:lnTo>
                  <a:cubicBezTo>
                    <a:pt x="274" y="4712"/>
                    <a:pt x="279" y="5899"/>
                    <a:pt x="279" y="5925"/>
                  </a:cubicBezTo>
                  <a:cubicBezTo>
                    <a:pt x="285" y="6365"/>
                    <a:pt x="908" y="6731"/>
                    <a:pt x="1687" y="6733"/>
                  </a:cubicBezTo>
                  <a:cubicBezTo>
                    <a:pt x="1688" y="6733"/>
                    <a:pt x="1690" y="6733"/>
                    <a:pt x="1691" y="6733"/>
                  </a:cubicBezTo>
                  <a:cubicBezTo>
                    <a:pt x="2483" y="6733"/>
                    <a:pt x="3108" y="6355"/>
                    <a:pt x="3085" y="5905"/>
                  </a:cubicBezTo>
                  <a:lnTo>
                    <a:pt x="3085" y="4699"/>
                  </a:lnTo>
                  <a:lnTo>
                    <a:pt x="2609" y="3573"/>
                  </a:lnTo>
                  <a:cubicBezTo>
                    <a:pt x="2536" y="3132"/>
                    <a:pt x="2586" y="3221"/>
                    <a:pt x="2656" y="2780"/>
                  </a:cubicBezTo>
                  <a:lnTo>
                    <a:pt x="3103" y="1683"/>
                  </a:lnTo>
                  <a:cubicBezTo>
                    <a:pt x="3177" y="1209"/>
                    <a:pt x="3408" y="2"/>
                    <a:pt x="2580" y="0"/>
                  </a:cubicBezTo>
                  <a:lnTo>
                    <a:pt x="827" y="0"/>
                  </a:lnTo>
                  <a:cubicBezTo>
                    <a:pt x="826" y="0"/>
                    <a:pt x="826" y="0"/>
                    <a:pt x="82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6" name="Google Shape;2536;p56"/>
            <p:cNvSpPr/>
            <p:nvPr/>
          </p:nvSpPr>
          <p:spPr>
            <a:xfrm>
              <a:off x="3253548" y="1381632"/>
              <a:ext cx="204893" cy="581805"/>
            </a:xfrm>
            <a:custGeom>
              <a:rect b="b" l="l" r="r" t="t"/>
              <a:pathLst>
                <a:path extrusionOk="0" h="8371" w="2948">
                  <a:moveTo>
                    <a:pt x="151" y="1"/>
                  </a:moveTo>
                  <a:cubicBezTo>
                    <a:pt x="102" y="1"/>
                    <a:pt x="64" y="26"/>
                    <a:pt x="39" y="87"/>
                  </a:cubicBezTo>
                  <a:cubicBezTo>
                    <a:pt x="5" y="171"/>
                    <a:pt x="31" y="1373"/>
                    <a:pt x="46" y="1464"/>
                  </a:cubicBezTo>
                  <a:lnTo>
                    <a:pt x="516" y="4402"/>
                  </a:lnTo>
                  <a:cubicBezTo>
                    <a:pt x="589" y="4844"/>
                    <a:pt x="591" y="5287"/>
                    <a:pt x="523" y="5728"/>
                  </a:cubicBezTo>
                  <a:lnTo>
                    <a:pt x="74" y="7483"/>
                  </a:lnTo>
                  <a:cubicBezTo>
                    <a:pt x="0" y="7958"/>
                    <a:pt x="651" y="8369"/>
                    <a:pt x="1477" y="8371"/>
                  </a:cubicBezTo>
                  <a:cubicBezTo>
                    <a:pt x="1478" y="8371"/>
                    <a:pt x="1480" y="8371"/>
                    <a:pt x="1482" y="8371"/>
                  </a:cubicBezTo>
                  <a:cubicBezTo>
                    <a:pt x="2305" y="8371"/>
                    <a:pt x="2947" y="7964"/>
                    <a:pt x="2869" y="7489"/>
                  </a:cubicBezTo>
                  <a:lnTo>
                    <a:pt x="2401" y="5731"/>
                  </a:lnTo>
                  <a:cubicBezTo>
                    <a:pt x="2328" y="5290"/>
                    <a:pt x="2326" y="4847"/>
                    <a:pt x="2394" y="4405"/>
                  </a:cubicBezTo>
                  <a:lnTo>
                    <a:pt x="2840" y="1469"/>
                  </a:lnTo>
                  <a:cubicBezTo>
                    <a:pt x="2849" y="1410"/>
                    <a:pt x="2857" y="229"/>
                    <a:pt x="2844" y="172"/>
                  </a:cubicBezTo>
                  <a:cubicBezTo>
                    <a:pt x="2827" y="94"/>
                    <a:pt x="2791" y="62"/>
                    <a:pt x="2737" y="62"/>
                  </a:cubicBezTo>
                  <a:cubicBezTo>
                    <a:pt x="2518" y="62"/>
                    <a:pt x="2020" y="581"/>
                    <a:pt x="1441" y="581"/>
                  </a:cubicBezTo>
                  <a:cubicBezTo>
                    <a:pt x="1440" y="581"/>
                    <a:pt x="1439" y="581"/>
                    <a:pt x="1438" y="581"/>
                  </a:cubicBezTo>
                  <a:cubicBezTo>
                    <a:pt x="885" y="580"/>
                    <a:pt x="388" y="1"/>
                    <a:pt x="15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7" name="Google Shape;2537;p56"/>
            <p:cNvSpPr/>
            <p:nvPr/>
          </p:nvSpPr>
          <p:spPr>
            <a:xfrm>
              <a:off x="1827190" y="2113818"/>
              <a:ext cx="794622" cy="157562"/>
            </a:xfrm>
            <a:custGeom>
              <a:rect b="b" l="l" r="r" t="t"/>
              <a:pathLst>
                <a:path extrusionOk="0" h="2267" w="11433">
                  <a:moveTo>
                    <a:pt x="1395" y="1"/>
                  </a:moveTo>
                  <a:cubicBezTo>
                    <a:pt x="632" y="1"/>
                    <a:pt x="1" y="358"/>
                    <a:pt x="4" y="808"/>
                  </a:cubicBezTo>
                  <a:cubicBezTo>
                    <a:pt x="6" y="1262"/>
                    <a:pt x="648" y="1621"/>
                    <a:pt x="1416" y="1621"/>
                  </a:cubicBezTo>
                  <a:cubicBezTo>
                    <a:pt x="1457" y="1621"/>
                    <a:pt x="1498" y="1620"/>
                    <a:pt x="1540" y="1618"/>
                  </a:cubicBezTo>
                  <a:lnTo>
                    <a:pt x="5483" y="1360"/>
                  </a:lnTo>
                  <a:cubicBezTo>
                    <a:pt x="5505" y="1359"/>
                    <a:pt x="5527" y="1358"/>
                    <a:pt x="5548" y="1358"/>
                  </a:cubicBezTo>
                  <a:cubicBezTo>
                    <a:pt x="6239" y="1358"/>
                    <a:pt x="6116" y="1952"/>
                    <a:pt x="6858" y="1993"/>
                  </a:cubicBezTo>
                  <a:lnTo>
                    <a:pt x="9902" y="2263"/>
                  </a:lnTo>
                  <a:cubicBezTo>
                    <a:pt x="9948" y="2265"/>
                    <a:pt x="9994" y="2267"/>
                    <a:pt x="10040" y="2267"/>
                  </a:cubicBezTo>
                  <a:cubicBezTo>
                    <a:pt x="10802" y="2267"/>
                    <a:pt x="11432" y="1910"/>
                    <a:pt x="11429" y="1460"/>
                  </a:cubicBezTo>
                  <a:cubicBezTo>
                    <a:pt x="11428" y="1008"/>
                    <a:pt x="10787" y="647"/>
                    <a:pt x="10021" y="647"/>
                  </a:cubicBezTo>
                  <a:cubicBezTo>
                    <a:pt x="9979" y="647"/>
                    <a:pt x="9936" y="648"/>
                    <a:pt x="9893" y="651"/>
                  </a:cubicBezTo>
                  <a:lnTo>
                    <a:pt x="6852" y="909"/>
                  </a:lnTo>
                  <a:cubicBezTo>
                    <a:pt x="6828" y="910"/>
                    <a:pt x="6806" y="911"/>
                    <a:pt x="6784" y="911"/>
                  </a:cubicBezTo>
                  <a:cubicBezTo>
                    <a:pt x="6096" y="911"/>
                    <a:pt x="6219" y="317"/>
                    <a:pt x="5476" y="275"/>
                  </a:cubicBezTo>
                  <a:lnTo>
                    <a:pt x="1533" y="5"/>
                  </a:lnTo>
                  <a:cubicBezTo>
                    <a:pt x="1486" y="2"/>
                    <a:pt x="1440" y="1"/>
                    <a:pt x="1395" y="1"/>
                  </a:cubicBezTo>
                  <a:close/>
                </a:path>
              </a:pathLst>
            </a:custGeom>
            <a:gradFill>
              <a:gsLst>
                <a:gs pos="0">
                  <a:schemeClr val="accent6"/>
                </a:gs>
                <a:gs pos="100000">
                  <a:schemeClr val="accent5"/>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8" name="Google Shape;2538;p56"/>
            <p:cNvSpPr/>
            <p:nvPr/>
          </p:nvSpPr>
          <p:spPr>
            <a:xfrm>
              <a:off x="2508295" y="2087338"/>
              <a:ext cx="312205" cy="239992"/>
            </a:xfrm>
            <a:custGeom>
              <a:rect b="b" l="l" r="r" t="t"/>
              <a:pathLst>
                <a:path extrusionOk="0" h="3453" w="4492">
                  <a:moveTo>
                    <a:pt x="3188" y="0"/>
                  </a:moveTo>
                  <a:cubicBezTo>
                    <a:pt x="3158" y="0"/>
                    <a:pt x="3119" y="5"/>
                    <a:pt x="3068" y="16"/>
                  </a:cubicBezTo>
                  <a:cubicBezTo>
                    <a:pt x="1837" y="286"/>
                    <a:pt x="1434" y="542"/>
                    <a:pt x="1074" y="919"/>
                  </a:cubicBezTo>
                  <a:cubicBezTo>
                    <a:pt x="905" y="1095"/>
                    <a:pt x="463" y="1588"/>
                    <a:pt x="463" y="1588"/>
                  </a:cubicBezTo>
                  <a:cubicBezTo>
                    <a:pt x="0" y="2250"/>
                    <a:pt x="140" y="2951"/>
                    <a:pt x="779" y="3224"/>
                  </a:cubicBezTo>
                  <a:lnTo>
                    <a:pt x="1731" y="3453"/>
                  </a:lnTo>
                  <a:lnTo>
                    <a:pt x="4492" y="1295"/>
                  </a:lnTo>
                  <a:lnTo>
                    <a:pt x="3357" y="809"/>
                  </a:lnTo>
                  <a:cubicBezTo>
                    <a:pt x="2773" y="560"/>
                    <a:pt x="3499" y="0"/>
                    <a:pt x="3188" y="0"/>
                  </a:cubicBezTo>
                  <a:close/>
                </a:path>
              </a:pathLst>
            </a:custGeom>
            <a:gradFill>
              <a:gsLst>
                <a:gs pos="0">
                  <a:schemeClr val="accent6"/>
                </a:gs>
                <a:gs pos="100000">
                  <a:schemeClr val="accent5"/>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9" name="Google Shape;2539;p56"/>
            <p:cNvSpPr/>
            <p:nvPr/>
          </p:nvSpPr>
          <p:spPr>
            <a:xfrm>
              <a:off x="1883555" y="2142661"/>
              <a:ext cx="95427" cy="54976"/>
            </a:xfrm>
            <a:custGeom>
              <a:rect b="b" l="l" r="r" t="t"/>
              <a:pathLst>
                <a:path extrusionOk="0" h="791" w="1373">
                  <a:moveTo>
                    <a:pt x="685" y="0"/>
                  </a:moveTo>
                  <a:cubicBezTo>
                    <a:pt x="306" y="0"/>
                    <a:pt x="0" y="177"/>
                    <a:pt x="2" y="394"/>
                  </a:cubicBezTo>
                  <a:cubicBezTo>
                    <a:pt x="3" y="612"/>
                    <a:pt x="311" y="789"/>
                    <a:pt x="688" y="791"/>
                  </a:cubicBezTo>
                  <a:cubicBezTo>
                    <a:pt x="1066" y="791"/>
                    <a:pt x="1372" y="616"/>
                    <a:pt x="1371" y="397"/>
                  </a:cubicBezTo>
                  <a:cubicBezTo>
                    <a:pt x="1369" y="179"/>
                    <a:pt x="1061" y="2"/>
                    <a:pt x="685" y="0"/>
                  </a:cubicBezTo>
                  <a:close/>
                </a:path>
              </a:pathLst>
            </a:custGeom>
            <a:solidFill>
              <a:srgbClr val="5454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0" name="Google Shape;2540;p56"/>
            <p:cNvSpPr/>
            <p:nvPr/>
          </p:nvSpPr>
          <p:spPr>
            <a:xfrm>
              <a:off x="2560351" y="2067461"/>
              <a:ext cx="429873" cy="197526"/>
            </a:xfrm>
            <a:custGeom>
              <a:rect b="b" l="l" r="r" t="t"/>
              <a:pathLst>
                <a:path extrusionOk="0" h="2842" w="6185">
                  <a:moveTo>
                    <a:pt x="3605" y="1"/>
                  </a:moveTo>
                  <a:cubicBezTo>
                    <a:pt x="2735" y="1"/>
                    <a:pt x="1780" y="219"/>
                    <a:pt x="1208" y="550"/>
                  </a:cubicBezTo>
                  <a:cubicBezTo>
                    <a:pt x="933" y="708"/>
                    <a:pt x="665" y="890"/>
                    <a:pt x="456" y="1084"/>
                  </a:cubicBezTo>
                  <a:cubicBezTo>
                    <a:pt x="82" y="1430"/>
                    <a:pt x="1" y="1630"/>
                    <a:pt x="13" y="1959"/>
                  </a:cubicBezTo>
                  <a:cubicBezTo>
                    <a:pt x="24" y="2276"/>
                    <a:pt x="656" y="2696"/>
                    <a:pt x="1166" y="2813"/>
                  </a:cubicBezTo>
                  <a:lnTo>
                    <a:pt x="1294" y="2842"/>
                  </a:lnTo>
                  <a:cubicBezTo>
                    <a:pt x="2402" y="1987"/>
                    <a:pt x="4234" y="1148"/>
                    <a:pt x="6184" y="392"/>
                  </a:cubicBezTo>
                  <a:lnTo>
                    <a:pt x="4343" y="61"/>
                  </a:lnTo>
                  <a:cubicBezTo>
                    <a:pt x="4113" y="20"/>
                    <a:pt x="3862" y="1"/>
                    <a:pt x="360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1" name="Google Shape;2541;p56"/>
            <p:cNvSpPr/>
            <p:nvPr/>
          </p:nvSpPr>
          <p:spPr>
            <a:xfrm>
              <a:off x="2535956" y="1617794"/>
              <a:ext cx="1525163" cy="1001879"/>
            </a:xfrm>
            <a:custGeom>
              <a:rect b="b" l="l" r="r" t="t"/>
              <a:pathLst>
                <a:path extrusionOk="0" h="14415" w="21944">
                  <a:moveTo>
                    <a:pt x="21275" y="1"/>
                  </a:moveTo>
                  <a:cubicBezTo>
                    <a:pt x="19994" y="1"/>
                    <a:pt x="16849" y="4123"/>
                    <a:pt x="15947" y="4773"/>
                  </a:cubicBezTo>
                  <a:cubicBezTo>
                    <a:pt x="14725" y="5656"/>
                    <a:pt x="12620" y="6800"/>
                    <a:pt x="9978" y="7698"/>
                  </a:cubicBezTo>
                  <a:cubicBezTo>
                    <a:pt x="5900" y="9083"/>
                    <a:pt x="785" y="8403"/>
                    <a:pt x="473" y="10227"/>
                  </a:cubicBezTo>
                  <a:cubicBezTo>
                    <a:pt x="1" y="12979"/>
                    <a:pt x="2414" y="13848"/>
                    <a:pt x="3040" y="14096"/>
                  </a:cubicBezTo>
                  <a:cubicBezTo>
                    <a:pt x="3765" y="14309"/>
                    <a:pt x="4451" y="14415"/>
                    <a:pt x="5119" y="14415"/>
                  </a:cubicBezTo>
                  <a:cubicBezTo>
                    <a:pt x="6225" y="14415"/>
                    <a:pt x="7283" y="14124"/>
                    <a:pt x="8393" y="13550"/>
                  </a:cubicBezTo>
                  <a:lnTo>
                    <a:pt x="7455" y="13534"/>
                  </a:lnTo>
                  <a:cubicBezTo>
                    <a:pt x="7455" y="13534"/>
                    <a:pt x="9605" y="13328"/>
                    <a:pt x="11723" y="10901"/>
                  </a:cubicBezTo>
                  <a:cubicBezTo>
                    <a:pt x="14980" y="7168"/>
                    <a:pt x="21237" y="3445"/>
                    <a:pt x="21545" y="1564"/>
                  </a:cubicBezTo>
                  <a:cubicBezTo>
                    <a:pt x="21496" y="1481"/>
                    <a:pt x="21943" y="695"/>
                    <a:pt x="21679" y="238"/>
                  </a:cubicBezTo>
                  <a:cubicBezTo>
                    <a:pt x="21584" y="74"/>
                    <a:pt x="21446" y="1"/>
                    <a:pt x="2127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2" name="Google Shape;2542;p56"/>
            <p:cNvSpPr/>
            <p:nvPr/>
          </p:nvSpPr>
          <p:spPr>
            <a:xfrm>
              <a:off x="2564729" y="2386399"/>
              <a:ext cx="375314" cy="205310"/>
            </a:xfrm>
            <a:custGeom>
              <a:rect b="b" l="l" r="r" t="t"/>
              <a:pathLst>
                <a:path extrusionOk="0" h="2954" w="5400">
                  <a:moveTo>
                    <a:pt x="4769" y="1995"/>
                  </a:moveTo>
                  <a:cubicBezTo>
                    <a:pt x="3442" y="1857"/>
                    <a:pt x="2636" y="1597"/>
                    <a:pt x="1885" y="1282"/>
                  </a:cubicBezTo>
                  <a:cubicBezTo>
                    <a:pt x="1556" y="1151"/>
                    <a:pt x="731" y="848"/>
                    <a:pt x="93" y="190"/>
                  </a:cubicBezTo>
                  <a:lnTo>
                    <a:pt x="1" y="0"/>
                  </a:lnTo>
                  <a:cubicBezTo>
                    <a:pt x="28" y="919"/>
                    <a:pt x="414" y="1449"/>
                    <a:pt x="654" y="1743"/>
                  </a:cubicBezTo>
                  <a:cubicBezTo>
                    <a:pt x="1236" y="2226"/>
                    <a:pt x="1885" y="2465"/>
                    <a:pt x="2166" y="2577"/>
                  </a:cubicBezTo>
                  <a:cubicBezTo>
                    <a:pt x="3123" y="2858"/>
                    <a:pt x="4011" y="2954"/>
                    <a:pt x="4881" y="2865"/>
                  </a:cubicBezTo>
                  <a:cubicBezTo>
                    <a:pt x="5244" y="2826"/>
                    <a:pt x="5400" y="2382"/>
                    <a:pt x="5141" y="2123"/>
                  </a:cubicBezTo>
                  <a:lnTo>
                    <a:pt x="5137" y="2118"/>
                  </a:lnTo>
                  <a:cubicBezTo>
                    <a:pt x="5040" y="2022"/>
                    <a:pt x="4904" y="2009"/>
                    <a:pt x="4769" y="1995"/>
                  </a:cubicBezTo>
                  <a:close/>
                </a:path>
              </a:pathLst>
            </a:custGeom>
            <a:gradFill>
              <a:gsLst>
                <a:gs pos="0">
                  <a:schemeClr val="accent1"/>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3" name="Google Shape;2543;p56"/>
            <p:cNvSpPr/>
            <p:nvPr/>
          </p:nvSpPr>
          <p:spPr>
            <a:xfrm>
              <a:off x="3167229" y="1617794"/>
              <a:ext cx="853352" cy="827566"/>
            </a:xfrm>
            <a:custGeom>
              <a:rect b="b" l="l" r="r" t="t"/>
              <a:pathLst>
                <a:path extrusionOk="0" h="11907" w="12278">
                  <a:moveTo>
                    <a:pt x="12190" y="1"/>
                  </a:moveTo>
                  <a:cubicBezTo>
                    <a:pt x="12059" y="1"/>
                    <a:pt x="11909" y="44"/>
                    <a:pt x="11742" y="123"/>
                  </a:cubicBezTo>
                  <a:cubicBezTo>
                    <a:pt x="11721" y="190"/>
                    <a:pt x="11710" y="238"/>
                    <a:pt x="11721" y="257"/>
                  </a:cubicBezTo>
                  <a:cubicBezTo>
                    <a:pt x="11411" y="2136"/>
                    <a:pt x="4137" y="5082"/>
                    <a:pt x="881" y="8815"/>
                  </a:cubicBezTo>
                  <a:cubicBezTo>
                    <a:pt x="230" y="9561"/>
                    <a:pt x="595" y="10875"/>
                    <a:pt x="1" y="11259"/>
                  </a:cubicBezTo>
                  <a:cubicBezTo>
                    <a:pt x="196" y="11473"/>
                    <a:pt x="390" y="11687"/>
                    <a:pt x="578" y="11907"/>
                  </a:cubicBezTo>
                  <a:cubicBezTo>
                    <a:pt x="1090" y="11542"/>
                    <a:pt x="1636" y="11066"/>
                    <a:pt x="2181" y="10441"/>
                  </a:cubicBezTo>
                  <a:cubicBezTo>
                    <a:pt x="5437" y="6708"/>
                    <a:pt x="11694" y="2985"/>
                    <a:pt x="12002" y="1104"/>
                  </a:cubicBezTo>
                  <a:cubicBezTo>
                    <a:pt x="11960" y="1033"/>
                    <a:pt x="12277" y="453"/>
                    <a:pt x="12210" y="1"/>
                  </a:cubicBezTo>
                  <a:cubicBezTo>
                    <a:pt x="12203" y="1"/>
                    <a:pt x="12196" y="1"/>
                    <a:pt x="12190" y="1"/>
                  </a:cubicBezTo>
                  <a:close/>
                </a:path>
              </a:pathLst>
            </a:custGeom>
            <a:gradFill>
              <a:gsLst>
                <a:gs pos="0">
                  <a:schemeClr val="accent6"/>
                </a:gs>
                <a:gs pos="100000">
                  <a:schemeClr val="accent5"/>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4" name="Google Shape;2544;p56"/>
            <p:cNvSpPr/>
            <p:nvPr/>
          </p:nvSpPr>
          <p:spPr>
            <a:xfrm>
              <a:off x="3665478" y="1957442"/>
              <a:ext cx="858842" cy="157284"/>
            </a:xfrm>
            <a:custGeom>
              <a:rect b="b" l="l" r="r" t="t"/>
              <a:pathLst>
                <a:path extrusionOk="0" h="2263" w="12357">
                  <a:moveTo>
                    <a:pt x="10944" y="1"/>
                  </a:moveTo>
                  <a:cubicBezTo>
                    <a:pt x="10901" y="1"/>
                    <a:pt x="10858" y="2"/>
                    <a:pt x="10815" y="4"/>
                  </a:cubicBezTo>
                  <a:lnTo>
                    <a:pt x="6874" y="261"/>
                  </a:lnTo>
                  <a:cubicBezTo>
                    <a:pt x="6134" y="300"/>
                    <a:pt x="5389" y="918"/>
                    <a:pt x="4649" y="918"/>
                  </a:cubicBezTo>
                  <a:cubicBezTo>
                    <a:pt x="4625" y="918"/>
                    <a:pt x="4600" y="918"/>
                    <a:pt x="4576" y="916"/>
                  </a:cubicBezTo>
                  <a:lnTo>
                    <a:pt x="1532" y="647"/>
                  </a:lnTo>
                  <a:cubicBezTo>
                    <a:pt x="1486" y="645"/>
                    <a:pt x="1440" y="643"/>
                    <a:pt x="1394" y="643"/>
                  </a:cubicBezTo>
                  <a:cubicBezTo>
                    <a:pt x="631" y="643"/>
                    <a:pt x="0" y="1000"/>
                    <a:pt x="3" y="1450"/>
                  </a:cubicBezTo>
                  <a:cubicBezTo>
                    <a:pt x="6" y="1902"/>
                    <a:pt x="645" y="2263"/>
                    <a:pt x="1413" y="2263"/>
                  </a:cubicBezTo>
                  <a:cubicBezTo>
                    <a:pt x="1455" y="2263"/>
                    <a:pt x="1498" y="2261"/>
                    <a:pt x="1541" y="2259"/>
                  </a:cubicBezTo>
                  <a:lnTo>
                    <a:pt x="4581" y="2001"/>
                  </a:lnTo>
                  <a:cubicBezTo>
                    <a:pt x="5321" y="1962"/>
                    <a:pt x="6066" y="1343"/>
                    <a:pt x="6806" y="1343"/>
                  </a:cubicBezTo>
                  <a:cubicBezTo>
                    <a:pt x="6830" y="1343"/>
                    <a:pt x="6855" y="1344"/>
                    <a:pt x="6879" y="1345"/>
                  </a:cubicBezTo>
                  <a:lnTo>
                    <a:pt x="10824" y="1616"/>
                  </a:lnTo>
                  <a:cubicBezTo>
                    <a:pt x="10871" y="1619"/>
                    <a:pt x="10917" y="1620"/>
                    <a:pt x="10962" y="1620"/>
                  </a:cubicBezTo>
                  <a:cubicBezTo>
                    <a:pt x="11725" y="1620"/>
                    <a:pt x="12356" y="1263"/>
                    <a:pt x="12353" y="813"/>
                  </a:cubicBezTo>
                  <a:cubicBezTo>
                    <a:pt x="12350" y="361"/>
                    <a:pt x="11711" y="1"/>
                    <a:pt x="10944" y="1"/>
                  </a:cubicBezTo>
                  <a:close/>
                </a:path>
              </a:pathLst>
            </a:custGeom>
            <a:gradFill>
              <a:gsLst>
                <a:gs pos="0">
                  <a:schemeClr val="accent6"/>
                </a:gs>
                <a:gs pos="100000">
                  <a:schemeClr val="accent5"/>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5" name="Google Shape;2545;p56"/>
            <p:cNvSpPr/>
            <p:nvPr/>
          </p:nvSpPr>
          <p:spPr>
            <a:xfrm>
              <a:off x="4372506" y="1986215"/>
              <a:ext cx="95427" cy="55046"/>
            </a:xfrm>
            <a:custGeom>
              <a:rect b="b" l="l" r="r" t="t"/>
              <a:pathLst>
                <a:path extrusionOk="0" h="792" w="1373">
                  <a:moveTo>
                    <a:pt x="685" y="1"/>
                  </a:moveTo>
                  <a:cubicBezTo>
                    <a:pt x="307" y="1"/>
                    <a:pt x="1" y="178"/>
                    <a:pt x="2" y="395"/>
                  </a:cubicBezTo>
                  <a:cubicBezTo>
                    <a:pt x="4" y="613"/>
                    <a:pt x="311" y="792"/>
                    <a:pt x="688" y="792"/>
                  </a:cubicBezTo>
                  <a:cubicBezTo>
                    <a:pt x="690" y="792"/>
                    <a:pt x="692" y="792"/>
                    <a:pt x="693" y="792"/>
                  </a:cubicBezTo>
                  <a:cubicBezTo>
                    <a:pt x="1069" y="792"/>
                    <a:pt x="1373" y="615"/>
                    <a:pt x="1371" y="398"/>
                  </a:cubicBezTo>
                  <a:cubicBezTo>
                    <a:pt x="1370" y="179"/>
                    <a:pt x="1062" y="2"/>
                    <a:pt x="685" y="1"/>
                  </a:cubicBezTo>
                  <a:close/>
                </a:path>
              </a:pathLst>
            </a:custGeom>
            <a:solidFill>
              <a:srgbClr val="5454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6" name="Google Shape;2546;p56"/>
            <p:cNvSpPr/>
            <p:nvPr/>
          </p:nvSpPr>
          <p:spPr>
            <a:xfrm>
              <a:off x="3032884" y="2512542"/>
              <a:ext cx="206214" cy="412636"/>
            </a:xfrm>
            <a:custGeom>
              <a:rect b="b" l="l" r="r" t="t"/>
              <a:pathLst>
                <a:path extrusionOk="0" h="5937" w="2967">
                  <a:moveTo>
                    <a:pt x="1486" y="0"/>
                  </a:moveTo>
                  <a:cubicBezTo>
                    <a:pt x="662" y="0"/>
                    <a:pt x="21" y="407"/>
                    <a:pt x="99" y="882"/>
                  </a:cubicBezTo>
                  <a:lnTo>
                    <a:pt x="564" y="2629"/>
                  </a:lnTo>
                  <a:lnTo>
                    <a:pt x="564" y="2629"/>
                  </a:lnTo>
                  <a:cubicBezTo>
                    <a:pt x="550" y="2632"/>
                    <a:pt x="535" y="2670"/>
                    <a:pt x="519" y="2774"/>
                  </a:cubicBezTo>
                  <a:lnTo>
                    <a:pt x="74" y="5049"/>
                  </a:lnTo>
                  <a:cubicBezTo>
                    <a:pt x="0" y="5524"/>
                    <a:pt x="650" y="5935"/>
                    <a:pt x="1476" y="5936"/>
                  </a:cubicBezTo>
                  <a:cubicBezTo>
                    <a:pt x="1477" y="5936"/>
                    <a:pt x="1479" y="5936"/>
                    <a:pt x="1480" y="5936"/>
                  </a:cubicBezTo>
                  <a:cubicBezTo>
                    <a:pt x="2304" y="5936"/>
                    <a:pt x="2947" y="5528"/>
                    <a:pt x="2868" y="5055"/>
                  </a:cubicBezTo>
                  <a:lnTo>
                    <a:pt x="2401" y="2788"/>
                  </a:lnTo>
                  <a:lnTo>
                    <a:pt x="2401" y="2788"/>
                  </a:lnTo>
                  <a:cubicBezTo>
                    <a:pt x="2413" y="2784"/>
                    <a:pt x="2429" y="2746"/>
                    <a:pt x="2445" y="2643"/>
                  </a:cubicBezTo>
                  <a:lnTo>
                    <a:pt x="2892" y="888"/>
                  </a:lnTo>
                  <a:cubicBezTo>
                    <a:pt x="2966" y="413"/>
                    <a:pt x="2317" y="0"/>
                    <a:pt x="1491" y="0"/>
                  </a:cubicBezTo>
                  <a:cubicBezTo>
                    <a:pt x="1489" y="0"/>
                    <a:pt x="1488" y="0"/>
                    <a:pt x="1486" y="0"/>
                  </a:cubicBezTo>
                  <a:close/>
                </a:path>
              </a:pathLst>
            </a:custGeom>
            <a:gradFill>
              <a:gsLst>
                <a:gs pos="0">
                  <a:schemeClr val="accent6"/>
                </a:gs>
                <a:gs pos="100000">
                  <a:schemeClr val="accent5"/>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7" name="Google Shape;2547;p56"/>
            <p:cNvSpPr/>
            <p:nvPr/>
          </p:nvSpPr>
          <p:spPr>
            <a:xfrm>
              <a:off x="2951708" y="2330937"/>
              <a:ext cx="350849" cy="261746"/>
            </a:xfrm>
            <a:custGeom>
              <a:rect b="b" l="l" r="r" t="t"/>
              <a:pathLst>
                <a:path extrusionOk="0" h="3766" w="5048">
                  <a:moveTo>
                    <a:pt x="4860" y="0"/>
                  </a:moveTo>
                  <a:lnTo>
                    <a:pt x="4256" y="1178"/>
                  </a:lnTo>
                  <a:lnTo>
                    <a:pt x="1" y="1598"/>
                  </a:lnTo>
                  <a:lnTo>
                    <a:pt x="518" y="2772"/>
                  </a:lnTo>
                  <a:lnTo>
                    <a:pt x="1359" y="3427"/>
                  </a:lnTo>
                  <a:cubicBezTo>
                    <a:pt x="1643" y="3648"/>
                    <a:pt x="2079" y="3765"/>
                    <a:pt x="2520" y="3765"/>
                  </a:cubicBezTo>
                  <a:cubicBezTo>
                    <a:pt x="2815" y="3765"/>
                    <a:pt x="3113" y="3713"/>
                    <a:pt x="3368" y="3604"/>
                  </a:cubicBezTo>
                  <a:lnTo>
                    <a:pt x="3777" y="3435"/>
                  </a:lnTo>
                  <a:cubicBezTo>
                    <a:pt x="4162" y="3272"/>
                    <a:pt x="4460" y="2910"/>
                    <a:pt x="4563" y="2675"/>
                  </a:cubicBezTo>
                  <a:cubicBezTo>
                    <a:pt x="4666" y="2443"/>
                    <a:pt x="5048" y="146"/>
                    <a:pt x="4860" y="0"/>
                  </a:cubicBezTo>
                  <a:close/>
                </a:path>
              </a:pathLst>
            </a:custGeom>
            <a:gradFill>
              <a:gsLst>
                <a:gs pos="0">
                  <a:schemeClr val="accent6"/>
                </a:gs>
                <a:gs pos="100000">
                  <a:schemeClr val="accent5"/>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8" name="Google Shape;2548;p56"/>
            <p:cNvSpPr/>
            <p:nvPr/>
          </p:nvSpPr>
          <p:spPr>
            <a:xfrm>
              <a:off x="3087373" y="2837734"/>
              <a:ext cx="95427" cy="55046"/>
            </a:xfrm>
            <a:custGeom>
              <a:rect b="b" l="l" r="r" t="t"/>
              <a:pathLst>
                <a:path extrusionOk="0" h="792" w="1373">
                  <a:moveTo>
                    <a:pt x="680" y="1"/>
                  </a:moveTo>
                  <a:cubicBezTo>
                    <a:pt x="304" y="1"/>
                    <a:pt x="1" y="177"/>
                    <a:pt x="2" y="394"/>
                  </a:cubicBezTo>
                  <a:cubicBezTo>
                    <a:pt x="4" y="613"/>
                    <a:pt x="312" y="790"/>
                    <a:pt x="688" y="791"/>
                  </a:cubicBezTo>
                  <a:cubicBezTo>
                    <a:pt x="1067" y="791"/>
                    <a:pt x="1373" y="614"/>
                    <a:pt x="1371" y="398"/>
                  </a:cubicBezTo>
                  <a:cubicBezTo>
                    <a:pt x="1370" y="179"/>
                    <a:pt x="1062" y="1"/>
                    <a:pt x="685" y="1"/>
                  </a:cubicBezTo>
                  <a:cubicBezTo>
                    <a:pt x="684" y="1"/>
                    <a:pt x="682" y="1"/>
                    <a:pt x="680" y="1"/>
                  </a:cubicBezTo>
                  <a:close/>
                </a:path>
              </a:pathLst>
            </a:custGeom>
            <a:solidFill>
              <a:srgbClr val="5454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9" name="Google Shape;2549;p56"/>
            <p:cNvSpPr/>
            <p:nvPr/>
          </p:nvSpPr>
          <p:spPr>
            <a:xfrm>
              <a:off x="3426674" y="1956817"/>
              <a:ext cx="382820" cy="204476"/>
            </a:xfrm>
            <a:custGeom>
              <a:rect b="b" l="l" r="r" t="t"/>
              <a:pathLst>
                <a:path extrusionOk="0" h="2942" w="5508">
                  <a:moveTo>
                    <a:pt x="5120" y="0"/>
                  </a:moveTo>
                  <a:cubicBezTo>
                    <a:pt x="5006" y="0"/>
                    <a:pt x="4897" y="558"/>
                    <a:pt x="4600" y="558"/>
                  </a:cubicBezTo>
                  <a:cubicBezTo>
                    <a:pt x="4570" y="558"/>
                    <a:pt x="4538" y="552"/>
                    <a:pt x="4503" y="539"/>
                  </a:cubicBezTo>
                  <a:cubicBezTo>
                    <a:pt x="3587" y="1167"/>
                    <a:pt x="1447" y="1334"/>
                    <a:pt x="52" y="2590"/>
                  </a:cubicBezTo>
                  <a:cubicBezTo>
                    <a:pt x="0" y="2636"/>
                    <a:pt x="79" y="2650"/>
                    <a:pt x="221" y="2650"/>
                  </a:cubicBezTo>
                  <a:cubicBezTo>
                    <a:pt x="426" y="2650"/>
                    <a:pt x="762" y="2621"/>
                    <a:pt x="1017" y="2621"/>
                  </a:cubicBezTo>
                  <a:cubicBezTo>
                    <a:pt x="1201" y="2621"/>
                    <a:pt x="1344" y="2636"/>
                    <a:pt x="1366" y="2688"/>
                  </a:cubicBezTo>
                  <a:lnTo>
                    <a:pt x="2092" y="2856"/>
                  </a:lnTo>
                  <a:cubicBezTo>
                    <a:pt x="2344" y="2914"/>
                    <a:pt x="2603" y="2941"/>
                    <a:pt x="2859" y="2941"/>
                  </a:cubicBezTo>
                  <a:cubicBezTo>
                    <a:pt x="3678" y="2941"/>
                    <a:pt x="4451" y="2658"/>
                    <a:pt x="4770" y="2193"/>
                  </a:cubicBezTo>
                  <a:lnTo>
                    <a:pt x="5417" y="1316"/>
                  </a:lnTo>
                  <a:cubicBezTo>
                    <a:pt x="5489" y="1211"/>
                    <a:pt x="5508" y="1125"/>
                    <a:pt x="5485" y="1051"/>
                  </a:cubicBezTo>
                  <a:cubicBezTo>
                    <a:pt x="5474" y="1019"/>
                    <a:pt x="5182" y="50"/>
                    <a:pt x="5159" y="22"/>
                  </a:cubicBezTo>
                  <a:cubicBezTo>
                    <a:pt x="5146" y="7"/>
                    <a:pt x="5133" y="0"/>
                    <a:pt x="5120" y="0"/>
                  </a:cubicBezTo>
                  <a:close/>
                </a:path>
              </a:pathLst>
            </a:custGeom>
            <a:gradFill>
              <a:gsLst>
                <a:gs pos="0">
                  <a:schemeClr val="accent6"/>
                </a:gs>
                <a:gs pos="100000">
                  <a:schemeClr val="accent5"/>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0" name="Google Shape;2550;p56"/>
            <p:cNvSpPr/>
            <p:nvPr/>
          </p:nvSpPr>
          <p:spPr>
            <a:xfrm>
              <a:off x="3251185" y="1338194"/>
              <a:ext cx="207256" cy="541424"/>
            </a:xfrm>
            <a:custGeom>
              <a:rect b="b" l="l" r="r" t="t"/>
              <a:pathLst>
                <a:path extrusionOk="0" h="7790" w="2982">
                  <a:moveTo>
                    <a:pt x="1468" y="0"/>
                  </a:moveTo>
                  <a:cubicBezTo>
                    <a:pt x="643" y="0"/>
                    <a:pt x="1" y="407"/>
                    <a:pt x="80" y="882"/>
                  </a:cubicBezTo>
                  <a:lnTo>
                    <a:pt x="550" y="3160"/>
                  </a:lnTo>
                  <a:cubicBezTo>
                    <a:pt x="623" y="3601"/>
                    <a:pt x="625" y="4046"/>
                    <a:pt x="557" y="4487"/>
                  </a:cubicBezTo>
                  <a:lnTo>
                    <a:pt x="108" y="6902"/>
                  </a:lnTo>
                  <a:cubicBezTo>
                    <a:pt x="34" y="7376"/>
                    <a:pt x="685" y="7788"/>
                    <a:pt x="1511" y="7790"/>
                  </a:cubicBezTo>
                  <a:cubicBezTo>
                    <a:pt x="1512" y="7790"/>
                    <a:pt x="1514" y="7790"/>
                    <a:pt x="1516" y="7790"/>
                  </a:cubicBezTo>
                  <a:cubicBezTo>
                    <a:pt x="2339" y="7790"/>
                    <a:pt x="2981" y="7381"/>
                    <a:pt x="2903" y="6907"/>
                  </a:cubicBezTo>
                  <a:lnTo>
                    <a:pt x="2435" y="4490"/>
                  </a:lnTo>
                  <a:cubicBezTo>
                    <a:pt x="2362" y="4049"/>
                    <a:pt x="2360" y="3604"/>
                    <a:pt x="2428" y="3163"/>
                  </a:cubicBezTo>
                  <a:lnTo>
                    <a:pt x="2874" y="888"/>
                  </a:lnTo>
                  <a:cubicBezTo>
                    <a:pt x="2948" y="413"/>
                    <a:pt x="2299" y="2"/>
                    <a:pt x="1472" y="0"/>
                  </a:cubicBezTo>
                  <a:cubicBezTo>
                    <a:pt x="1471" y="0"/>
                    <a:pt x="1469" y="0"/>
                    <a:pt x="1468" y="0"/>
                  </a:cubicBezTo>
                  <a:close/>
                </a:path>
              </a:pathLst>
            </a:custGeom>
            <a:gradFill>
              <a:gsLst>
                <a:gs pos="0">
                  <a:schemeClr val="accent6"/>
                </a:gs>
                <a:gs pos="100000">
                  <a:schemeClr val="accent5"/>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1" name="Google Shape;2551;p56"/>
            <p:cNvSpPr/>
            <p:nvPr/>
          </p:nvSpPr>
          <p:spPr>
            <a:xfrm>
              <a:off x="3306160" y="1370581"/>
              <a:ext cx="95288" cy="54976"/>
            </a:xfrm>
            <a:custGeom>
              <a:rect b="b" l="l" r="r" t="t"/>
              <a:pathLst>
                <a:path extrusionOk="0" h="791" w="1371">
                  <a:moveTo>
                    <a:pt x="683" y="0"/>
                  </a:moveTo>
                  <a:cubicBezTo>
                    <a:pt x="305" y="0"/>
                    <a:pt x="0" y="176"/>
                    <a:pt x="2" y="394"/>
                  </a:cubicBezTo>
                  <a:cubicBezTo>
                    <a:pt x="2" y="613"/>
                    <a:pt x="309" y="789"/>
                    <a:pt x="688" y="791"/>
                  </a:cubicBezTo>
                  <a:cubicBezTo>
                    <a:pt x="1066" y="791"/>
                    <a:pt x="1371" y="616"/>
                    <a:pt x="1369" y="397"/>
                  </a:cubicBezTo>
                  <a:cubicBezTo>
                    <a:pt x="1369" y="179"/>
                    <a:pt x="1061" y="2"/>
                    <a:pt x="683" y="0"/>
                  </a:cubicBezTo>
                  <a:close/>
                </a:path>
              </a:pathLst>
            </a:custGeom>
            <a:solidFill>
              <a:srgbClr val="5454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2" name="Google Shape;2552;p56"/>
            <p:cNvSpPr/>
            <p:nvPr/>
          </p:nvSpPr>
          <p:spPr>
            <a:xfrm>
              <a:off x="3144989" y="1776255"/>
              <a:ext cx="308452" cy="175841"/>
            </a:xfrm>
            <a:custGeom>
              <a:rect b="b" l="l" r="r" t="t"/>
              <a:pathLst>
                <a:path extrusionOk="0" h="2530" w="4438">
                  <a:moveTo>
                    <a:pt x="1601" y="1"/>
                  </a:moveTo>
                  <a:cubicBezTo>
                    <a:pt x="542" y="242"/>
                    <a:pt x="1" y="1499"/>
                    <a:pt x="426" y="2111"/>
                  </a:cubicBezTo>
                  <a:lnTo>
                    <a:pt x="716" y="2530"/>
                  </a:lnTo>
                  <a:cubicBezTo>
                    <a:pt x="1750" y="2059"/>
                    <a:pt x="3059" y="1390"/>
                    <a:pt x="4437" y="719"/>
                  </a:cubicBezTo>
                  <a:cubicBezTo>
                    <a:pt x="4136" y="450"/>
                    <a:pt x="3617" y="292"/>
                    <a:pt x="3076" y="292"/>
                  </a:cubicBezTo>
                  <a:cubicBezTo>
                    <a:pt x="2881" y="292"/>
                    <a:pt x="2682" y="312"/>
                    <a:pt x="2490" y="356"/>
                  </a:cubicBezTo>
                  <a:lnTo>
                    <a:pt x="1601" y="1"/>
                  </a:lnTo>
                  <a:close/>
                </a:path>
              </a:pathLst>
            </a:custGeom>
            <a:gradFill>
              <a:gsLst>
                <a:gs pos="0">
                  <a:schemeClr val="accent6"/>
                </a:gs>
                <a:gs pos="100000">
                  <a:schemeClr val="accent5"/>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3" name="Google Shape;2553;p56"/>
            <p:cNvSpPr/>
            <p:nvPr/>
          </p:nvSpPr>
          <p:spPr>
            <a:xfrm>
              <a:off x="3521542" y="1924430"/>
              <a:ext cx="281763" cy="167084"/>
            </a:xfrm>
            <a:custGeom>
              <a:rect b="b" l="l" r="r" t="t"/>
              <a:pathLst>
                <a:path extrusionOk="0" h="2404" w="4054">
                  <a:moveTo>
                    <a:pt x="3138" y="1"/>
                  </a:moveTo>
                  <a:cubicBezTo>
                    <a:pt x="1976" y="796"/>
                    <a:pt x="819" y="1553"/>
                    <a:pt x="1" y="2150"/>
                  </a:cubicBezTo>
                  <a:lnTo>
                    <a:pt x="727" y="2317"/>
                  </a:lnTo>
                  <a:cubicBezTo>
                    <a:pt x="979" y="2375"/>
                    <a:pt x="1239" y="2403"/>
                    <a:pt x="1494" y="2403"/>
                  </a:cubicBezTo>
                  <a:cubicBezTo>
                    <a:pt x="2314" y="2403"/>
                    <a:pt x="3086" y="2120"/>
                    <a:pt x="3405" y="1654"/>
                  </a:cubicBezTo>
                  <a:lnTo>
                    <a:pt x="3766" y="1125"/>
                  </a:lnTo>
                  <a:cubicBezTo>
                    <a:pt x="4054" y="707"/>
                    <a:pt x="3774" y="238"/>
                    <a:pt x="313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4" name="Google Shape;2554;p56"/>
            <p:cNvSpPr/>
            <p:nvPr/>
          </p:nvSpPr>
          <p:spPr>
            <a:xfrm>
              <a:off x="3166951" y="1748594"/>
              <a:ext cx="308383" cy="155755"/>
            </a:xfrm>
            <a:custGeom>
              <a:rect b="b" l="l" r="r" t="t"/>
              <a:pathLst>
                <a:path extrusionOk="0" h="2241" w="4437">
                  <a:moveTo>
                    <a:pt x="3076" y="1"/>
                  </a:moveTo>
                  <a:cubicBezTo>
                    <a:pt x="2880" y="1"/>
                    <a:pt x="2681" y="21"/>
                    <a:pt x="2489" y="65"/>
                  </a:cubicBezTo>
                  <a:lnTo>
                    <a:pt x="1572" y="274"/>
                  </a:lnTo>
                  <a:cubicBezTo>
                    <a:pt x="514" y="516"/>
                    <a:pt x="0" y="1208"/>
                    <a:pt x="425" y="1820"/>
                  </a:cubicBezTo>
                  <a:lnTo>
                    <a:pt x="716" y="2240"/>
                  </a:lnTo>
                  <a:cubicBezTo>
                    <a:pt x="1749" y="1768"/>
                    <a:pt x="3058" y="1099"/>
                    <a:pt x="4437" y="428"/>
                  </a:cubicBezTo>
                  <a:cubicBezTo>
                    <a:pt x="4135" y="159"/>
                    <a:pt x="3617" y="1"/>
                    <a:pt x="307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5" name="Google Shape;2555;p56"/>
            <p:cNvSpPr/>
            <p:nvPr/>
          </p:nvSpPr>
          <p:spPr>
            <a:xfrm>
              <a:off x="2696224" y="1620644"/>
              <a:ext cx="1425913" cy="836115"/>
            </a:xfrm>
            <a:custGeom>
              <a:rect b="b" l="l" r="r" t="t"/>
              <a:pathLst>
                <a:path extrusionOk="0" h="12030" w="20516">
                  <a:moveTo>
                    <a:pt x="19239" y="0"/>
                  </a:moveTo>
                  <a:cubicBezTo>
                    <a:pt x="18502" y="426"/>
                    <a:pt x="15452" y="965"/>
                    <a:pt x="12280" y="2797"/>
                  </a:cubicBezTo>
                  <a:cubicBezTo>
                    <a:pt x="7524" y="5542"/>
                    <a:pt x="2262" y="9803"/>
                    <a:pt x="2262" y="9803"/>
                  </a:cubicBezTo>
                  <a:lnTo>
                    <a:pt x="1" y="11849"/>
                  </a:lnTo>
                  <a:cubicBezTo>
                    <a:pt x="1" y="11849"/>
                    <a:pt x="748" y="12029"/>
                    <a:pt x="1719" y="12029"/>
                  </a:cubicBezTo>
                  <a:cubicBezTo>
                    <a:pt x="2311" y="12029"/>
                    <a:pt x="2987" y="11962"/>
                    <a:pt x="3626" y="11746"/>
                  </a:cubicBezTo>
                  <a:cubicBezTo>
                    <a:pt x="4880" y="11321"/>
                    <a:pt x="6521" y="10689"/>
                    <a:pt x="7869" y="8922"/>
                  </a:cubicBezTo>
                  <a:cubicBezTo>
                    <a:pt x="8651" y="7896"/>
                    <a:pt x="10676" y="7700"/>
                    <a:pt x="11876" y="6676"/>
                  </a:cubicBezTo>
                  <a:cubicBezTo>
                    <a:pt x="14326" y="4586"/>
                    <a:pt x="20516" y="1266"/>
                    <a:pt x="19239" y="0"/>
                  </a:cubicBezTo>
                  <a:close/>
                </a:path>
              </a:pathLst>
            </a:custGeom>
            <a:gradFill>
              <a:gsLst>
                <a:gs pos="0">
                  <a:schemeClr val="accent6"/>
                </a:gs>
                <a:gs pos="100000">
                  <a:schemeClr val="accent5"/>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6" name="Google Shape;2556;p56"/>
            <p:cNvSpPr/>
            <p:nvPr/>
          </p:nvSpPr>
          <p:spPr>
            <a:xfrm>
              <a:off x="2948233" y="2240656"/>
              <a:ext cx="356478" cy="256812"/>
            </a:xfrm>
            <a:custGeom>
              <a:rect b="b" l="l" r="r" t="t"/>
              <a:pathLst>
                <a:path extrusionOk="0" h="3695" w="5129">
                  <a:moveTo>
                    <a:pt x="4243" y="1"/>
                  </a:moveTo>
                  <a:lnTo>
                    <a:pt x="4243" y="2"/>
                  </a:lnTo>
                  <a:lnTo>
                    <a:pt x="4243" y="2"/>
                  </a:lnTo>
                  <a:cubicBezTo>
                    <a:pt x="4243" y="1"/>
                    <a:pt x="4244" y="1"/>
                    <a:pt x="4244" y="1"/>
                  </a:cubicBezTo>
                  <a:close/>
                  <a:moveTo>
                    <a:pt x="4243" y="2"/>
                  </a:moveTo>
                  <a:cubicBezTo>
                    <a:pt x="2931" y="1129"/>
                    <a:pt x="1481" y="2185"/>
                    <a:pt x="0" y="2825"/>
                  </a:cubicBezTo>
                  <a:lnTo>
                    <a:pt x="51" y="2897"/>
                  </a:lnTo>
                  <a:cubicBezTo>
                    <a:pt x="382" y="3060"/>
                    <a:pt x="768" y="3229"/>
                    <a:pt x="1291" y="3396"/>
                  </a:cubicBezTo>
                  <a:cubicBezTo>
                    <a:pt x="1694" y="3522"/>
                    <a:pt x="2131" y="3694"/>
                    <a:pt x="2571" y="3694"/>
                  </a:cubicBezTo>
                  <a:cubicBezTo>
                    <a:pt x="2734" y="3694"/>
                    <a:pt x="2897" y="3671"/>
                    <a:pt x="3060" y="3612"/>
                  </a:cubicBezTo>
                  <a:cubicBezTo>
                    <a:pt x="3395" y="3493"/>
                    <a:pt x="3709" y="3337"/>
                    <a:pt x="3984" y="3179"/>
                  </a:cubicBezTo>
                  <a:cubicBezTo>
                    <a:pt x="4727" y="2751"/>
                    <a:pt x="5129" y="1647"/>
                    <a:pt x="4815" y="1064"/>
                  </a:cubicBezTo>
                  <a:lnTo>
                    <a:pt x="4243" y="2"/>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7" name="Google Shape;2557;p56"/>
            <p:cNvSpPr/>
            <p:nvPr/>
          </p:nvSpPr>
          <p:spPr>
            <a:xfrm>
              <a:off x="2689483" y="1601253"/>
              <a:ext cx="1322424" cy="688353"/>
            </a:xfrm>
            <a:custGeom>
              <a:rect b="b" l="l" r="r" t="t"/>
              <a:pathLst>
                <a:path extrusionOk="0" h="9904" w="19027">
                  <a:moveTo>
                    <a:pt x="18313" y="1"/>
                  </a:moveTo>
                  <a:cubicBezTo>
                    <a:pt x="15719" y="1"/>
                    <a:pt x="10444" y="2991"/>
                    <a:pt x="7466" y="4352"/>
                  </a:cubicBezTo>
                  <a:cubicBezTo>
                    <a:pt x="4177" y="5855"/>
                    <a:pt x="1" y="8721"/>
                    <a:pt x="1" y="8721"/>
                  </a:cubicBezTo>
                  <a:lnTo>
                    <a:pt x="2050" y="9904"/>
                  </a:lnTo>
                  <a:cubicBezTo>
                    <a:pt x="2050" y="9904"/>
                    <a:pt x="17184" y="1165"/>
                    <a:pt x="19027" y="102"/>
                  </a:cubicBezTo>
                  <a:cubicBezTo>
                    <a:pt x="18821" y="33"/>
                    <a:pt x="18581" y="1"/>
                    <a:pt x="18313" y="1"/>
                  </a:cubicBezTo>
                  <a:close/>
                </a:path>
              </a:pathLst>
            </a:custGeom>
            <a:gradFill>
              <a:gsLst>
                <a:gs pos="0">
                  <a:schemeClr val="accent6"/>
                </a:gs>
                <a:gs pos="100000">
                  <a:schemeClr val="accent5"/>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8" name="Google Shape;2558;p56"/>
            <p:cNvSpPr/>
            <p:nvPr/>
          </p:nvSpPr>
          <p:spPr>
            <a:xfrm>
              <a:off x="2476742" y="1605492"/>
              <a:ext cx="1593692" cy="842648"/>
            </a:xfrm>
            <a:custGeom>
              <a:rect b="b" l="l" r="r" t="t"/>
              <a:pathLst>
                <a:path extrusionOk="0" h="12124" w="22930">
                  <a:moveTo>
                    <a:pt x="21615" y="1"/>
                  </a:moveTo>
                  <a:cubicBezTo>
                    <a:pt x="19857" y="1"/>
                    <a:pt x="16682" y="1324"/>
                    <a:pt x="15753" y="1995"/>
                  </a:cubicBezTo>
                  <a:cubicBezTo>
                    <a:pt x="14529" y="2878"/>
                    <a:pt x="12425" y="4022"/>
                    <a:pt x="9782" y="4921"/>
                  </a:cubicBezTo>
                  <a:cubicBezTo>
                    <a:pt x="5146" y="6494"/>
                    <a:pt x="1" y="9171"/>
                    <a:pt x="1634" y="11286"/>
                  </a:cubicBezTo>
                  <a:cubicBezTo>
                    <a:pt x="1874" y="11598"/>
                    <a:pt x="2217" y="11812"/>
                    <a:pt x="2593" y="11930"/>
                  </a:cubicBezTo>
                  <a:cubicBezTo>
                    <a:pt x="3013" y="12063"/>
                    <a:pt x="3428" y="12124"/>
                    <a:pt x="3837" y="12124"/>
                  </a:cubicBezTo>
                  <a:cubicBezTo>
                    <a:pt x="6899" y="12124"/>
                    <a:pt x="9648" y="8703"/>
                    <a:pt x="12125" y="6273"/>
                  </a:cubicBezTo>
                  <a:cubicBezTo>
                    <a:pt x="13680" y="4747"/>
                    <a:pt x="15663" y="3532"/>
                    <a:pt x="17192" y="2825"/>
                  </a:cubicBezTo>
                  <a:cubicBezTo>
                    <a:pt x="18467" y="2236"/>
                    <a:pt x="22929" y="1133"/>
                    <a:pt x="22397" y="218"/>
                  </a:cubicBezTo>
                  <a:cubicBezTo>
                    <a:pt x="22348" y="135"/>
                    <a:pt x="22232" y="69"/>
                    <a:pt x="22089" y="41"/>
                  </a:cubicBezTo>
                  <a:cubicBezTo>
                    <a:pt x="21947" y="14"/>
                    <a:pt x="21788" y="1"/>
                    <a:pt x="2161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9" name="Google Shape;2559;p56"/>
            <p:cNvSpPr/>
            <p:nvPr/>
          </p:nvSpPr>
          <p:spPr>
            <a:xfrm>
              <a:off x="1883207" y="2115764"/>
              <a:ext cx="95635" cy="82082"/>
            </a:xfrm>
            <a:custGeom>
              <a:rect b="b" l="l" r="r" t="t"/>
              <a:pathLst>
                <a:path extrusionOk="0" h="1181" w="1376">
                  <a:moveTo>
                    <a:pt x="683" y="1"/>
                  </a:moveTo>
                  <a:cubicBezTo>
                    <a:pt x="508" y="1"/>
                    <a:pt x="334" y="39"/>
                    <a:pt x="200" y="117"/>
                  </a:cubicBezTo>
                  <a:lnTo>
                    <a:pt x="188" y="124"/>
                  </a:lnTo>
                  <a:lnTo>
                    <a:pt x="0" y="124"/>
                  </a:lnTo>
                  <a:lnTo>
                    <a:pt x="0" y="784"/>
                  </a:lnTo>
                  <a:cubicBezTo>
                    <a:pt x="2" y="886"/>
                    <a:pt x="70" y="987"/>
                    <a:pt x="204" y="1064"/>
                  </a:cubicBezTo>
                  <a:cubicBezTo>
                    <a:pt x="338" y="1142"/>
                    <a:pt x="515" y="1181"/>
                    <a:pt x="691" y="1181"/>
                  </a:cubicBezTo>
                  <a:cubicBezTo>
                    <a:pt x="867" y="1181"/>
                    <a:pt x="1042" y="1142"/>
                    <a:pt x="1176" y="1066"/>
                  </a:cubicBezTo>
                  <a:cubicBezTo>
                    <a:pt x="1310" y="989"/>
                    <a:pt x="1376" y="886"/>
                    <a:pt x="1376" y="784"/>
                  </a:cubicBezTo>
                  <a:lnTo>
                    <a:pt x="1376" y="124"/>
                  </a:lnTo>
                  <a:lnTo>
                    <a:pt x="1182" y="124"/>
                  </a:lnTo>
                  <a:lnTo>
                    <a:pt x="1173" y="118"/>
                  </a:lnTo>
                  <a:cubicBezTo>
                    <a:pt x="1037" y="40"/>
                    <a:pt x="860" y="1"/>
                    <a:pt x="6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0" name="Google Shape;2560;p56"/>
            <p:cNvSpPr/>
            <p:nvPr/>
          </p:nvSpPr>
          <p:spPr>
            <a:xfrm>
              <a:off x="1878620" y="2096791"/>
              <a:ext cx="104949" cy="55185"/>
            </a:xfrm>
            <a:custGeom>
              <a:rect b="b" l="l" r="r" t="t"/>
              <a:pathLst>
                <a:path extrusionOk="0" h="794" w="1510">
                  <a:moveTo>
                    <a:pt x="751" y="1"/>
                  </a:moveTo>
                  <a:cubicBezTo>
                    <a:pt x="576" y="1"/>
                    <a:pt x="401" y="39"/>
                    <a:pt x="268" y="116"/>
                  </a:cubicBezTo>
                  <a:cubicBezTo>
                    <a:pt x="0" y="270"/>
                    <a:pt x="2" y="522"/>
                    <a:pt x="271" y="677"/>
                  </a:cubicBezTo>
                  <a:cubicBezTo>
                    <a:pt x="406" y="755"/>
                    <a:pt x="582" y="794"/>
                    <a:pt x="758" y="794"/>
                  </a:cubicBezTo>
                  <a:cubicBezTo>
                    <a:pt x="933" y="794"/>
                    <a:pt x="1108" y="755"/>
                    <a:pt x="1242" y="679"/>
                  </a:cubicBezTo>
                  <a:cubicBezTo>
                    <a:pt x="1509" y="525"/>
                    <a:pt x="1508" y="273"/>
                    <a:pt x="1239" y="117"/>
                  </a:cubicBezTo>
                  <a:cubicBezTo>
                    <a:pt x="1104" y="39"/>
                    <a:pt x="927" y="1"/>
                    <a:pt x="7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1" name="Google Shape;2561;p56"/>
            <p:cNvSpPr/>
            <p:nvPr/>
          </p:nvSpPr>
          <p:spPr>
            <a:xfrm>
              <a:off x="1904614" y="2074342"/>
              <a:ext cx="52961" cy="64151"/>
            </a:xfrm>
            <a:custGeom>
              <a:rect b="b" l="l" r="r" t="t"/>
              <a:pathLst>
                <a:path extrusionOk="0" h="923" w="762">
                  <a:moveTo>
                    <a:pt x="379" y="0"/>
                  </a:moveTo>
                  <a:cubicBezTo>
                    <a:pt x="282" y="0"/>
                    <a:pt x="185" y="22"/>
                    <a:pt x="111" y="65"/>
                  </a:cubicBezTo>
                  <a:lnTo>
                    <a:pt x="103" y="70"/>
                  </a:lnTo>
                  <a:lnTo>
                    <a:pt x="0" y="70"/>
                  </a:lnTo>
                  <a:lnTo>
                    <a:pt x="0" y="703"/>
                  </a:lnTo>
                  <a:cubicBezTo>
                    <a:pt x="2" y="759"/>
                    <a:pt x="39" y="816"/>
                    <a:pt x="112" y="857"/>
                  </a:cubicBezTo>
                  <a:cubicBezTo>
                    <a:pt x="188" y="901"/>
                    <a:pt x="286" y="923"/>
                    <a:pt x="384" y="923"/>
                  </a:cubicBezTo>
                  <a:cubicBezTo>
                    <a:pt x="480" y="923"/>
                    <a:pt x="576" y="901"/>
                    <a:pt x="649" y="859"/>
                  </a:cubicBezTo>
                  <a:cubicBezTo>
                    <a:pt x="725" y="816"/>
                    <a:pt x="762" y="759"/>
                    <a:pt x="760" y="703"/>
                  </a:cubicBezTo>
                  <a:lnTo>
                    <a:pt x="760" y="70"/>
                  </a:lnTo>
                  <a:lnTo>
                    <a:pt x="654" y="70"/>
                  </a:lnTo>
                  <a:lnTo>
                    <a:pt x="648" y="65"/>
                  </a:lnTo>
                  <a:cubicBezTo>
                    <a:pt x="574" y="22"/>
                    <a:pt x="477" y="0"/>
                    <a:pt x="37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2" name="Google Shape;2562;p56"/>
            <p:cNvSpPr/>
            <p:nvPr/>
          </p:nvSpPr>
          <p:spPr>
            <a:xfrm>
              <a:off x="1916220" y="1820318"/>
              <a:ext cx="414582" cy="259522"/>
            </a:xfrm>
            <a:custGeom>
              <a:rect b="b" l="l" r="r" t="t"/>
              <a:pathLst>
                <a:path extrusionOk="0" h="3734" w="5965">
                  <a:moveTo>
                    <a:pt x="5401" y="1"/>
                  </a:moveTo>
                  <a:lnTo>
                    <a:pt x="1" y="3425"/>
                  </a:lnTo>
                  <a:lnTo>
                    <a:pt x="273" y="3734"/>
                  </a:lnTo>
                  <a:lnTo>
                    <a:pt x="2119" y="3634"/>
                  </a:lnTo>
                  <a:lnTo>
                    <a:pt x="2874" y="3306"/>
                  </a:lnTo>
                  <a:lnTo>
                    <a:pt x="5964" y="154"/>
                  </a:lnTo>
                  <a:lnTo>
                    <a:pt x="5864" y="1"/>
                  </a:lnTo>
                  <a:close/>
                </a:path>
              </a:pathLst>
            </a:custGeom>
            <a:gradFill>
              <a:gsLst>
                <a:gs pos="0">
                  <a:schemeClr val="accent1"/>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3" name="Google Shape;2563;p56"/>
            <p:cNvSpPr/>
            <p:nvPr/>
          </p:nvSpPr>
          <p:spPr>
            <a:xfrm>
              <a:off x="1536400" y="2053283"/>
              <a:ext cx="409022" cy="212469"/>
            </a:xfrm>
            <a:custGeom>
              <a:rect b="b" l="l" r="r" t="t"/>
              <a:pathLst>
                <a:path extrusionOk="0" h="3057" w="5885">
                  <a:moveTo>
                    <a:pt x="5329" y="0"/>
                  </a:moveTo>
                  <a:lnTo>
                    <a:pt x="4866" y="145"/>
                  </a:lnTo>
                  <a:lnTo>
                    <a:pt x="3365" y="382"/>
                  </a:lnTo>
                  <a:lnTo>
                    <a:pt x="2902" y="682"/>
                  </a:lnTo>
                  <a:lnTo>
                    <a:pt x="1" y="2904"/>
                  </a:lnTo>
                  <a:lnTo>
                    <a:pt x="90" y="3057"/>
                  </a:lnTo>
                  <a:lnTo>
                    <a:pt x="482" y="3057"/>
                  </a:lnTo>
                  <a:lnTo>
                    <a:pt x="5210" y="800"/>
                  </a:lnTo>
                  <a:lnTo>
                    <a:pt x="5884" y="382"/>
                  </a:lnTo>
                  <a:lnTo>
                    <a:pt x="5329" y="0"/>
                  </a:lnTo>
                  <a:close/>
                </a:path>
              </a:pathLst>
            </a:custGeom>
            <a:gradFill>
              <a:gsLst>
                <a:gs pos="0">
                  <a:schemeClr val="accent1"/>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4" name="Google Shape;2564;p56"/>
            <p:cNvSpPr/>
            <p:nvPr/>
          </p:nvSpPr>
          <p:spPr>
            <a:xfrm>
              <a:off x="1886335" y="2040009"/>
              <a:ext cx="89519" cy="51779"/>
            </a:xfrm>
            <a:custGeom>
              <a:rect b="b" l="l" r="r" t="t"/>
              <a:pathLst>
                <a:path extrusionOk="0" h="745" w="1288">
                  <a:moveTo>
                    <a:pt x="639" y="1"/>
                  </a:moveTo>
                  <a:cubicBezTo>
                    <a:pt x="475" y="1"/>
                    <a:pt x="312" y="37"/>
                    <a:pt x="188" y="110"/>
                  </a:cubicBezTo>
                  <a:lnTo>
                    <a:pt x="175" y="116"/>
                  </a:lnTo>
                  <a:lnTo>
                    <a:pt x="0" y="116"/>
                  </a:lnTo>
                  <a:lnTo>
                    <a:pt x="0" y="373"/>
                  </a:lnTo>
                  <a:cubicBezTo>
                    <a:pt x="2" y="467"/>
                    <a:pt x="65" y="562"/>
                    <a:pt x="189" y="634"/>
                  </a:cubicBezTo>
                  <a:cubicBezTo>
                    <a:pt x="316" y="708"/>
                    <a:pt x="481" y="744"/>
                    <a:pt x="646" y="744"/>
                  </a:cubicBezTo>
                  <a:cubicBezTo>
                    <a:pt x="811" y="744"/>
                    <a:pt x="975" y="708"/>
                    <a:pt x="1100" y="636"/>
                  </a:cubicBezTo>
                  <a:cubicBezTo>
                    <a:pt x="1226" y="564"/>
                    <a:pt x="1288" y="468"/>
                    <a:pt x="1286" y="373"/>
                  </a:cubicBezTo>
                  <a:lnTo>
                    <a:pt x="1286" y="116"/>
                  </a:lnTo>
                  <a:lnTo>
                    <a:pt x="1106" y="116"/>
                  </a:lnTo>
                  <a:lnTo>
                    <a:pt x="1097" y="111"/>
                  </a:lnTo>
                  <a:cubicBezTo>
                    <a:pt x="970" y="38"/>
                    <a:pt x="804" y="1"/>
                    <a:pt x="63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5" name="Google Shape;2565;p56"/>
            <p:cNvSpPr/>
            <p:nvPr/>
          </p:nvSpPr>
          <p:spPr>
            <a:xfrm>
              <a:off x="1881956" y="2022286"/>
              <a:ext cx="98277" cy="51710"/>
            </a:xfrm>
            <a:custGeom>
              <a:rect b="b" l="l" r="r" t="t"/>
              <a:pathLst>
                <a:path extrusionOk="0" h="744" w="1414">
                  <a:moveTo>
                    <a:pt x="702" y="0"/>
                  </a:moveTo>
                  <a:cubicBezTo>
                    <a:pt x="538" y="0"/>
                    <a:pt x="375" y="36"/>
                    <a:pt x="251" y="108"/>
                  </a:cubicBezTo>
                  <a:cubicBezTo>
                    <a:pt x="0" y="253"/>
                    <a:pt x="2" y="488"/>
                    <a:pt x="252" y="634"/>
                  </a:cubicBezTo>
                  <a:cubicBezTo>
                    <a:pt x="379" y="707"/>
                    <a:pt x="545" y="743"/>
                    <a:pt x="711" y="743"/>
                  </a:cubicBezTo>
                  <a:cubicBezTo>
                    <a:pt x="875" y="743"/>
                    <a:pt x="1038" y="707"/>
                    <a:pt x="1163" y="636"/>
                  </a:cubicBezTo>
                  <a:cubicBezTo>
                    <a:pt x="1414" y="491"/>
                    <a:pt x="1412" y="256"/>
                    <a:pt x="1160" y="109"/>
                  </a:cubicBezTo>
                  <a:cubicBezTo>
                    <a:pt x="1033" y="37"/>
                    <a:pt x="867" y="0"/>
                    <a:pt x="7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6" name="Google Shape;2566;p56"/>
            <p:cNvSpPr/>
            <p:nvPr/>
          </p:nvSpPr>
          <p:spPr>
            <a:xfrm>
              <a:off x="1906004" y="2024441"/>
              <a:ext cx="50181" cy="37253"/>
            </a:xfrm>
            <a:custGeom>
              <a:rect b="b" l="l" r="r" t="t"/>
              <a:pathLst>
                <a:path extrusionOk="0" h="536" w="722">
                  <a:moveTo>
                    <a:pt x="358" y="1"/>
                  </a:moveTo>
                  <a:cubicBezTo>
                    <a:pt x="297" y="1"/>
                    <a:pt x="237" y="14"/>
                    <a:pt x="189" y="42"/>
                  </a:cubicBezTo>
                  <a:cubicBezTo>
                    <a:pt x="139" y="69"/>
                    <a:pt x="109" y="100"/>
                    <a:pt x="86" y="134"/>
                  </a:cubicBezTo>
                  <a:lnTo>
                    <a:pt x="0" y="326"/>
                  </a:lnTo>
                  <a:lnTo>
                    <a:pt x="0" y="328"/>
                  </a:lnTo>
                  <a:cubicBezTo>
                    <a:pt x="2" y="380"/>
                    <a:pt x="37" y="434"/>
                    <a:pt x="106" y="474"/>
                  </a:cubicBezTo>
                  <a:cubicBezTo>
                    <a:pt x="177" y="515"/>
                    <a:pt x="271" y="535"/>
                    <a:pt x="364" y="535"/>
                  </a:cubicBezTo>
                  <a:cubicBezTo>
                    <a:pt x="456" y="535"/>
                    <a:pt x="547" y="515"/>
                    <a:pt x="617" y="475"/>
                  </a:cubicBezTo>
                  <a:cubicBezTo>
                    <a:pt x="686" y="434"/>
                    <a:pt x="722" y="380"/>
                    <a:pt x="722" y="328"/>
                  </a:cubicBezTo>
                  <a:lnTo>
                    <a:pt x="658" y="154"/>
                  </a:lnTo>
                  <a:cubicBezTo>
                    <a:pt x="638" y="118"/>
                    <a:pt x="582" y="69"/>
                    <a:pt x="531" y="42"/>
                  </a:cubicBezTo>
                  <a:cubicBezTo>
                    <a:pt x="482" y="14"/>
                    <a:pt x="420" y="1"/>
                    <a:pt x="35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7" name="Google Shape;2567;p56"/>
            <p:cNvSpPr/>
            <p:nvPr/>
          </p:nvSpPr>
          <p:spPr>
            <a:xfrm>
              <a:off x="3087720" y="2811324"/>
              <a:ext cx="95635" cy="82082"/>
            </a:xfrm>
            <a:custGeom>
              <a:rect b="b" l="l" r="r" t="t"/>
              <a:pathLst>
                <a:path extrusionOk="0" h="1181" w="1376">
                  <a:moveTo>
                    <a:pt x="685" y="1"/>
                  </a:moveTo>
                  <a:cubicBezTo>
                    <a:pt x="509" y="1"/>
                    <a:pt x="334" y="39"/>
                    <a:pt x="200" y="116"/>
                  </a:cubicBezTo>
                  <a:lnTo>
                    <a:pt x="188" y="124"/>
                  </a:lnTo>
                  <a:lnTo>
                    <a:pt x="0" y="124"/>
                  </a:lnTo>
                  <a:lnTo>
                    <a:pt x="0" y="784"/>
                  </a:lnTo>
                  <a:cubicBezTo>
                    <a:pt x="2" y="885"/>
                    <a:pt x="70" y="987"/>
                    <a:pt x="204" y="1064"/>
                  </a:cubicBezTo>
                  <a:cubicBezTo>
                    <a:pt x="339" y="1142"/>
                    <a:pt x="516" y="1181"/>
                    <a:pt x="693" y="1181"/>
                  </a:cubicBezTo>
                  <a:cubicBezTo>
                    <a:pt x="868" y="1181"/>
                    <a:pt x="1043" y="1142"/>
                    <a:pt x="1176" y="1065"/>
                  </a:cubicBezTo>
                  <a:cubicBezTo>
                    <a:pt x="1310" y="988"/>
                    <a:pt x="1376" y="887"/>
                    <a:pt x="1376" y="784"/>
                  </a:cubicBezTo>
                  <a:lnTo>
                    <a:pt x="1376" y="124"/>
                  </a:lnTo>
                  <a:lnTo>
                    <a:pt x="1182" y="124"/>
                  </a:lnTo>
                  <a:lnTo>
                    <a:pt x="1173" y="118"/>
                  </a:lnTo>
                  <a:cubicBezTo>
                    <a:pt x="1038" y="40"/>
                    <a:pt x="861" y="1"/>
                    <a:pt x="68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8" name="Google Shape;2568;p56"/>
            <p:cNvSpPr/>
            <p:nvPr/>
          </p:nvSpPr>
          <p:spPr>
            <a:xfrm>
              <a:off x="3083133" y="2792350"/>
              <a:ext cx="104949" cy="55254"/>
            </a:xfrm>
            <a:custGeom>
              <a:rect b="b" l="l" r="r" t="t"/>
              <a:pathLst>
                <a:path extrusionOk="0" h="795" w="1510">
                  <a:moveTo>
                    <a:pt x="751" y="0"/>
                  </a:moveTo>
                  <a:cubicBezTo>
                    <a:pt x="575" y="0"/>
                    <a:pt x="400" y="39"/>
                    <a:pt x="266" y="115"/>
                  </a:cubicBezTo>
                  <a:cubicBezTo>
                    <a:pt x="0" y="271"/>
                    <a:pt x="0" y="521"/>
                    <a:pt x="270" y="677"/>
                  </a:cubicBezTo>
                  <a:cubicBezTo>
                    <a:pt x="405" y="755"/>
                    <a:pt x="582" y="794"/>
                    <a:pt x="759" y="794"/>
                  </a:cubicBezTo>
                  <a:cubicBezTo>
                    <a:pt x="934" y="794"/>
                    <a:pt x="1109" y="756"/>
                    <a:pt x="1242" y="678"/>
                  </a:cubicBezTo>
                  <a:cubicBezTo>
                    <a:pt x="1509" y="524"/>
                    <a:pt x="1508" y="274"/>
                    <a:pt x="1239" y="117"/>
                  </a:cubicBezTo>
                  <a:cubicBezTo>
                    <a:pt x="1104" y="39"/>
                    <a:pt x="927" y="0"/>
                    <a:pt x="7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9" name="Google Shape;2569;p56"/>
            <p:cNvSpPr/>
            <p:nvPr/>
          </p:nvSpPr>
          <p:spPr>
            <a:xfrm>
              <a:off x="3109126" y="2769971"/>
              <a:ext cx="52961" cy="64081"/>
            </a:xfrm>
            <a:custGeom>
              <a:rect b="b" l="l" r="r" t="t"/>
              <a:pathLst>
                <a:path extrusionOk="0" h="922" w="762">
                  <a:moveTo>
                    <a:pt x="378" y="0"/>
                  </a:moveTo>
                  <a:cubicBezTo>
                    <a:pt x="281" y="0"/>
                    <a:pt x="184" y="21"/>
                    <a:pt x="111" y="64"/>
                  </a:cubicBezTo>
                  <a:lnTo>
                    <a:pt x="105" y="68"/>
                  </a:lnTo>
                  <a:lnTo>
                    <a:pt x="0" y="68"/>
                  </a:lnTo>
                  <a:lnTo>
                    <a:pt x="0" y="702"/>
                  </a:lnTo>
                  <a:cubicBezTo>
                    <a:pt x="2" y="759"/>
                    <a:pt x="39" y="814"/>
                    <a:pt x="112" y="857"/>
                  </a:cubicBezTo>
                  <a:cubicBezTo>
                    <a:pt x="187" y="900"/>
                    <a:pt x="284" y="922"/>
                    <a:pt x="382" y="922"/>
                  </a:cubicBezTo>
                  <a:cubicBezTo>
                    <a:pt x="479" y="922"/>
                    <a:pt x="576" y="900"/>
                    <a:pt x="651" y="857"/>
                  </a:cubicBezTo>
                  <a:cubicBezTo>
                    <a:pt x="725" y="814"/>
                    <a:pt x="762" y="759"/>
                    <a:pt x="760" y="702"/>
                  </a:cubicBezTo>
                  <a:lnTo>
                    <a:pt x="760" y="68"/>
                  </a:lnTo>
                  <a:lnTo>
                    <a:pt x="654" y="68"/>
                  </a:lnTo>
                  <a:lnTo>
                    <a:pt x="649" y="65"/>
                  </a:lnTo>
                  <a:cubicBezTo>
                    <a:pt x="574" y="22"/>
                    <a:pt x="476" y="0"/>
                    <a:pt x="37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0" name="Google Shape;2570;p56"/>
            <p:cNvSpPr/>
            <p:nvPr/>
          </p:nvSpPr>
          <p:spPr>
            <a:xfrm>
              <a:off x="2691707" y="2649805"/>
              <a:ext cx="458438" cy="135391"/>
            </a:xfrm>
            <a:custGeom>
              <a:rect b="b" l="l" r="r" t="t"/>
              <a:pathLst>
                <a:path extrusionOk="0" h="1948" w="6596">
                  <a:moveTo>
                    <a:pt x="4454" y="1"/>
                  </a:moveTo>
                  <a:lnTo>
                    <a:pt x="39" y="42"/>
                  </a:lnTo>
                  <a:lnTo>
                    <a:pt x="1" y="224"/>
                  </a:lnTo>
                  <a:lnTo>
                    <a:pt x="329" y="551"/>
                  </a:lnTo>
                  <a:lnTo>
                    <a:pt x="6569" y="1948"/>
                  </a:lnTo>
                  <a:lnTo>
                    <a:pt x="6595" y="1537"/>
                  </a:lnTo>
                  <a:lnTo>
                    <a:pt x="5220" y="302"/>
                  </a:lnTo>
                  <a:lnTo>
                    <a:pt x="4454" y="1"/>
                  </a:lnTo>
                  <a:close/>
                </a:path>
              </a:pathLst>
            </a:custGeom>
            <a:gradFill>
              <a:gsLst>
                <a:gs pos="0">
                  <a:schemeClr val="accent1"/>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1" name="Google Shape;2571;p56"/>
            <p:cNvSpPr/>
            <p:nvPr/>
          </p:nvSpPr>
          <p:spPr>
            <a:xfrm>
              <a:off x="3125320" y="2731885"/>
              <a:ext cx="416320" cy="165277"/>
            </a:xfrm>
            <a:custGeom>
              <a:rect b="b" l="l" r="r" t="t"/>
              <a:pathLst>
                <a:path extrusionOk="0" h="2378" w="5990">
                  <a:moveTo>
                    <a:pt x="1" y="1"/>
                  </a:moveTo>
                  <a:lnTo>
                    <a:pt x="124" y="662"/>
                  </a:lnTo>
                  <a:lnTo>
                    <a:pt x="555" y="888"/>
                  </a:lnTo>
                  <a:lnTo>
                    <a:pt x="1782" y="1782"/>
                  </a:lnTo>
                  <a:lnTo>
                    <a:pt x="2322" y="1897"/>
                  </a:lnTo>
                  <a:lnTo>
                    <a:pt x="5945" y="2377"/>
                  </a:lnTo>
                  <a:lnTo>
                    <a:pt x="5989" y="2205"/>
                  </a:lnTo>
                  <a:lnTo>
                    <a:pt x="5712" y="1928"/>
                  </a:lnTo>
                  <a:lnTo>
                    <a:pt x="773" y="181"/>
                  </a:lnTo>
                  <a:lnTo>
                    <a:pt x="1" y="1"/>
                  </a:lnTo>
                  <a:close/>
                </a:path>
              </a:pathLst>
            </a:custGeom>
            <a:gradFill>
              <a:gsLst>
                <a:gs pos="0">
                  <a:schemeClr val="accent1"/>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2" name="Google Shape;2572;p56"/>
            <p:cNvSpPr/>
            <p:nvPr/>
          </p:nvSpPr>
          <p:spPr>
            <a:xfrm>
              <a:off x="3090848" y="2735638"/>
              <a:ext cx="89519" cy="51640"/>
            </a:xfrm>
            <a:custGeom>
              <a:rect b="b" l="l" r="r" t="t"/>
              <a:pathLst>
                <a:path extrusionOk="0" h="743" w="1288">
                  <a:moveTo>
                    <a:pt x="640" y="0"/>
                  </a:moveTo>
                  <a:cubicBezTo>
                    <a:pt x="476" y="0"/>
                    <a:pt x="313" y="36"/>
                    <a:pt x="188" y="108"/>
                  </a:cubicBezTo>
                  <a:lnTo>
                    <a:pt x="175" y="116"/>
                  </a:lnTo>
                  <a:lnTo>
                    <a:pt x="0" y="116"/>
                  </a:lnTo>
                  <a:lnTo>
                    <a:pt x="0" y="371"/>
                  </a:lnTo>
                  <a:cubicBezTo>
                    <a:pt x="2" y="467"/>
                    <a:pt x="65" y="561"/>
                    <a:pt x="189" y="633"/>
                  </a:cubicBezTo>
                  <a:cubicBezTo>
                    <a:pt x="316" y="706"/>
                    <a:pt x="481" y="743"/>
                    <a:pt x="646" y="743"/>
                  </a:cubicBezTo>
                  <a:cubicBezTo>
                    <a:pt x="811" y="743"/>
                    <a:pt x="975" y="707"/>
                    <a:pt x="1100" y="634"/>
                  </a:cubicBezTo>
                  <a:cubicBezTo>
                    <a:pt x="1226" y="562"/>
                    <a:pt x="1288" y="467"/>
                    <a:pt x="1286" y="371"/>
                  </a:cubicBezTo>
                  <a:lnTo>
                    <a:pt x="1288" y="371"/>
                  </a:lnTo>
                  <a:lnTo>
                    <a:pt x="1288" y="116"/>
                  </a:lnTo>
                  <a:lnTo>
                    <a:pt x="1106" y="116"/>
                  </a:lnTo>
                  <a:lnTo>
                    <a:pt x="1097" y="110"/>
                  </a:lnTo>
                  <a:cubicBezTo>
                    <a:pt x="970" y="37"/>
                    <a:pt x="805" y="0"/>
                    <a:pt x="64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3" name="Google Shape;2573;p56"/>
            <p:cNvSpPr/>
            <p:nvPr/>
          </p:nvSpPr>
          <p:spPr>
            <a:xfrm>
              <a:off x="3086469" y="2717776"/>
              <a:ext cx="98277" cy="51779"/>
            </a:xfrm>
            <a:custGeom>
              <a:rect b="b" l="l" r="r" t="t"/>
              <a:pathLst>
                <a:path extrusionOk="0" h="745" w="1414">
                  <a:moveTo>
                    <a:pt x="702" y="1"/>
                  </a:moveTo>
                  <a:cubicBezTo>
                    <a:pt x="539" y="1"/>
                    <a:pt x="375" y="37"/>
                    <a:pt x="251" y="108"/>
                  </a:cubicBezTo>
                  <a:cubicBezTo>
                    <a:pt x="0" y="253"/>
                    <a:pt x="2" y="488"/>
                    <a:pt x="254" y="635"/>
                  </a:cubicBezTo>
                  <a:cubicBezTo>
                    <a:pt x="380" y="708"/>
                    <a:pt x="545" y="744"/>
                    <a:pt x="710" y="744"/>
                  </a:cubicBezTo>
                  <a:cubicBezTo>
                    <a:pt x="874" y="744"/>
                    <a:pt x="1038" y="708"/>
                    <a:pt x="1163" y="636"/>
                  </a:cubicBezTo>
                  <a:cubicBezTo>
                    <a:pt x="1414" y="491"/>
                    <a:pt x="1412" y="256"/>
                    <a:pt x="1160" y="112"/>
                  </a:cubicBezTo>
                  <a:lnTo>
                    <a:pt x="1160" y="110"/>
                  </a:lnTo>
                  <a:cubicBezTo>
                    <a:pt x="1033" y="37"/>
                    <a:pt x="867" y="1"/>
                    <a:pt x="7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4" name="Google Shape;2574;p56"/>
            <p:cNvSpPr/>
            <p:nvPr/>
          </p:nvSpPr>
          <p:spPr>
            <a:xfrm>
              <a:off x="3110516" y="2720000"/>
              <a:ext cx="50181" cy="37184"/>
            </a:xfrm>
            <a:custGeom>
              <a:rect b="b" l="l" r="r" t="t"/>
              <a:pathLst>
                <a:path extrusionOk="0" h="535" w="722">
                  <a:moveTo>
                    <a:pt x="359" y="1"/>
                  </a:moveTo>
                  <a:cubicBezTo>
                    <a:pt x="298" y="1"/>
                    <a:pt x="237" y="14"/>
                    <a:pt x="189" y="41"/>
                  </a:cubicBezTo>
                  <a:cubicBezTo>
                    <a:pt x="139" y="69"/>
                    <a:pt x="109" y="100"/>
                    <a:pt x="86" y="133"/>
                  </a:cubicBezTo>
                  <a:lnTo>
                    <a:pt x="0" y="326"/>
                  </a:lnTo>
                  <a:lnTo>
                    <a:pt x="0" y="327"/>
                  </a:lnTo>
                  <a:cubicBezTo>
                    <a:pt x="2" y="379"/>
                    <a:pt x="37" y="433"/>
                    <a:pt x="106" y="473"/>
                  </a:cubicBezTo>
                  <a:cubicBezTo>
                    <a:pt x="177" y="514"/>
                    <a:pt x="271" y="535"/>
                    <a:pt x="364" y="535"/>
                  </a:cubicBezTo>
                  <a:cubicBezTo>
                    <a:pt x="456" y="535"/>
                    <a:pt x="547" y="515"/>
                    <a:pt x="617" y="475"/>
                  </a:cubicBezTo>
                  <a:cubicBezTo>
                    <a:pt x="686" y="433"/>
                    <a:pt x="722" y="381"/>
                    <a:pt x="722" y="327"/>
                  </a:cubicBezTo>
                  <a:lnTo>
                    <a:pt x="658" y="153"/>
                  </a:lnTo>
                  <a:cubicBezTo>
                    <a:pt x="638" y="118"/>
                    <a:pt x="582" y="69"/>
                    <a:pt x="531" y="41"/>
                  </a:cubicBezTo>
                  <a:cubicBezTo>
                    <a:pt x="482" y="14"/>
                    <a:pt x="421" y="1"/>
                    <a:pt x="3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5" name="Google Shape;2575;p56"/>
            <p:cNvSpPr/>
            <p:nvPr/>
          </p:nvSpPr>
          <p:spPr>
            <a:xfrm>
              <a:off x="4372506" y="1959180"/>
              <a:ext cx="95635" cy="82082"/>
            </a:xfrm>
            <a:custGeom>
              <a:rect b="b" l="l" r="r" t="t"/>
              <a:pathLst>
                <a:path extrusionOk="0" h="1181" w="1376">
                  <a:moveTo>
                    <a:pt x="682" y="0"/>
                  </a:moveTo>
                  <a:cubicBezTo>
                    <a:pt x="507" y="0"/>
                    <a:pt x="333" y="39"/>
                    <a:pt x="201" y="116"/>
                  </a:cubicBezTo>
                  <a:lnTo>
                    <a:pt x="187" y="124"/>
                  </a:lnTo>
                  <a:lnTo>
                    <a:pt x="1" y="124"/>
                  </a:lnTo>
                  <a:lnTo>
                    <a:pt x="1" y="784"/>
                  </a:lnTo>
                  <a:cubicBezTo>
                    <a:pt x="1" y="885"/>
                    <a:pt x="68" y="985"/>
                    <a:pt x="202" y="1064"/>
                  </a:cubicBezTo>
                  <a:cubicBezTo>
                    <a:pt x="337" y="1141"/>
                    <a:pt x="514" y="1180"/>
                    <a:pt x="690" y="1180"/>
                  </a:cubicBezTo>
                  <a:cubicBezTo>
                    <a:pt x="866" y="1180"/>
                    <a:pt x="1041" y="1142"/>
                    <a:pt x="1174" y="1065"/>
                  </a:cubicBezTo>
                  <a:cubicBezTo>
                    <a:pt x="1308" y="987"/>
                    <a:pt x="1376" y="885"/>
                    <a:pt x="1374" y="784"/>
                  </a:cubicBezTo>
                  <a:lnTo>
                    <a:pt x="1374" y="124"/>
                  </a:lnTo>
                  <a:lnTo>
                    <a:pt x="1182" y="124"/>
                  </a:lnTo>
                  <a:lnTo>
                    <a:pt x="1171" y="118"/>
                  </a:lnTo>
                  <a:cubicBezTo>
                    <a:pt x="1036" y="40"/>
                    <a:pt x="859" y="0"/>
                    <a:pt x="6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6" name="Google Shape;2576;p56"/>
            <p:cNvSpPr/>
            <p:nvPr/>
          </p:nvSpPr>
          <p:spPr>
            <a:xfrm>
              <a:off x="4367850" y="1940137"/>
              <a:ext cx="104879" cy="55254"/>
            </a:xfrm>
            <a:custGeom>
              <a:rect b="b" l="l" r="r" t="t"/>
              <a:pathLst>
                <a:path extrusionOk="0" h="795" w="1509">
                  <a:moveTo>
                    <a:pt x="750" y="1"/>
                  </a:moveTo>
                  <a:cubicBezTo>
                    <a:pt x="575" y="1"/>
                    <a:pt x="401" y="39"/>
                    <a:pt x="268" y="116"/>
                  </a:cubicBezTo>
                  <a:cubicBezTo>
                    <a:pt x="0" y="270"/>
                    <a:pt x="2" y="521"/>
                    <a:pt x="271" y="678"/>
                  </a:cubicBezTo>
                  <a:cubicBezTo>
                    <a:pt x="406" y="756"/>
                    <a:pt x="582" y="794"/>
                    <a:pt x="758" y="794"/>
                  </a:cubicBezTo>
                  <a:cubicBezTo>
                    <a:pt x="933" y="794"/>
                    <a:pt x="1108" y="756"/>
                    <a:pt x="1241" y="679"/>
                  </a:cubicBezTo>
                  <a:cubicBezTo>
                    <a:pt x="1509" y="524"/>
                    <a:pt x="1507" y="273"/>
                    <a:pt x="1238" y="118"/>
                  </a:cubicBezTo>
                  <a:cubicBezTo>
                    <a:pt x="1103" y="40"/>
                    <a:pt x="926" y="1"/>
                    <a:pt x="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7" name="Google Shape;2577;p56"/>
            <p:cNvSpPr/>
            <p:nvPr/>
          </p:nvSpPr>
          <p:spPr>
            <a:xfrm>
              <a:off x="4393773" y="1917688"/>
              <a:ext cx="53030" cy="64151"/>
            </a:xfrm>
            <a:custGeom>
              <a:rect b="b" l="l" r="r" t="t"/>
              <a:pathLst>
                <a:path extrusionOk="0" h="923" w="763">
                  <a:moveTo>
                    <a:pt x="380" y="1"/>
                  </a:moveTo>
                  <a:cubicBezTo>
                    <a:pt x="283" y="1"/>
                    <a:pt x="185" y="22"/>
                    <a:pt x="112" y="65"/>
                  </a:cubicBezTo>
                  <a:lnTo>
                    <a:pt x="105" y="69"/>
                  </a:lnTo>
                  <a:lnTo>
                    <a:pt x="1" y="69"/>
                  </a:lnTo>
                  <a:lnTo>
                    <a:pt x="1" y="704"/>
                  </a:lnTo>
                  <a:cubicBezTo>
                    <a:pt x="2" y="759"/>
                    <a:pt x="39" y="815"/>
                    <a:pt x="113" y="858"/>
                  </a:cubicBezTo>
                  <a:cubicBezTo>
                    <a:pt x="188" y="901"/>
                    <a:pt x="286" y="922"/>
                    <a:pt x="384" y="922"/>
                  </a:cubicBezTo>
                  <a:cubicBezTo>
                    <a:pt x="481" y="922"/>
                    <a:pt x="578" y="901"/>
                    <a:pt x="651" y="859"/>
                  </a:cubicBezTo>
                  <a:cubicBezTo>
                    <a:pt x="725" y="816"/>
                    <a:pt x="762" y="759"/>
                    <a:pt x="761" y="704"/>
                  </a:cubicBezTo>
                  <a:lnTo>
                    <a:pt x="762" y="704"/>
                  </a:lnTo>
                  <a:lnTo>
                    <a:pt x="762" y="69"/>
                  </a:lnTo>
                  <a:lnTo>
                    <a:pt x="655" y="69"/>
                  </a:lnTo>
                  <a:lnTo>
                    <a:pt x="650" y="65"/>
                  </a:lnTo>
                  <a:cubicBezTo>
                    <a:pt x="575" y="22"/>
                    <a:pt x="478" y="1"/>
                    <a:pt x="38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8" name="Google Shape;2578;p56"/>
            <p:cNvSpPr/>
            <p:nvPr/>
          </p:nvSpPr>
          <p:spPr>
            <a:xfrm>
              <a:off x="4025629" y="1898228"/>
              <a:ext cx="414652" cy="259592"/>
            </a:xfrm>
            <a:custGeom>
              <a:rect b="b" l="l" r="r" t="t"/>
              <a:pathLst>
                <a:path extrusionOk="0" h="3735" w="5966">
                  <a:moveTo>
                    <a:pt x="5693" y="1"/>
                  </a:moveTo>
                  <a:lnTo>
                    <a:pt x="3847" y="101"/>
                  </a:lnTo>
                  <a:lnTo>
                    <a:pt x="3092" y="429"/>
                  </a:lnTo>
                  <a:lnTo>
                    <a:pt x="0" y="3580"/>
                  </a:lnTo>
                  <a:lnTo>
                    <a:pt x="100" y="3734"/>
                  </a:lnTo>
                  <a:lnTo>
                    <a:pt x="565" y="3734"/>
                  </a:lnTo>
                  <a:lnTo>
                    <a:pt x="5965" y="310"/>
                  </a:lnTo>
                  <a:lnTo>
                    <a:pt x="5693" y="1"/>
                  </a:lnTo>
                  <a:close/>
                </a:path>
              </a:pathLst>
            </a:custGeom>
            <a:gradFill>
              <a:gsLst>
                <a:gs pos="0">
                  <a:schemeClr val="accent1"/>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9" name="Google Shape;2579;p56"/>
            <p:cNvSpPr/>
            <p:nvPr/>
          </p:nvSpPr>
          <p:spPr>
            <a:xfrm>
              <a:off x="4411079" y="1712315"/>
              <a:ext cx="408953" cy="212539"/>
            </a:xfrm>
            <a:custGeom>
              <a:rect b="b" l="l" r="r" t="t"/>
              <a:pathLst>
                <a:path extrusionOk="0" h="3058" w="5884">
                  <a:moveTo>
                    <a:pt x="5403" y="1"/>
                  </a:moveTo>
                  <a:lnTo>
                    <a:pt x="673" y="2258"/>
                  </a:lnTo>
                  <a:lnTo>
                    <a:pt x="1" y="2676"/>
                  </a:lnTo>
                  <a:lnTo>
                    <a:pt x="556" y="3057"/>
                  </a:lnTo>
                  <a:lnTo>
                    <a:pt x="1019" y="2913"/>
                  </a:lnTo>
                  <a:lnTo>
                    <a:pt x="2519" y="2676"/>
                  </a:lnTo>
                  <a:lnTo>
                    <a:pt x="2984" y="2376"/>
                  </a:lnTo>
                  <a:lnTo>
                    <a:pt x="5883" y="153"/>
                  </a:lnTo>
                  <a:lnTo>
                    <a:pt x="5794" y="1"/>
                  </a:lnTo>
                  <a:close/>
                </a:path>
              </a:pathLst>
            </a:custGeom>
            <a:gradFill>
              <a:gsLst>
                <a:gs pos="0">
                  <a:schemeClr val="accent1"/>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0" name="Google Shape;2580;p56"/>
            <p:cNvSpPr/>
            <p:nvPr/>
          </p:nvSpPr>
          <p:spPr>
            <a:xfrm>
              <a:off x="4375495" y="1883424"/>
              <a:ext cx="89589" cy="51710"/>
            </a:xfrm>
            <a:custGeom>
              <a:rect b="b" l="l" r="r" t="t"/>
              <a:pathLst>
                <a:path extrusionOk="0" h="744" w="1289">
                  <a:moveTo>
                    <a:pt x="640" y="0"/>
                  </a:moveTo>
                  <a:cubicBezTo>
                    <a:pt x="476" y="0"/>
                    <a:pt x="313" y="36"/>
                    <a:pt x="188" y="108"/>
                  </a:cubicBezTo>
                  <a:lnTo>
                    <a:pt x="176" y="115"/>
                  </a:lnTo>
                  <a:lnTo>
                    <a:pt x="1" y="115"/>
                  </a:lnTo>
                  <a:lnTo>
                    <a:pt x="1" y="372"/>
                  </a:lnTo>
                  <a:cubicBezTo>
                    <a:pt x="2" y="466"/>
                    <a:pt x="65" y="562"/>
                    <a:pt x="191" y="634"/>
                  </a:cubicBezTo>
                  <a:cubicBezTo>
                    <a:pt x="318" y="707"/>
                    <a:pt x="483" y="743"/>
                    <a:pt x="649" y="743"/>
                  </a:cubicBezTo>
                  <a:cubicBezTo>
                    <a:pt x="812" y="743"/>
                    <a:pt x="976" y="707"/>
                    <a:pt x="1101" y="635"/>
                  </a:cubicBezTo>
                  <a:cubicBezTo>
                    <a:pt x="1227" y="563"/>
                    <a:pt x="1288" y="468"/>
                    <a:pt x="1288" y="372"/>
                  </a:cubicBezTo>
                  <a:lnTo>
                    <a:pt x="1288" y="115"/>
                  </a:lnTo>
                  <a:lnTo>
                    <a:pt x="1107" y="115"/>
                  </a:lnTo>
                  <a:lnTo>
                    <a:pt x="1098" y="109"/>
                  </a:lnTo>
                  <a:cubicBezTo>
                    <a:pt x="971" y="37"/>
                    <a:pt x="805" y="0"/>
                    <a:pt x="64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1" name="Google Shape;2581;p56"/>
            <p:cNvSpPr/>
            <p:nvPr/>
          </p:nvSpPr>
          <p:spPr>
            <a:xfrm>
              <a:off x="4371116" y="1865632"/>
              <a:ext cx="98346" cy="51710"/>
            </a:xfrm>
            <a:custGeom>
              <a:rect b="b" l="l" r="r" t="t"/>
              <a:pathLst>
                <a:path extrusionOk="0" h="744" w="1415">
                  <a:moveTo>
                    <a:pt x="704" y="0"/>
                  </a:moveTo>
                  <a:cubicBezTo>
                    <a:pt x="540" y="0"/>
                    <a:pt x="376" y="36"/>
                    <a:pt x="251" y="108"/>
                  </a:cubicBezTo>
                  <a:cubicBezTo>
                    <a:pt x="1" y="253"/>
                    <a:pt x="2" y="488"/>
                    <a:pt x="254" y="633"/>
                  </a:cubicBezTo>
                  <a:cubicBezTo>
                    <a:pt x="382" y="707"/>
                    <a:pt x="548" y="744"/>
                    <a:pt x="714" y="744"/>
                  </a:cubicBezTo>
                  <a:cubicBezTo>
                    <a:pt x="877" y="744"/>
                    <a:pt x="1039" y="708"/>
                    <a:pt x="1164" y="636"/>
                  </a:cubicBezTo>
                  <a:cubicBezTo>
                    <a:pt x="1414" y="491"/>
                    <a:pt x="1413" y="256"/>
                    <a:pt x="1161" y="110"/>
                  </a:cubicBezTo>
                  <a:cubicBezTo>
                    <a:pt x="1034" y="37"/>
                    <a:pt x="869" y="0"/>
                    <a:pt x="7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2" name="Google Shape;2582;p56"/>
            <p:cNvSpPr/>
            <p:nvPr/>
          </p:nvSpPr>
          <p:spPr>
            <a:xfrm>
              <a:off x="4395163" y="1867787"/>
              <a:ext cx="50250" cy="37253"/>
            </a:xfrm>
            <a:custGeom>
              <a:rect b="b" l="l" r="r" t="t"/>
              <a:pathLst>
                <a:path extrusionOk="0" h="536" w="723">
                  <a:moveTo>
                    <a:pt x="360" y="0"/>
                  </a:moveTo>
                  <a:cubicBezTo>
                    <a:pt x="299" y="0"/>
                    <a:pt x="238" y="14"/>
                    <a:pt x="190" y="41"/>
                  </a:cubicBezTo>
                  <a:cubicBezTo>
                    <a:pt x="139" y="70"/>
                    <a:pt x="110" y="101"/>
                    <a:pt x="87" y="133"/>
                  </a:cubicBezTo>
                  <a:lnTo>
                    <a:pt x="1" y="327"/>
                  </a:lnTo>
                  <a:cubicBezTo>
                    <a:pt x="2" y="380"/>
                    <a:pt x="38" y="433"/>
                    <a:pt x="107" y="474"/>
                  </a:cubicBezTo>
                  <a:cubicBezTo>
                    <a:pt x="178" y="515"/>
                    <a:pt x="270" y="535"/>
                    <a:pt x="363" y="535"/>
                  </a:cubicBezTo>
                  <a:cubicBezTo>
                    <a:pt x="455" y="535"/>
                    <a:pt x="548" y="515"/>
                    <a:pt x="618" y="474"/>
                  </a:cubicBezTo>
                  <a:cubicBezTo>
                    <a:pt x="688" y="434"/>
                    <a:pt x="722" y="380"/>
                    <a:pt x="722" y="327"/>
                  </a:cubicBezTo>
                  <a:lnTo>
                    <a:pt x="659" y="154"/>
                  </a:lnTo>
                  <a:lnTo>
                    <a:pt x="659" y="153"/>
                  </a:lnTo>
                  <a:cubicBezTo>
                    <a:pt x="641" y="117"/>
                    <a:pt x="582" y="70"/>
                    <a:pt x="533" y="42"/>
                  </a:cubicBezTo>
                  <a:cubicBezTo>
                    <a:pt x="484" y="14"/>
                    <a:pt x="422" y="0"/>
                    <a:pt x="36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3" name="Google Shape;2583;p56"/>
            <p:cNvSpPr/>
            <p:nvPr/>
          </p:nvSpPr>
          <p:spPr>
            <a:xfrm>
              <a:off x="3305674" y="1343615"/>
              <a:ext cx="95705" cy="82082"/>
            </a:xfrm>
            <a:custGeom>
              <a:rect b="b" l="l" r="r" t="t"/>
              <a:pathLst>
                <a:path extrusionOk="0" h="1181" w="1377">
                  <a:moveTo>
                    <a:pt x="682" y="0"/>
                  </a:moveTo>
                  <a:cubicBezTo>
                    <a:pt x="507" y="0"/>
                    <a:pt x="332" y="39"/>
                    <a:pt x="199" y="116"/>
                  </a:cubicBezTo>
                  <a:lnTo>
                    <a:pt x="187" y="124"/>
                  </a:lnTo>
                  <a:lnTo>
                    <a:pt x="1" y="124"/>
                  </a:lnTo>
                  <a:lnTo>
                    <a:pt x="1" y="784"/>
                  </a:lnTo>
                  <a:cubicBezTo>
                    <a:pt x="1" y="885"/>
                    <a:pt x="69" y="987"/>
                    <a:pt x="202" y="1064"/>
                  </a:cubicBezTo>
                  <a:cubicBezTo>
                    <a:pt x="337" y="1141"/>
                    <a:pt x="514" y="1180"/>
                    <a:pt x="690" y="1180"/>
                  </a:cubicBezTo>
                  <a:cubicBezTo>
                    <a:pt x="866" y="1180"/>
                    <a:pt x="1041" y="1142"/>
                    <a:pt x="1175" y="1065"/>
                  </a:cubicBezTo>
                  <a:cubicBezTo>
                    <a:pt x="1308" y="988"/>
                    <a:pt x="1376" y="885"/>
                    <a:pt x="1375" y="784"/>
                  </a:cubicBezTo>
                  <a:lnTo>
                    <a:pt x="1375" y="124"/>
                  </a:lnTo>
                  <a:lnTo>
                    <a:pt x="1181" y="124"/>
                  </a:lnTo>
                  <a:lnTo>
                    <a:pt x="1171" y="118"/>
                  </a:lnTo>
                  <a:cubicBezTo>
                    <a:pt x="1036" y="40"/>
                    <a:pt x="859" y="0"/>
                    <a:pt x="6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4" name="Google Shape;2584;p56"/>
            <p:cNvSpPr/>
            <p:nvPr/>
          </p:nvSpPr>
          <p:spPr>
            <a:xfrm>
              <a:off x="3301017" y="1324641"/>
              <a:ext cx="104949" cy="55185"/>
            </a:xfrm>
            <a:custGeom>
              <a:rect b="b" l="l" r="r" t="t"/>
              <a:pathLst>
                <a:path extrusionOk="0" h="794" w="1510">
                  <a:moveTo>
                    <a:pt x="751" y="0"/>
                  </a:moveTo>
                  <a:cubicBezTo>
                    <a:pt x="576" y="0"/>
                    <a:pt x="401" y="39"/>
                    <a:pt x="268" y="115"/>
                  </a:cubicBezTo>
                  <a:cubicBezTo>
                    <a:pt x="0" y="269"/>
                    <a:pt x="2" y="521"/>
                    <a:pt x="271" y="677"/>
                  </a:cubicBezTo>
                  <a:cubicBezTo>
                    <a:pt x="406" y="755"/>
                    <a:pt x="582" y="793"/>
                    <a:pt x="758" y="793"/>
                  </a:cubicBezTo>
                  <a:cubicBezTo>
                    <a:pt x="933" y="793"/>
                    <a:pt x="1108" y="755"/>
                    <a:pt x="1242" y="678"/>
                  </a:cubicBezTo>
                  <a:cubicBezTo>
                    <a:pt x="1509" y="524"/>
                    <a:pt x="1508" y="272"/>
                    <a:pt x="1238" y="117"/>
                  </a:cubicBezTo>
                  <a:cubicBezTo>
                    <a:pt x="1104" y="39"/>
                    <a:pt x="927" y="0"/>
                    <a:pt x="7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5" name="Google Shape;2585;p56"/>
            <p:cNvSpPr/>
            <p:nvPr/>
          </p:nvSpPr>
          <p:spPr>
            <a:xfrm>
              <a:off x="3327010" y="1302193"/>
              <a:ext cx="52961" cy="64151"/>
            </a:xfrm>
            <a:custGeom>
              <a:rect b="b" l="l" r="r" t="t"/>
              <a:pathLst>
                <a:path extrusionOk="0" h="923" w="762">
                  <a:moveTo>
                    <a:pt x="377" y="1"/>
                  </a:moveTo>
                  <a:cubicBezTo>
                    <a:pt x="280" y="1"/>
                    <a:pt x="184" y="22"/>
                    <a:pt x="111" y="65"/>
                  </a:cubicBezTo>
                  <a:lnTo>
                    <a:pt x="105" y="69"/>
                  </a:lnTo>
                  <a:lnTo>
                    <a:pt x="0" y="69"/>
                  </a:lnTo>
                  <a:lnTo>
                    <a:pt x="0" y="703"/>
                  </a:lnTo>
                  <a:cubicBezTo>
                    <a:pt x="2" y="758"/>
                    <a:pt x="38" y="815"/>
                    <a:pt x="112" y="858"/>
                  </a:cubicBezTo>
                  <a:cubicBezTo>
                    <a:pt x="187" y="901"/>
                    <a:pt x="285" y="922"/>
                    <a:pt x="383" y="922"/>
                  </a:cubicBezTo>
                  <a:cubicBezTo>
                    <a:pt x="480" y="922"/>
                    <a:pt x="576" y="901"/>
                    <a:pt x="651" y="858"/>
                  </a:cubicBezTo>
                  <a:cubicBezTo>
                    <a:pt x="725" y="815"/>
                    <a:pt x="761" y="760"/>
                    <a:pt x="760" y="703"/>
                  </a:cubicBezTo>
                  <a:lnTo>
                    <a:pt x="760" y="69"/>
                  </a:lnTo>
                  <a:lnTo>
                    <a:pt x="654" y="69"/>
                  </a:lnTo>
                  <a:lnTo>
                    <a:pt x="649" y="66"/>
                  </a:lnTo>
                  <a:cubicBezTo>
                    <a:pt x="574" y="23"/>
                    <a:pt x="475" y="1"/>
                    <a:pt x="37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6" name="Google Shape;2586;p56"/>
            <p:cNvSpPr/>
            <p:nvPr/>
          </p:nvSpPr>
          <p:spPr>
            <a:xfrm>
              <a:off x="3331111" y="1267860"/>
              <a:ext cx="458299" cy="135530"/>
            </a:xfrm>
            <a:custGeom>
              <a:rect b="b" l="l" r="r" t="t"/>
              <a:pathLst>
                <a:path extrusionOk="0" h="1950" w="6594">
                  <a:moveTo>
                    <a:pt x="26" y="0"/>
                  </a:moveTo>
                  <a:lnTo>
                    <a:pt x="1" y="412"/>
                  </a:lnTo>
                  <a:lnTo>
                    <a:pt x="1376" y="1646"/>
                  </a:lnTo>
                  <a:lnTo>
                    <a:pt x="2141" y="1949"/>
                  </a:lnTo>
                  <a:lnTo>
                    <a:pt x="6555" y="1906"/>
                  </a:lnTo>
                  <a:lnTo>
                    <a:pt x="6594" y="1726"/>
                  </a:lnTo>
                  <a:lnTo>
                    <a:pt x="6266" y="1398"/>
                  </a:lnTo>
                  <a:lnTo>
                    <a:pt x="26" y="0"/>
                  </a:lnTo>
                  <a:close/>
                </a:path>
              </a:pathLst>
            </a:custGeom>
            <a:gradFill>
              <a:gsLst>
                <a:gs pos="0">
                  <a:schemeClr val="accent1"/>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7" name="Google Shape;2587;p56"/>
            <p:cNvSpPr/>
            <p:nvPr/>
          </p:nvSpPr>
          <p:spPr>
            <a:xfrm>
              <a:off x="2922031" y="1138450"/>
              <a:ext cx="416250" cy="165277"/>
            </a:xfrm>
            <a:custGeom>
              <a:rect b="b" l="l" r="r" t="t"/>
              <a:pathLst>
                <a:path extrusionOk="0" h="2378" w="5989">
                  <a:moveTo>
                    <a:pt x="46" y="1"/>
                  </a:moveTo>
                  <a:lnTo>
                    <a:pt x="0" y="172"/>
                  </a:lnTo>
                  <a:lnTo>
                    <a:pt x="279" y="449"/>
                  </a:lnTo>
                  <a:lnTo>
                    <a:pt x="5218" y="2197"/>
                  </a:lnTo>
                  <a:lnTo>
                    <a:pt x="5989" y="2377"/>
                  </a:lnTo>
                  <a:lnTo>
                    <a:pt x="5867" y="1714"/>
                  </a:lnTo>
                  <a:lnTo>
                    <a:pt x="5436" y="1490"/>
                  </a:lnTo>
                  <a:lnTo>
                    <a:pt x="4209" y="596"/>
                  </a:lnTo>
                  <a:lnTo>
                    <a:pt x="3667" y="481"/>
                  </a:lnTo>
                  <a:lnTo>
                    <a:pt x="46" y="1"/>
                  </a:lnTo>
                  <a:close/>
                </a:path>
              </a:pathLst>
            </a:custGeom>
            <a:gradFill>
              <a:gsLst>
                <a:gs pos="0">
                  <a:schemeClr val="accent1"/>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8" name="Google Shape;2588;p56"/>
            <p:cNvSpPr/>
            <p:nvPr/>
          </p:nvSpPr>
          <p:spPr>
            <a:xfrm>
              <a:off x="3308662" y="1267860"/>
              <a:ext cx="89589" cy="51710"/>
            </a:xfrm>
            <a:custGeom>
              <a:rect b="b" l="l" r="r" t="t"/>
              <a:pathLst>
                <a:path extrusionOk="0" h="744" w="1289">
                  <a:moveTo>
                    <a:pt x="640" y="1"/>
                  </a:moveTo>
                  <a:cubicBezTo>
                    <a:pt x="476" y="1"/>
                    <a:pt x="313" y="37"/>
                    <a:pt x="189" y="109"/>
                  </a:cubicBezTo>
                  <a:lnTo>
                    <a:pt x="176" y="116"/>
                  </a:lnTo>
                  <a:lnTo>
                    <a:pt x="1" y="116"/>
                  </a:lnTo>
                  <a:lnTo>
                    <a:pt x="1" y="372"/>
                  </a:lnTo>
                  <a:cubicBezTo>
                    <a:pt x="3" y="466"/>
                    <a:pt x="66" y="562"/>
                    <a:pt x="192" y="634"/>
                  </a:cubicBezTo>
                  <a:cubicBezTo>
                    <a:pt x="317" y="707"/>
                    <a:pt x="483" y="744"/>
                    <a:pt x="648" y="744"/>
                  </a:cubicBezTo>
                  <a:cubicBezTo>
                    <a:pt x="812" y="744"/>
                    <a:pt x="976" y="708"/>
                    <a:pt x="1101" y="635"/>
                  </a:cubicBezTo>
                  <a:cubicBezTo>
                    <a:pt x="1227" y="563"/>
                    <a:pt x="1288" y="468"/>
                    <a:pt x="1288" y="372"/>
                  </a:cubicBezTo>
                  <a:lnTo>
                    <a:pt x="1288" y="116"/>
                  </a:lnTo>
                  <a:lnTo>
                    <a:pt x="1107" y="116"/>
                  </a:lnTo>
                  <a:lnTo>
                    <a:pt x="1098" y="111"/>
                  </a:lnTo>
                  <a:cubicBezTo>
                    <a:pt x="971" y="37"/>
                    <a:pt x="805" y="1"/>
                    <a:pt x="64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9" name="Google Shape;2589;p56"/>
            <p:cNvSpPr/>
            <p:nvPr/>
          </p:nvSpPr>
          <p:spPr>
            <a:xfrm>
              <a:off x="3304284" y="1250068"/>
              <a:ext cx="98346" cy="51710"/>
            </a:xfrm>
            <a:custGeom>
              <a:rect b="b" l="l" r="r" t="t"/>
              <a:pathLst>
                <a:path extrusionOk="0" h="744" w="1415">
                  <a:moveTo>
                    <a:pt x="703" y="1"/>
                  </a:moveTo>
                  <a:cubicBezTo>
                    <a:pt x="539" y="1"/>
                    <a:pt x="376" y="37"/>
                    <a:pt x="252" y="108"/>
                  </a:cubicBezTo>
                  <a:cubicBezTo>
                    <a:pt x="1" y="253"/>
                    <a:pt x="2" y="488"/>
                    <a:pt x="255" y="635"/>
                  </a:cubicBezTo>
                  <a:cubicBezTo>
                    <a:pt x="382" y="707"/>
                    <a:pt x="547" y="744"/>
                    <a:pt x="712" y="744"/>
                  </a:cubicBezTo>
                  <a:cubicBezTo>
                    <a:pt x="876" y="744"/>
                    <a:pt x="1039" y="708"/>
                    <a:pt x="1164" y="636"/>
                  </a:cubicBezTo>
                  <a:cubicBezTo>
                    <a:pt x="1415" y="491"/>
                    <a:pt x="1413" y="256"/>
                    <a:pt x="1161" y="110"/>
                  </a:cubicBezTo>
                  <a:cubicBezTo>
                    <a:pt x="1034" y="37"/>
                    <a:pt x="868" y="1"/>
                    <a:pt x="7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0" name="Google Shape;2590;p56"/>
            <p:cNvSpPr/>
            <p:nvPr/>
          </p:nvSpPr>
          <p:spPr>
            <a:xfrm>
              <a:off x="3328400" y="1252292"/>
              <a:ext cx="50181" cy="37184"/>
            </a:xfrm>
            <a:custGeom>
              <a:rect b="b" l="l" r="r" t="t"/>
              <a:pathLst>
                <a:path extrusionOk="0" h="535" w="722">
                  <a:moveTo>
                    <a:pt x="359" y="0"/>
                  </a:moveTo>
                  <a:cubicBezTo>
                    <a:pt x="298" y="0"/>
                    <a:pt x="237" y="14"/>
                    <a:pt x="189" y="41"/>
                  </a:cubicBezTo>
                  <a:cubicBezTo>
                    <a:pt x="138" y="69"/>
                    <a:pt x="109" y="100"/>
                    <a:pt x="86" y="133"/>
                  </a:cubicBezTo>
                  <a:lnTo>
                    <a:pt x="0" y="326"/>
                  </a:lnTo>
                  <a:lnTo>
                    <a:pt x="0" y="327"/>
                  </a:lnTo>
                  <a:cubicBezTo>
                    <a:pt x="2" y="380"/>
                    <a:pt x="37" y="433"/>
                    <a:pt x="106" y="473"/>
                  </a:cubicBezTo>
                  <a:cubicBezTo>
                    <a:pt x="177" y="514"/>
                    <a:pt x="270" y="535"/>
                    <a:pt x="363" y="535"/>
                  </a:cubicBezTo>
                  <a:cubicBezTo>
                    <a:pt x="455" y="535"/>
                    <a:pt x="547" y="515"/>
                    <a:pt x="617" y="475"/>
                  </a:cubicBezTo>
                  <a:cubicBezTo>
                    <a:pt x="688" y="433"/>
                    <a:pt x="721" y="380"/>
                    <a:pt x="721" y="327"/>
                  </a:cubicBezTo>
                  <a:lnTo>
                    <a:pt x="658" y="153"/>
                  </a:lnTo>
                  <a:cubicBezTo>
                    <a:pt x="640" y="118"/>
                    <a:pt x="581" y="69"/>
                    <a:pt x="532" y="41"/>
                  </a:cubicBezTo>
                  <a:cubicBezTo>
                    <a:pt x="483" y="14"/>
                    <a:pt x="421" y="0"/>
                    <a:pt x="3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91" name="Google Shape;2591;p56"/>
          <p:cNvGrpSpPr/>
          <p:nvPr/>
        </p:nvGrpSpPr>
        <p:grpSpPr>
          <a:xfrm rot="10800000">
            <a:off x="7982666" y="539506"/>
            <a:ext cx="962959" cy="1016406"/>
            <a:chOff x="-3171395" y="736983"/>
            <a:chExt cx="1712232" cy="1807587"/>
          </a:xfrm>
        </p:grpSpPr>
        <p:grpSp>
          <p:nvGrpSpPr>
            <p:cNvPr id="2592" name="Google Shape;2592;p56"/>
            <p:cNvGrpSpPr/>
            <p:nvPr/>
          </p:nvGrpSpPr>
          <p:grpSpPr>
            <a:xfrm>
              <a:off x="-3128356" y="827596"/>
              <a:ext cx="1626149" cy="1626342"/>
              <a:chOff x="-4570025" y="-195475"/>
              <a:chExt cx="1932900" cy="1932900"/>
            </a:xfrm>
          </p:grpSpPr>
          <p:sp>
            <p:nvSpPr>
              <p:cNvPr id="2593" name="Google Shape;2593;p56"/>
              <p:cNvSpPr/>
              <p:nvPr/>
            </p:nvSpPr>
            <p:spPr>
              <a:xfrm>
                <a:off x="-4260385" y="114186"/>
                <a:ext cx="1313700" cy="1313700"/>
              </a:xfrm>
              <a:prstGeom prst="mathPlus">
                <a:avLst>
                  <a:gd fmla="val 5816" name="adj1"/>
                </a:avLst>
              </a:pr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4" name="Google Shape;2594;p56"/>
              <p:cNvSpPr/>
              <p:nvPr/>
            </p:nvSpPr>
            <p:spPr>
              <a:xfrm>
                <a:off x="-4570025" y="-195475"/>
                <a:ext cx="1932900" cy="1932900"/>
              </a:xfrm>
              <a:prstGeom prst="donut">
                <a:avLst>
                  <a:gd fmla="val 4017" name="adj"/>
                </a:avLst>
              </a:pr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95" name="Google Shape;2595;p56"/>
            <p:cNvGrpSpPr/>
            <p:nvPr/>
          </p:nvGrpSpPr>
          <p:grpSpPr>
            <a:xfrm>
              <a:off x="-3171395" y="736983"/>
              <a:ext cx="1712232" cy="1807587"/>
              <a:chOff x="-1141405" y="2245329"/>
              <a:chExt cx="336848" cy="355600"/>
            </a:xfrm>
          </p:grpSpPr>
          <p:sp>
            <p:nvSpPr>
              <p:cNvPr id="2596" name="Google Shape;2596;p56"/>
              <p:cNvSpPr/>
              <p:nvPr/>
            </p:nvSpPr>
            <p:spPr>
              <a:xfrm>
                <a:off x="-1139686" y="2245329"/>
                <a:ext cx="44780" cy="45688"/>
              </a:xfrm>
              <a:custGeom>
                <a:rect b="b" l="l" r="r" t="t"/>
                <a:pathLst>
                  <a:path extrusionOk="0" h="498" w="860">
                    <a:moveTo>
                      <a:pt x="1" y="1"/>
                    </a:moveTo>
                    <a:lnTo>
                      <a:pt x="172" y="498"/>
                    </a:lnTo>
                    <a:lnTo>
                      <a:pt x="859" y="98"/>
                    </a:lnTo>
                    <a:lnTo>
                      <a:pt x="1" y="1"/>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7" name="Google Shape;2597;p56"/>
              <p:cNvSpPr/>
              <p:nvPr/>
            </p:nvSpPr>
            <p:spPr>
              <a:xfrm>
                <a:off x="-849337" y="2553865"/>
                <a:ext cx="44780" cy="45688"/>
              </a:xfrm>
              <a:custGeom>
                <a:rect b="b" l="l" r="r" t="t"/>
                <a:pathLst>
                  <a:path extrusionOk="0" h="498" w="860">
                    <a:moveTo>
                      <a:pt x="688" y="0"/>
                    </a:moveTo>
                    <a:lnTo>
                      <a:pt x="1" y="400"/>
                    </a:lnTo>
                    <a:lnTo>
                      <a:pt x="859" y="497"/>
                    </a:lnTo>
                    <a:lnTo>
                      <a:pt x="688" y="0"/>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8" name="Google Shape;2598;p56"/>
              <p:cNvSpPr/>
              <p:nvPr/>
            </p:nvSpPr>
            <p:spPr>
              <a:xfrm>
                <a:off x="-861730" y="2245329"/>
                <a:ext cx="44676" cy="45688"/>
              </a:xfrm>
              <a:custGeom>
                <a:rect b="b" l="l" r="r" t="t"/>
                <a:pathLst>
                  <a:path extrusionOk="0" h="498" w="858">
                    <a:moveTo>
                      <a:pt x="857" y="1"/>
                    </a:moveTo>
                    <a:lnTo>
                      <a:pt x="0" y="98"/>
                    </a:lnTo>
                    <a:lnTo>
                      <a:pt x="693" y="498"/>
                    </a:lnTo>
                    <a:lnTo>
                      <a:pt x="857" y="1"/>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9" name="Google Shape;2599;p56"/>
              <p:cNvSpPr/>
              <p:nvPr/>
            </p:nvSpPr>
            <p:spPr>
              <a:xfrm>
                <a:off x="-1141405" y="2555241"/>
                <a:ext cx="44728" cy="45688"/>
              </a:xfrm>
              <a:custGeom>
                <a:rect b="b" l="l" r="r" t="t"/>
                <a:pathLst>
                  <a:path extrusionOk="0" h="498" w="859">
                    <a:moveTo>
                      <a:pt x="166" y="1"/>
                    </a:moveTo>
                    <a:lnTo>
                      <a:pt x="0" y="498"/>
                    </a:lnTo>
                    <a:lnTo>
                      <a:pt x="0" y="498"/>
                    </a:lnTo>
                    <a:lnTo>
                      <a:pt x="858" y="401"/>
                    </a:lnTo>
                    <a:lnTo>
                      <a:pt x="166" y="1"/>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pic>
        <p:nvPicPr>
          <p:cNvPr id="2600" name="Google Shape;2600;p56"/>
          <p:cNvPicPr preferRelativeResize="0"/>
          <p:nvPr/>
        </p:nvPicPr>
        <p:blipFill>
          <a:blip r:embed="rId3">
            <a:alphaModFix/>
          </a:blip>
          <a:stretch>
            <a:fillRect/>
          </a:stretch>
        </p:blipFill>
        <p:spPr>
          <a:xfrm>
            <a:off x="3712340" y="2184250"/>
            <a:ext cx="1388298" cy="1277799"/>
          </a:xfrm>
          <a:prstGeom prst="rect">
            <a:avLst/>
          </a:prstGeom>
          <a:noFill/>
          <a:ln>
            <a:noFill/>
          </a:ln>
        </p:spPr>
      </p:pic>
      <p:pic>
        <p:nvPicPr>
          <p:cNvPr id="2601" name="Google Shape;2601;p56"/>
          <p:cNvPicPr preferRelativeResize="0"/>
          <p:nvPr/>
        </p:nvPicPr>
        <p:blipFill>
          <a:blip r:embed="rId4">
            <a:alphaModFix/>
          </a:blip>
          <a:stretch>
            <a:fillRect/>
          </a:stretch>
        </p:blipFill>
        <p:spPr>
          <a:xfrm>
            <a:off x="1393613" y="2683938"/>
            <a:ext cx="1502900" cy="1502900"/>
          </a:xfrm>
          <a:prstGeom prst="rect">
            <a:avLst/>
          </a:prstGeom>
          <a:noFill/>
          <a:ln>
            <a:noFill/>
          </a:ln>
        </p:spPr>
      </p:pic>
      <p:pic>
        <p:nvPicPr>
          <p:cNvPr id="2602" name="Google Shape;2602;p56"/>
          <p:cNvPicPr preferRelativeResize="0"/>
          <p:nvPr/>
        </p:nvPicPr>
        <p:blipFill rotWithShape="1">
          <a:blip r:embed="rId5">
            <a:alphaModFix/>
          </a:blip>
          <a:srcRect b="26061" l="18844" r="18757" t="25888"/>
          <a:stretch/>
        </p:blipFill>
        <p:spPr>
          <a:xfrm>
            <a:off x="5916462" y="2729325"/>
            <a:ext cx="1833923" cy="1412127"/>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6" name="Shape 2606"/>
        <p:cNvGrpSpPr/>
        <p:nvPr/>
      </p:nvGrpSpPr>
      <p:grpSpPr>
        <a:xfrm>
          <a:off x="0" y="0"/>
          <a:ext cx="0" cy="0"/>
          <a:chOff x="0" y="0"/>
          <a:chExt cx="0" cy="0"/>
        </a:xfrm>
      </p:grpSpPr>
      <p:sp>
        <p:nvSpPr>
          <p:cNvPr id="2607" name="Google Shape;2607;p57"/>
          <p:cNvSpPr txBox="1"/>
          <p:nvPr>
            <p:ph type="title"/>
          </p:nvPr>
        </p:nvSpPr>
        <p:spPr>
          <a:xfrm>
            <a:off x="720000" y="2414400"/>
            <a:ext cx="5404800" cy="84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ASSIGNMENTS</a:t>
            </a:r>
            <a:endParaRPr/>
          </a:p>
        </p:txBody>
      </p:sp>
      <p:sp>
        <p:nvSpPr>
          <p:cNvPr id="2608" name="Google Shape;2608;p57"/>
          <p:cNvSpPr txBox="1"/>
          <p:nvPr>
            <p:ph idx="1" type="subTitle"/>
          </p:nvPr>
        </p:nvSpPr>
        <p:spPr>
          <a:xfrm>
            <a:off x="720000" y="3256200"/>
            <a:ext cx="4032600" cy="47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2609" name="Google Shape;2609;p57"/>
          <p:cNvSpPr txBox="1"/>
          <p:nvPr>
            <p:ph idx="2" type="title"/>
          </p:nvPr>
        </p:nvSpPr>
        <p:spPr>
          <a:xfrm>
            <a:off x="720000" y="1489200"/>
            <a:ext cx="17973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08</a:t>
            </a:r>
            <a:endParaRPr/>
          </a:p>
        </p:txBody>
      </p:sp>
      <p:sp>
        <p:nvSpPr>
          <p:cNvPr id="2610" name="Google Shape;2610;p57"/>
          <p:cNvSpPr/>
          <p:nvPr/>
        </p:nvSpPr>
        <p:spPr>
          <a:xfrm>
            <a:off x="796601" y="3731700"/>
            <a:ext cx="3775500" cy="215700"/>
          </a:xfrm>
          <a:prstGeom prst="parallelogram">
            <a:avLst>
              <a:gd fmla="val 25000" name="adj"/>
            </a:avLst>
          </a:prstGeom>
          <a:gradFill>
            <a:gsLst>
              <a:gs pos="0">
                <a:schemeClr val="accent1"/>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11" name="Google Shape;2611;p57"/>
          <p:cNvGrpSpPr/>
          <p:nvPr/>
        </p:nvGrpSpPr>
        <p:grpSpPr>
          <a:xfrm>
            <a:off x="6012763" y="3797743"/>
            <a:ext cx="538155" cy="568125"/>
            <a:chOff x="-3171395" y="736983"/>
            <a:chExt cx="1712232" cy="1807587"/>
          </a:xfrm>
        </p:grpSpPr>
        <p:grpSp>
          <p:nvGrpSpPr>
            <p:cNvPr id="2612" name="Google Shape;2612;p57"/>
            <p:cNvGrpSpPr/>
            <p:nvPr/>
          </p:nvGrpSpPr>
          <p:grpSpPr>
            <a:xfrm>
              <a:off x="-3128356" y="827596"/>
              <a:ext cx="1626149" cy="1626342"/>
              <a:chOff x="-4570025" y="-195475"/>
              <a:chExt cx="1932900" cy="1932900"/>
            </a:xfrm>
          </p:grpSpPr>
          <p:sp>
            <p:nvSpPr>
              <p:cNvPr id="2613" name="Google Shape;2613;p57"/>
              <p:cNvSpPr/>
              <p:nvPr/>
            </p:nvSpPr>
            <p:spPr>
              <a:xfrm>
                <a:off x="-4260385" y="114186"/>
                <a:ext cx="1313700" cy="1313700"/>
              </a:xfrm>
              <a:prstGeom prst="mathPlus">
                <a:avLst>
                  <a:gd fmla="val 5816" name="adj1"/>
                </a:avLst>
              </a:pr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4" name="Google Shape;2614;p57"/>
              <p:cNvSpPr/>
              <p:nvPr/>
            </p:nvSpPr>
            <p:spPr>
              <a:xfrm>
                <a:off x="-4570025" y="-195475"/>
                <a:ext cx="1932900" cy="1932900"/>
              </a:xfrm>
              <a:prstGeom prst="donut">
                <a:avLst>
                  <a:gd fmla="val 4017" name="adj"/>
                </a:avLst>
              </a:pr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15" name="Google Shape;2615;p57"/>
            <p:cNvGrpSpPr/>
            <p:nvPr/>
          </p:nvGrpSpPr>
          <p:grpSpPr>
            <a:xfrm>
              <a:off x="-3171395" y="736983"/>
              <a:ext cx="1712232" cy="1807587"/>
              <a:chOff x="-1141405" y="2245329"/>
              <a:chExt cx="336848" cy="355600"/>
            </a:xfrm>
          </p:grpSpPr>
          <p:sp>
            <p:nvSpPr>
              <p:cNvPr id="2616" name="Google Shape;2616;p57"/>
              <p:cNvSpPr/>
              <p:nvPr/>
            </p:nvSpPr>
            <p:spPr>
              <a:xfrm>
                <a:off x="-1139686" y="2245329"/>
                <a:ext cx="44780" cy="45688"/>
              </a:xfrm>
              <a:custGeom>
                <a:rect b="b" l="l" r="r" t="t"/>
                <a:pathLst>
                  <a:path extrusionOk="0" h="498" w="860">
                    <a:moveTo>
                      <a:pt x="1" y="1"/>
                    </a:moveTo>
                    <a:lnTo>
                      <a:pt x="172" y="498"/>
                    </a:lnTo>
                    <a:lnTo>
                      <a:pt x="859" y="98"/>
                    </a:lnTo>
                    <a:lnTo>
                      <a:pt x="1" y="1"/>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7" name="Google Shape;2617;p57"/>
              <p:cNvSpPr/>
              <p:nvPr/>
            </p:nvSpPr>
            <p:spPr>
              <a:xfrm>
                <a:off x="-849337" y="2553865"/>
                <a:ext cx="44780" cy="45688"/>
              </a:xfrm>
              <a:custGeom>
                <a:rect b="b" l="l" r="r" t="t"/>
                <a:pathLst>
                  <a:path extrusionOk="0" h="498" w="860">
                    <a:moveTo>
                      <a:pt x="688" y="0"/>
                    </a:moveTo>
                    <a:lnTo>
                      <a:pt x="1" y="400"/>
                    </a:lnTo>
                    <a:lnTo>
                      <a:pt x="859" y="497"/>
                    </a:lnTo>
                    <a:lnTo>
                      <a:pt x="688" y="0"/>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8" name="Google Shape;2618;p57"/>
              <p:cNvSpPr/>
              <p:nvPr/>
            </p:nvSpPr>
            <p:spPr>
              <a:xfrm>
                <a:off x="-861730" y="2245329"/>
                <a:ext cx="44676" cy="45688"/>
              </a:xfrm>
              <a:custGeom>
                <a:rect b="b" l="l" r="r" t="t"/>
                <a:pathLst>
                  <a:path extrusionOk="0" h="498" w="858">
                    <a:moveTo>
                      <a:pt x="857" y="1"/>
                    </a:moveTo>
                    <a:lnTo>
                      <a:pt x="0" y="98"/>
                    </a:lnTo>
                    <a:lnTo>
                      <a:pt x="693" y="498"/>
                    </a:lnTo>
                    <a:lnTo>
                      <a:pt x="857" y="1"/>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9" name="Google Shape;2619;p57"/>
              <p:cNvSpPr/>
              <p:nvPr/>
            </p:nvSpPr>
            <p:spPr>
              <a:xfrm>
                <a:off x="-1141405" y="2555241"/>
                <a:ext cx="44728" cy="45688"/>
              </a:xfrm>
              <a:custGeom>
                <a:rect b="b" l="l" r="r" t="t"/>
                <a:pathLst>
                  <a:path extrusionOk="0" h="498" w="859">
                    <a:moveTo>
                      <a:pt x="166" y="1"/>
                    </a:moveTo>
                    <a:lnTo>
                      <a:pt x="0" y="498"/>
                    </a:lnTo>
                    <a:lnTo>
                      <a:pt x="0" y="498"/>
                    </a:lnTo>
                    <a:lnTo>
                      <a:pt x="858" y="401"/>
                    </a:lnTo>
                    <a:lnTo>
                      <a:pt x="166" y="1"/>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620" name="Google Shape;2620;p57"/>
          <p:cNvGrpSpPr/>
          <p:nvPr/>
        </p:nvGrpSpPr>
        <p:grpSpPr>
          <a:xfrm>
            <a:off x="6268263" y="2960175"/>
            <a:ext cx="757976" cy="672190"/>
            <a:chOff x="7464925" y="-1654250"/>
            <a:chExt cx="757976" cy="672190"/>
          </a:xfrm>
        </p:grpSpPr>
        <p:sp>
          <p:nvSpPr>
            <p:cNvPr id="2621" name="Google Shape;2621;p57"/>
            <p:cNvSpPr/>
            <p:nvPr/>
          </p:nvSpPr>
          <p:spPr>
            <a:xfrm>
              <a:off x="7464925" y="-1654250"/>
              <a:ext cx="757976" cy="672190"/>
            </a:xfrm>
            <a:custGeom>
              <a:rect b="b" l="l" r="r" t="t"/>
              <a:pathLst>
                <a:path extrusionOk="0" h="17973" w="34170">
                  <a:moveTo>
                    <a:pt x="17084" y="1"/>
                  </a:moveTo>
                  <a:cubicBezTo>
                    <a:pt x="13103" y="1"/>
                    <a:pt x="9123" y="878"/>
                    <a:pt x="6081" y="2633"/>
                  </a:cubicBezTo>
                  <a:cubicBezTo>
                    <a:pt x="1" y="6145"/>
                    <a:pt x="1" y="11827"/>
                    <a:pt x="6081" y="15339"/>
                  </a:cubicBezTo>
                  <a:cubicBezTo>
                    <a:pt x="9123" y="17095"/>
                    <a:pt x="13103" y="17973"/>
                    <a:pt x="17084" y="17973"/>
                  </a:cubicBezTo>
                  <a:cubicBezTo>
                    <a:pt x="21065" y="17973"/>
                    <a:pt x="25046" y="17095"/>
                    <a:pt x="28087" y="15339"/>
                  </a:cubicBezTo>
                  <a:cubicBezTo>
                    <a:pt x="34169" y="11827"/>
                    <a:pt x="34169" y="6145"/>
                    <a:pt x="28087" y="2633"/>
                  </a:cubicBezTo>
                  <a:cubicBezTo>
                    <a:pt x="25046" y="878"/>
                    <a:pt x="21065" y="1"/>
                    <a:pt x="17084" y="1"/>
                  </a:cubicBezTo>
                  <a:close/>
                </a:path>
              </a:pathLst>
            </a:custGeom>
            <a:gradFill>
              <a:gsLst>
                <a:gs pos="0">
                  <a:schemeClr val="accent6"/>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2" name="Google Shape;2622;p57"/>
            <p:cNvSpPr/>
            <p:nvPr/>
          </p:nvSpPr>
          <p:spPr>
            <a:xfrm>
              <a:off x="7498685" y="-1654213"/>
              <a:ext cx="690430" cy="672078"/>
            </a:xfrm>
            <a:custGeom>
              <a:rect b="b" l="l" r="r" t="t"/>
              <a:pathLst>
                <a:path extrusionOk="0" h="17970" w="31125">
                  <a:moveTo>
                    <a:pt x="15604" y="0"/>
                  </a:moveTo>
                  <a:lnTo>
                    <a:pt x="15604" y="8928"/>
                  </a:lnTo>
                  <a:lnTo>
                    <a:pt x="26534" y="2617"/>
                  </a:lnTo>
                  <a:cubicBezTo>
                    <a:pt x="23509" y="879"/>
                    <a:pt x="19559" y="6"/>
                    <a:pt x="15604" y="0"/>
                  </a:cubicBezTo>
                  <a:close/>
                  <a:moveTo>
                    <a:pt x="4532" y="2651"/>
                  </a:moveTo>
                  <a:cubicBezTo>
                    <a:pt x="1522" y="4398"/>
                    <a:pt x="11" y="6678"/>
                    <a:pt x="0" y="8962"/>
                  </a:cubicBezTo>
                  <a:lnTo>
                    <a:pt x="15464" y="8962"/>
                  </a:lnTo>
                  <a:lnTo>
                    <a:pt x="4532" y="2651"/>
                  </a:lnTo>
                  <a:close/>
                  <a:moveTo>
                    <a:pt x="15661" y="9008"/>
                  </a:moveTo>
                  <a:lnTo>
                    <a:pt x="26593" y="15319"/>
                  </a:lnTo>
                  <a:cubicBezTo>
                    <a:pt x="29603" y="13572"/>
                    <a:pt x="31114" y="11292"/>
                    <a:pt x="31124" y="9008"/>
                  </a:cubicBezTo>
                  <a:close/>
                  <a:moveTo>
                    <a:pt x="15521" y="9042"/>
                  </a:moveTo>
                  <a:lnTo>
                    <a:pt x="4590" y="15353"/>
                  </a:lnTo>
                  <a:cubicBezTo>
                    <a:pt x="7616" y="17091"/>
                    <a:pt x="11566" y="17963"/>
                    <a:pt x="15521" y="17970"/>
                  </a:cubicBezTo>
                  <a:lnTo>
                    <a:pt x="15521" y="9042"/>
                  </a:lnTo>
                  <a:close/>
                </a:path>
              </a:pathLst>
            </a:custGeom>
            <a:gradFill>
              <a:gsLst>
                <a:gs pos="0">
                  <a:schemeClr val="accent5"/>
                </a:gs>
                <a:gs pos="100000">
                  <a:schemeClr val="lt1"/>
                </a:gs>
                <a:gs pos="100000">
                  <a:schemeClr val="accent6"/>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23" name="Google Shape;2623;p57"/>
          <p:cNvGrpSpPr/>
          <p:nvPr/>
        </p:nvGrpSpPr>
        <p:grpSpPr>
          <a:xfrm>
            <a:off x="6978794" y="1189250"/>
            <a:ext cx="1759054" cy="1191863"/>
            <a:chOff x="5047469" y="3327650"/>
            <a:chExt cx="1759054" cy="1191863"/>
          </a:xfrm>
        </p:grpSpPr>
        <p:sp>
          <p:nvSpPr>
            <p:cNvPr id="2624" name="Google Shape;2624;p57"/>
            <p:cNvSpPr/>
            <p:nvPr/>
          </p:nvSpPr>
          <p:spPr>
            <a:xfrm>
              <a:off x="6050536" y="4425231"/>
              <a:ext cx="163076" cy="94228"/>
            </a:xfrm>
            <a:custGeom>
              <a:rect b="b" l="l" r="r" t="t"/>
              <a:pathLst>
                <a:path extrusionOk="0" h="1912" w="3309">
                  <a:moveTo>
                    <a:pt x="346" y="1"/>
                  </a:moveTo>
                  <a:lnTo>
                    <a:pt x="0" y="242"/>
                  </a:lnTo>
                  <a:lnTo>
                    <a:pt x="2920" y="1911"/>
                  </a:lnTo>
                  <a:lnTo>
                    <a:pt x="3309" y="1687"/>
                  </a:lnTo>
                  <a:lnTo>
                    <a:pt x="34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5" name="Google Shape;2625;p57"/>
            <p:cNvSpPr/>
            <p:nvPr/>
          </p:nvSpPr>
          <p:spPr>
            <a:xfrm>
              <a:off x="5641842" y="4421979"/>
              <a:ext cx="163125" cy="94228"/>
            </a:xfrm>
            <a:custGeom>
              <a:rect b="b" l="l" r="r" t="t"/>
              <a:pathLst>
                <a:path extrusionOk="0" h="1912" w="3310">
                  <a:moveTo>
                    <a:pt x="2963" y="1"/>
                  </a:moveTo>
                  <a:lnTo>
                    <a:pt x="1" y="1685"/>
                  </a:lnTo>
                  <a:lnTo>
                    <a:pt x="390" y="1911"/>
                  </a:lnTo>
                  <a:lnTo>
                    <a:pt x="3309" y="242"/>
                  </a:lnTo>
                  <a:lnTo>
                    <a:pt x="296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26" name="Google Shape;2626;p57"/>
            <p:cNvGrpSpPr/>
            <p:nvPr/>
          </p:nvGrpSpPr>
          <p:grpSpPr>
            <a:xfrm>
              <a:off x="5747587" y="4177798"/>
              <a:ext cx="326777" cy="329904"/>
              <a:chOff x="4961682" y="6342643"/>
              <a:chExt cx="779340" cy="786796"/>
            </a:xfrm>
          </p:grpSpPr>
          <p:sp>
            <p:nvSpPr>
              <p:cNvPr id="2627" name="Google Shape;2627;p57"/>
              <p:cNvSpPr/>
              <p:nvPr/>
            </p:nvSpPr>
            <p:spPr>
              <a:xfrm>
                <a:off x="5135213" y="6342643"/>
                <a:ext cx="260148" cy="148149"/>
              </a:xfrm>
              <a:custGeom>
                <a:rect b="b" l="l" r="r" t="t"/>
                <a:pathLst>
                  <a:path extrusionOk="0" h="3713" w="6520">
                    <a:moveTo>
                      <a:pt x="1805" y="0"/>
                    </a:moveTo>
                    <a:lnTo>
                      <a:pt x="0" y="1042"/>
                    </a:lnTo>
                    <a:lnTo>
                      <a:pt x="4647" y="3712"/>
                    </a:lnTo>
                    <a:lnTo>
                      <a:pt x="6519" y="2635"/>
                    </a:lnTo>
                    <a:lnTo>
                      <a:pt x="180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8" name="Google Shape;2628;p57"/>
              <p:cNvSpPr/>
              <p:nvPr/>
            </p:nvSpPr>
            <p:spPr>
              <a:xfrm>
                <a:off x="5396047" y="6491155"/>
                <a:ext cx="344975" cy="195151"/>
              </a:xfrm>
              <a:custGeom>
                <a:rect b="b" l="l" r="r" t="t"/>
                <a:pathLst>
                  <a:path extrusionOk="0" h="4891" w="8646">
                    <a:moveTo>
                      <a:pt x="1925" y="1"/>
                    </a:moveTo>
                    <a:lnTo>
                      <a:pt x="1" y="1073"/>
                    </a:lnTo>
                    <a:lnTo>
                      <a:pt x="6647" y="4891"/>
                    </a:lnTo>
                    <a:lnTo>
                      <a:pt x="8646" y="3759"/>
                    </a:lnTo>
                    <a:lnTo>
                      <a:pt x="192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9" name="Google Shape;2629;p57"/>
              <p:cNvSpPr/>
              <p:nvPr/>
            </p:nvSpPr>
            <p:spPr>
              <a:xfrm>
                <a:off x="5320634" y="6447783"/>
                <a:ext cx="152258" cy="86224"/>
              </a:xfrm>
              <a:custGeom>
                <a:rect b="b" l="l" r="r" t="t"/>
                <a:pathLst>
                  <a:path extrusionOk="0" h="2161" w="3816">
                    <a:moveTo>
                      <a:pt x="1872" y="0"/>
                    </a:moveTo>
                    <a:lnTo>
                      <a:pt x="0" y="1077"/>
                    </a:lnTo>
                    <a:lnTo>
                      <a:pt x="1891" y="2160"/>
                    </a:lnTo>
                    <a:lnTo>
                      <a:pt x="3815" y="1088"/>
                    </a:lnTo>
                    <a:lnTo>
                      <a:pt x="187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0" name="Google Shape;2630;p57"/>
              <p:cNvSpPr/>
              <p:nvPr/>
            </p:nvSpPr>
            <p:spPr>
              <a:xfrm>
                <a:off x="5114943" y="6490756"/>
                <a:ext cx="281135" cy="159799"/>
              </a:xfrm>
              <a:custGeom>
                <a:rect b="b" l="l" r="r" t="t"/>
                <a:pathLst>
                  <a:path extrusionOk="0" h="4005" w="7046">
                    <a:moveTo>
                      <a:pt x="5155" y="0"/>
                    </a:moveTo>
                    <a:lnTo>
                      <a:pt x="1" y="2958"/>
                    </a:lnTo>
                    <a:lnTo>
                      <a:pt x="1807" y="4004"/>
                    </a:lnTo>
                    <a:lnTo>
                      <a:pt x="7046" y="1083"/>
                    </a:lnTo>
                    <a:lnTo>
                      <a:pt x="515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1" name="Google Shape;2631;p57"/>
              <p:cNvSpPr/>
              <p:nvPr/>
            </p:nvSpPr>
            <p:spPr>
              <a:xfrm>
                <a:off x="5395329" y="6348828"/>
                <a:ext cx="255599" cy="142363"/>
              </a:xfrm>
              <a:custGeom>
                <a:rect b="b" l="l" r="r" t="t"/>
                <a:pathLst>
                  <a:path extrusionOk="0" h="3568" w="6406">
                    <a:moveTo>
                      <a:pt x="4406" y="1"/>
                    </a:moveTo>
                    <a:lnTo>
                      <a:pt x="0" y="2480"/>
                    </a:lnTo>
                    <a:lnTo>
                      <a:pt x="1943" y="3568"/>
                    </a:lnTo>
                    <a:lnTo>
                      <a:pt x="6405" y="1134"/>
                    </a:lnTo>
                    <a:lnTo>
                      <a:pt x="440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2" name="Google Shape;2632;p57"/>
              <p:cNvSpPr/>
              <p:nvPr/>
            </p:nvSpPr>
            <p:spPr>
              <a:xfrm>
                <a:off x="5115023" y="6608824"/>
                <a:ext cx="72099" cy="520615"/>
              </a:xfrm>
              <a:custGeom>
                <a:rect b="b" l="l" r="r" t="t"/>
                <a:pathLst>
                  <a:path extrusionOk="0" h="13048" w="1807">
                    <a:moveTo>
                      <a:pt x="0" y="1"/>
                    </a:moveTo>
                    <a:lnTo>
                      <a:pt x="0" y="11903"/>
                    </a:lnTo>
                    <a:lnTo>
                      <a:pt x="1806" y="13048"/>
                    </a:lnTo>
                    <a:lnTo>
                      <a:pt x="1806" y="1044"/>
                    </a:lnTo>
                    <a:lnTo>
                      <a:pt x="0" y="1"/>
                    </a:lnTo>
                    <a:close/>
                  </a:path>
                </a:pathLst>
              </a:custGeom>
              <a:solidFill>
                <a:srgbClr val="F6F6F8">
                  <a:alpha val="46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3" name="Google Shape;2633;p57"/>
              <p:cNvSpPr/>
              <p:nvPr/>
            </p:nvSpPr>
            <p:spPr>
              <a:xfrm>
                <a:off x="4961682" y="6549291"/>
                <a:ext cx="105416" cy="216019"/>
              </a:xfrm>
              <a:custGeom>
                <a:rect b="b" l="l" r="r" t="t"/>
                <a:pathLst>
                  <a:path extrusionOk="0" h="5414" w="2642">
                    <a:moveTo>
                      <a:pt x="244" y="421"/>
                    </a:moveTo>
                    <a:lnTo>
                      <a:pt x="2399" y="1666"/>
                    </a:lnTo>
                    <a:lnTo>
                      <a:pt x="2399" y="4994"/>
                    </a:lnTo>
                    <a:lnTo>
                      <a:pt x="244" y="3748"/>
                    </a:lnTo>
                    <a:lnTo>
                      <a:pt x="244" y="421"/>
                    </a:lnTo>
                    <a:close/>
                    <a:moveTo>
                      <a:pt x="1" y="1"/>
                    </a:moveTo>
                    <a:lnTo>
                      <a:pt x="1" y="3888"/>
                    </a:lnTo>
                    <a:lnTo>
                      <a:pt x="2642" y="5414"/>
                    </a:lnTo>
                    <a:lnTo>
                      <a:pt x="2642" y="1526"/>
                    </a:lnTo>
                    <a:lnTo>
                      <a:pt x="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4" name="Google Shape;2634;p57"/>
              <p:cNvSpPr/>
              <p:nvPr/>
            </p:nvSpPr>
            <p:spPr>
              <a:xfrm>
                <a:off x="4994361" y="6647129"/>
                <a:ext cx="35790" cy="63241"/>
              </a:xfrm>
              <a:custGeom>
                <a:rect b="b" l="l" r="r" t="t"/>
                <a:pathLst>
                  <a:path extrusionOk="0" h="1585" w="897">
                    <a:moveTo>
                      <a:pt x="0" y="0"/>
                    </a:moveTo>
                    <a:lnTo>
                      <a:pt x="0" y="1066"/>
                    </a:lnTo>
                    <a:lnTo>
                      <a:pt x="897" y="1585"/>
                    </a:lnTo>
                    <a:lnTo>
                      <a:pt x="897" y="519"/>
                    </a:lnTo>
                    <a:lnTo>
                      <a:pt x="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5" name="Google Shape;2635;p57"/>
              <p:cNvSpPr/>
              <p:nvPr/>
            </p:nvSpPr>
            <p:spPr>
              <a:xfrm>
                <a:off x="4976845" y="6604235"/>
                <a:ext cx="70822" cy="74054"/>
              </a:xfrm>
              <a:custGeom>
                <a:rect b="b" l="l" r="r" t="t"/>
                <a:pathLst>
                  <a:path extrusionOk="0" h="1856" w="1775">
                    <a:moveTo>
                      <a:pt x="888" y="0"/>
                    </a:moveTo>
                    <a:lnTo>
                      <a:pt x="1" y="831"/>
                    </a:lnTo>
                    <a:lnTo>
                      <a:pt x="1774" y="1855"/>
                    </a:lnTo>
                    <a:lnTo>
                      <a:pt x="88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6" name="Google Shape;2636;p57"/>
              <p:cNvSpPr/>
              <p:nvPr/>
            </p:nvSpPr>
            <p:spPr>
              <a:xfrm>
                <a:off x="5590437" y="6599010"/>
                <a:ext cx="77765" cy="521573"/>
              </a:xfrm>
              <a:custGeom>
                <a:rect b="b" l="l" r="r" t="t"/>
                <a:pathLst>
                  <a:path extrusionOk="0" h="13072" w="1949">
                    <a:moveTo>
                      <a:pt x="1948" y="0"/>
                    </a:moveTo>
                    <a:lnTo>
                      <a:pt x="1" y="1125"/>
                    </a:lnTo>
                    <a:lnTo>
                      <a:pt x="1" y="13072"/>
                    </a:lnTo>
                    <a:lnTo>
                      <a:pt x="1948" y="11947"/>
                    </a:lnTo>
                    <a:lnTo>
                      <a:pt x="194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37" name="Google Shape;2637;p57"/>
            <p:cNvSpPr/>
            <p:nvPr/>
          </p:nvSpPr>
          <p:spPr>
            <a:xfrm>
              <a:off x="5636076" y="4164728"/>
              <a:ext cx="101029" cy="351483"/>
            </a:xfrm>
            <a:custGeom>
              <a:rect b="b" l="l" r="r" t="t"/>
              <a:pathLst>
                <a:path extrusionOk="0" h="7132" w="2050">
                  <a:moveTo>
                    <a:pt x="1689" y="1"/>
                  </a:moveTo>
                  <a:cubicBezTo>
                    <a:pt x="1328" y="1"/>
                    <a:pt x="736" y="258"/>
                    <a:pt x="736" y="258"/>
                  </a:cubicBezTo>
                  <a:cubicBezTo>
                    <a:pt x="736" y="258"/>
                    <a:pt x="268" y="2860"/>
                    <a:pt x="176" y="4072"/>
                  </a:cubicBezTo>
                  <a:cubicBezTo>
                    <a:pt x="108" y="4947"/>
                    <a:pt x="41" y="6128"/>
                    <a:pt x="12" y="6677"/>
                  </a:cubicBezTo>
                  <a:cubicBezTo>
                    <a:pt x="1" y="6862"/>
                    <a:pt x="95" y="7048"/>
                    <a:pt x="259" y="7131"/>
                  </a:cubicBezTo>
                  <a:lnTo>
                    <a:pt x="508" y="7131"/>
                  </a:lnTo>
                  <a:cubicBezTo>
                    <a:pt x="508" y="7131"/>
                    <a:pt x="1487" y="1281"/>
                    <a:pt x="1893" y="429"/>
                  </a:cubicBezTo>
                  <a:cubicBezTo>
                    <a:pt x="2050" y="101"/>
                    <a:pt x="1915" y="1"/>
                    <a:pt x="168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8" name="Google Shape;2638;p57"/>
            <p:cNvSpPr/>
            <p:nvPr/>
          </p:nvSpPr>
          <p:spPr>
            <a:xfrm>
              <a:off x="5624495" y="4161278"/>
              <a:ext cx="91665" cy="354933"/>
            </a:xfrm>
            <a:custGeom>
              <a:rect b="b" l="l" r="r" t="t"/>
              <a:pathLst>
                <a:path extrusionOk="0" h="7202" w="1860">
                  <a:moveTo>
                    <a:pt x="1531" y="0"/>
                  </a:moveTo>
                  <a:cubicBezTo>
                    <a:pt x="1225" y="0"/>
                    <a:pt x="736" y="227"/>
                    <a:pt x="736" y="227"/>
                  </a:cubicBezTo>
                  <a:cubicBezTo>
                    <a:pt x="736" y="227"/>
                    <a:pt x="268" y="2827"/>
                    <a:pt x="176" y="4039"/>
                  </a:cubicBezTo>
                  <a:cubicBezTo>
                    <a:pt x="108" y="4914"/>
                    <a:pt x="40" y="6095"/>
                    <a:pt x="11" y="6644"/>
                  </a:cubicBezTo>
                  <a:cubicBezTo>
                    <a:pt x="0" y="6829"/>
                    <a:pt x="100" y="7001"/>
                    <a:pt x="265" y="7086"/>
                  </a:cubicBezTo>
                  <a:lnTo>
                    <a:pt x="494" y="7201"/>
                  </a:lnTo>
                  <a:cubicBezTo>
                    <a:pt x="494" y="7201"/>
                    <a:pt x="1289" y="1298"/>
                    <a:pt x="1696" y="445"/>
                  </a:cubicBezTo>
                  <a:cubicBezTo>
                    <a:pt x="1859" y="103"/>
                    <a:pt x="1736" y="0"/>
                    <a:pt x="15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9" name="Google Shape;2639;p57"/>
            <p:cNvSpPr/>
            <p:nvPr/>
          </p:nvSpPr>
          <p:spPr>
            <a:xfrm>
              <a:off x="6118052" y="4167980"/>
              <a:ext cx="101029" cy="351532"/>
            </a:xfrm>
            <a:custGeom>
              <a:rect b="b" l="l" r="r" t="t"/>
              <a:pathLst>
                <a:path extrusionOk="0" h="7133" w="2050">
                  <a:moveTo>
                    <a:pt x="362" y="1"/>
                  </a:moveTo>
                  <a:cubicBezTo>
                    <a:pt x="136" y="1"/>
                    <a:pt x="0" y="102"/>
                    <a:pt x="156" y="429"/>
                  </a:cubicBezTo>
                  <a:cubicBezTo>
                    <a:pt x="564" y="1282"/>
                    <a:pt x="1542" y="7133"/>
                    <a:pt x="1542" y="7133"/>
                  </a:cubicBezTo>
                  <a:lnTo>
                    <a:pt x="1791" y="7133"/>
                  </a:lnTo>
                  <a:cubicBezTo>
                    <a:pt x="1956" y="7048"/>
                    <a:pt x="2050" y="6862"/>
                    <a:pt x="2039" y="6678"/>
                  </a:cubicBezTo>
                  <a:cubicBezTo>
                    <a:pt x="2010" y="6130"/>
                    <a:pt x="1942" y="4949"/>
                    <a:pt x="1874" y="4072"/>
                  </a:cubicBezTo>
                  <a:cubicBezTo>
                    <a:pt x="1782" y="2860"/>
                    <a:pt x="1314" y="259"/>
                    <a:pt x="1314" y="259"/>
                  </a:cubicBezTo>
                  <a:cubicBezTo>
                    <a:pt x="1314" y="259"/>
                    <a:pt x="723" y="1"/>
                    <a:pt x="36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0" name="Google Shape;2640;p57"/>
            <p:cNvSpPr/>
            <p:nvPr/>
          </p:nvSpPr>
          <p:spPr>
            <a:xfrm>
              <a:off x="6139046" y="4164531"/>
              <a:ext cx="91715" cy="354933"/>
            </a:xfrm>
            <a:custGeom>
              <a:rect b="b" l="l" r="r" t="t"/>
              <a:pathLst>
                <a:path extrusionOk="0" h="7202" w="1861">
                  <a:moveTo>
                    <a:pt x="329" y="1"/>
                  </a:moveTo>
                  <a:cubicBezTo>
                    <a:pt x="124" y="1"/>
                    <a:pt x="1" y="103"/>
                    <a:pt x="164" y="446"/>
                  </a:cubicBezTo>
                  <a:cubicBezTo>
                    <a:pt x="570" y="1298"/>
                    <a:pt x="1365" y="7201"/>
                    <a:pt x="1365" y="7201"/>
                  </a:cubicBezTo>
                  <a:lnTo>
                    <a:pt x="1594" y="7086"/>
                  </a:lnTo>
                  <a:cubicBezTo>
                    <a:pt x="1759" y="7001"/>
                    <a:pt x="1860" y="6831"/>
                    <a:pt x="1850" y="6646"/>
                  </a:cubicBezTo>
                  <a:cubicBezTo>
                    <a:pt x="1819" y="6097"/>
                    <a:pt x="1751" y="4916"/>
                    <a:pt x="1685" y="4040"/>
                  </a:cubicBezTo>
                  <a:cubicBezTo>
                    <a:pt x="1591" y="2828"/>
                    <a:pt x="1124" y="227"/>
                    <a:pt x="1124" y="227"/>
                  </a:cubicBezTo>
                  <a:cubicBezTo>
                    <a:pt x="1124" y="227"/>
                    <a:pt x="635" y="1"/>
                    <a:pt x="32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1" name="Google Shape;2641;p57"/>
            <p:cNvSpPr/>
            <p:nvPr/>
          </p:nvSpPr>
          <p:spPr>
            <a:xfrm>
              <a:off x="5636076" y="3733414"/>
              <a:ext cx="101029" cy="351434"/>
            </a:xfrm>
            <a:custGeom>
              <a:rect b="b" l="l" r="r" t="t"/>
              <a:pathLst>
                <a:path extrusionOk="0" h="7131" w="2050">
                  <a:moveTo>
                    <a:pt x="1689" y="0"/>
                  </a:moveTo>
                  <a:cubicBezTo>
                    <a:pt x="1328" y="0"/>
                    <a:pt x="736" y="258"/>
                    <a:pt x="736" y="258"/>
                  </a:cubicBezTo>
                  <a:cubicBezTo>
                    <a:pt x="736" y="258"/>
                    <a:pt x="268" y="2859"/>
                    <a:pt x="176" y="4071"/>
                  </a:cubicBezTo>
                  <a:cubicBezTo>
                    <a:pt x="108" y="4947"/>
                    <a:pt x="41" y="6128"/>
                    <a:pt x="12" y="6677"/>
                  </a:cubicBezTo>
                  <a:cubicBezTo>
                    <a:pt x="1" y="6862"/>
                    <a:pt x="95" y="7046"/>
                    <a:pt x="259" y="7131"/>
                  </a:cubicBezTo>
                  <a:lnTo>
                    <a:pt x="508" y="7131"/>
                  </a:lnTo>
                  <a:cubicBezTo>
                    <a:pt x="508" y="7131"/>
                    <a:pt x="1487" y="1281"/>
                    <a:pt x="1893" y="429"/>
                  </a:cubicBezTo>
                  <a:cubicBezTo>
                    <a:pt x="2050" y="101"/>
                    <a:pt x="1915" y="0"/>
                    <a:pt x="1689" y="0"/>
                  </a:cubicBezTo>
                  <a:close/>
                </a:path>
              </a:pathLst>
            </a:custGeom>
            <a:solidFill>
              <a:srgbClr val="F6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2" name="Google Shape;2642;p57"/>
            <p:cNvSpPr/>
            <p:nvPr/>
          </p:nvSpPr>
          <p:spPr>
            <a:xfrm>
              <a:off x="5624495" y="3729915"/>
              <a:ext cx="91665" cy="354933"/>
            </a:xfrm>
            <a:custGeom>
              <a:rect b="b" l="l" r="r" t="t"/>
              <a:pathLst>
                <a:path extrusionOk="0" h="7202" w="1860">
                  <a:moveTo>
                    <a:pt x="1530" y="0"/>
                  </a:moveTo>
                  <a:cubicBezTo>
                    <a:pt x="1224" y="0"/>
                    <a:pt x="736" y="226"/>
                    <a:pt x="736" y="226"/>
                  </a:cubicBezTo>
                  <a:cubicBezTo>
                    <a:pt x="736" y="226"/>
                    <a:pt x="268" y="2827"/>
                    <a:pt x="176" y="4039"/>
                  </a:cubicBezTo>
                  <a:cubicBezTo>
                    <a:pt x="108" y="4914"/>
                    <a:pt x="40" y="6096"/>
                    <a:pt x="11" y="6645"/>
                  </a:cubicBezTo>
                  <a:cubicBezTo>
                    <a:pt x="0" y="6830"/>
                    <a:pt x="100" y="7002"/>
                    <a:pt x="265" y="7086"/>
                  </a:cubicBezTo>
                  <a:lnTo>
                    <a:pt x="494" y="7202"/>
                  </a:lnTo>
                  <a:cubicBezTo>
                    <a:pt x="494" y="7202"/>
                    <a:pt x="1289" y="1298"/>
                    <a:pt x="1696" y="446"/>
                  </a:cubicBezTo>
                  <a:cubicBezTo>
                    <a:pt x="1860" y="103"/>
                    <a:pt x="1736" y="0"/>
                    <a:pt x="153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3" name="Google Shape;2643;p57"/>
            <p:cNvSpPr/>
            <p:nvPr/>
          </p:nvSpPr>
          <p:spPr>
            <a:xfrm>
              <a:off x="6118052" y="3736667"/>
              <a:ext cx="101029" cy="351434"/>
            </a:xfrm>
            <a:custGeom>
              <a:rect b="b" l="l" r="r" t="t"/>
              <a:pathLst>
                <a:path extrusionOk="0" h="7131" w="2050">
                  <a:moveTo>
                    <a:pt x="362" y="0"/>
                  </a:moveTo>
                  <a:cubicBezTo>
                    <a:pt x="136" y="0"/>
                    <a:pt x="0" y="101"/>
                    <a:pt x="156" y="429"/>
                  </a:cubicBezTo>
                  <a:cubicBezTo>
                    <a:pt x="564" y="1281"/>
                    <a:pt x="1542" y="7131"/>
                    <a:pt x="1542" y="7131"/>
                  </a:cubicBezTo>
                  <a:lnTo>
                    <a:pt x="1791" y="7131"/>
                  </a:lnTo>
                  <a:cubicBezTo>
                    <a:pt x="1956" y="7048"/>
                    <a:pt x="2050" y="6862"/>
                    <a:pt x="2039" y="6677"/>
                  </a:cubicBezTo>
                  <a:cubicBezTo>
                    <a:pt x="2010" y="6130"/>
                    <a:pt x="1942" y="4947"/>
                    <a:pt x="1874" y="4071"/>
                  </a:cubicBezTo>
                  <a:cubicBezTo>
                    <a:pt x="1782" y="2859"/>
                    <a:pt x="1314" y="258"/>
                    <a:pt x="1314" y="258"/>
                  </a:cubicBezTo>
                  <a:cubicBezTo>
                    <a:pt x="1314" y="258"/>
                    <a:pt x="723" y="0"/>
                    <a:pt x="362" y="0"/>
                  </a:cubicBezTo>
                  <a:close/>
                </a:path>
              </a:pathLst>
            </a:custGeom>
            <a:solidFill>
              <a:srgbClr val="F6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4" name="Google Shape;2644;p57"/>
            <p:cNvSpPr/>
            <p:nvPr/>
          </p:nvSpPr>
          <p:spPr>
            <a:xfrm>
              <a:off x="6139046" y="3733217"/>
              <a:ext cx="91715" cy="354883"/>
            </a:xfrm>
            <a:custGeom>
              <a:rect b="b" l="l" r="r" t="t"/>
              <a:pathLst>
                <a:path extrusionOk="0" h="7201" w="1861">
                  <a:moveTo>
                    <a:pt x="331" y="0"/>
                  </a:moveTo>
                  <a:cubicBezTo>
                    <a:pt x="124" y="0"/>
                    <a:pt x="0" y="103"/>
                    <a:pt x="164" y="445"/>
                  </a:cubicBezTo>
                  <a:cubicBezTo>
                    <a:pt x="570" y="1297"/>
                    <a:pt x="1365" y="7201"/>
                    <a:pt x="1365" y="7201"/>
                  </a:cubicBezTo>
                  <a:lnTo>
                    <a:pt x="1594" y="7086"/>
                  </a:lnTo>
                  <a:cubicBezTo>
                    <a:pt x="1759" y="7003"/>
                    <a:pt x="1860" y="6830"/>
                    <a:pt x="1850" y="6646"/>
                  </a:cubicBezTo>
                  <a:cubicBezTo>
                    <a:pt x="1819" y="6097"/>
                    <a:pt x="1751" y="4914"/>
                    <a:pt x="1685" y="4038"/>
                  </a:cubicBezTo>
                  <a:cubicBezTo>
                    <a:pt x="1591" y="2828"/>
                    <a:pt x="1124" y="227"/>
                    <a:pt x="1124" y="227"/>
                  </a:cubicBezTo>
                  <a:lnTo>
                    <a:pt x="1124" y="225"/>
                  </a:lnTo>
                  <a:cubicBezTo>
                    <a:pt x="1124" y="225"/>
                    <a:pt x="636" y="0"/>
                    <a:pt x="33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5" name="Google Shape;2645;p57"/>
            <p:cNvSpPr/>
            <p:nvPr/>
          </p:nvSpPr>
          <p:spPr>
            <a:xfrm>
              <a:off x="5689547" y="4069713"/>
              <a:ext cx="475133" cy="147749"/>
            </a:xfrm>
            <a:custGeom>
              <a:rect b="b" l="l" r="r" t="t"/>
              <a:pathLst>
                <a:path extrusionOk="0" h="2998" w="9641">
                  <a:moveTo>
                    <a:pt x="9106" y="2050"/>
                  </a:moveTo>
                  <a:lnTo>
                    <a:pt x="7985" y="1602"/>
                  </a:lnTo>
                  <a:lnTo>
                    <a:pt x="8200" y="1"/>
                  </a:lnTo>
                  <a:lnTo>
                    <a:pt x="1398" y="1"/>
                  </a:lnTo>
                  <a:lnTo>
                    <a:pt x="1617" y="1617"/>
                  </a:lnTo>
                  <a:lnTo>
                    <a:pt x="534" y="2050"/>
                  </a:lnTo>
                  <a:lnTo>
                    <a:pt x="0" y="2270"/>
                  </a:lnTo>
                  <a:lnTo>
                    <a:pt x="232" y="2402"/>
                  </a:lnTo>
                  <a:cubicBezTo>
                    <a:pt x="423" y="2510"/>
                    <a:pt x="654" y="2526"/>
                    <a:pt x="859" y="2446"/>
                  </a:cubicBezTo>
                  <a:lnTo>
                    <a:pt x="1685" y="2125"/>
                  </a:lnTo>
                  <a:lnTo>
                    <a:pt x="1718" y="2373"/>
                  </a:lnTo>
                  <a:cubicBezTo>
                    <a:pt x="1766" y="2729"/>
                    <a:pt x="2071" y="2997"/>
                    <a:pt x="2432" y="2997"/>
                  </a:cubicBezTo>
                  <a:lnTo>
                    <a:pt x="7167" y="2997"/>
                  </a:lnTo>
                  <a:cubicBezTo>
                    <a:pt x="7527" y="2997"/>
                    <a:pt x="7833" y="2729"/>
                    <a:pt x="7880" y="2373"/>
                  </a:cubicBezTo>
                  <a:lnTo>
                    <a:pt x="7916" y="2110"/>
                  </a:lnTo>
                  <a:lnTo>
                    <a:pt x="8782" y="2448"/>
                  </a:lnTo>
                  <a:cubicBezTo>
                    <a:pt x="8986" y="2526"/>
                    <a:pt x="9216" y="2510"/>
                    <a:pt x="9406" y="2402"/>
                  </a:cubicBezTo>
                  <a:lnTo>
                    <a:pt x="9640" y="2270"/>
                  </a:lnTo>
                  <a:lnTo>
                    <a:pt x="9105" y="205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6" name="Google Shape;2646;p57"/>
            <p:cNvSpPr/>
            <p:nvPr/>
          </p:nvSpPr>
          <p:spPr>
            <a:xfrm>
              <a:off x="5299728" y="3972332"/>
              <a:ext cx="1255570" cy="388001"/>
            </a:xfrm>
            <a:custGeom>
              <a:rect b="b" l="l" r="r" t="t"/>
              <a:pathLst>
                <a:path extrusionOk="0" h="7873" w="25477">
                  <a:moveTo>
                    <a:pt x="25477" y="4813"/>
                  </a:moveTo>
                  <a:lnTo>
                    <a:pt x="25476" y="4830"/>
                  </a:lnTo>
                  <a:lnTo>
                    <a:pt x="25476" y="4830"/>
                  </a:lnTo>
                  <a:cubicBezTo>
                    <a:pt x="25477" y="4824"/>
                    <a:pt x="25477" y="4819"/>
                    <a:pt x="25477" y="4813"/>
                  </a:cubicBezTo>
                  <a:close/>
                  <a:moveTo>
                    <a:pt x="12725" y="0"/>
                  </a:moveTo>
                  <a:cubicBezTo>
                    <a:pt x="11060" y="0"/>
                    <a:pt x="9542" y="319"/>
                    <a:pt x="8338" y="900"/>
                  </a:cubicBezTo>
                  <a:lnTo>
                    <a:pt x="4095" y="2950"/>
                  </a:lnTo>
                  <a:lnTo>
                    <a:pt x="4094" y="3767"/>
                  </a:lnTo>
                  <a:cubicBezTo>
                    <a:pt x="3805" y="4236"/>
                    <a:pt x="3033" y="4572"/>
                    <a:pt x="2122" y="4572"/>
                  </a:cubicBezTo>
                  <a:cubicBezTo>
                    <a:pt x="1540" y="4572"/>
                    <a:pt x="1013" y="4436"/>
                    <a:pt x="631" y="4216"/>
                  </a:cubicBezTo>
                  <a:cubicBezTo>
                    <a:pt x="597" y="4197"/>
                    <a:pt x="565" y="4188"/>
                    <a:pt x="533" y="4188"/>
                  </a:cubicBezTo>
                  <a:cubicBezTo>
                    <a:pt x="254" y="4188"/>
                    <a:pt x="71" y="4874"/>
                    <a:pt x="24" y="4874"/>
                  </a:cubicBezTo>
                  <a:cubicBezTo>
                    <a:pt x="16" y="4874"/>
                    <a:pt x="12" y="4855"/>
                    <a:pt x="12" y="4812"/>
                  </a:cubicBezTo>
                  <a:lnTo>
                    <a:pt x="1" y="6653"/>
                  </a:lnTo>
                  <a:cubicBezTo>
                    <a:pt x="4" y="6991"/>
                    <a:pt x="239" y="7296"/>
                    <a:pt x="621" y="7516"/>
                  </a:cubicBezTo>
                  <a:cubicBezTo>
                    <a:pt x="1004" y="7736"/>
                    <a:pt x="1530" y="7873"/>
                    <a:pt x="2111" y="7873"/>
                  </a:cubicBezTo>
                  <a:cubicBezTo>
                    <a:pt x="3214" y="7873"/>
                    <a:pt x="4115" y="7380"/>
                    <a:pt x="4200" y="6756"/>
                  </a:cubicBezTo>
                  <a:lnTo>
                    <a:pt x="4202" y="6756"/>
                  </a:lnTo>
                  <a:cubicBezTo>
                    <a:pt x="4202" y="6756"/>
                    <a:pt x="4197" y="6239"/>
                    <a:pt x="4888" y="5862"/>
                  </a:cubicBezTo>
                  <a:lnTo>
                    <a:pt x="8329" y="4199"/>
                  </a:lnTo>
                  <a:cubicBezTo>
                    <a:pt x="9531" y="3620"/>
                    <a:pt x="11051" y="3301"/>
                    <a:pt x="12716" y="3301"/>
                  </a:cubicBezTo>
                  <a:cubicBezTo>
                    <a:pt x="14286" y="3301"/>
                    <a:pt x="15809" y="3620"/>
                    <a:pt x="17018" y="4201"/>
                  </a:cubicBezTo>
                  <a:lnTo>
                    <a:pt x="20842" y="6041"/>
                  </a:lnTo>
                  <a:cubicBezTo>
                    <a:pt x="21265" y="6384"/>
                    <a:pt x="21263" y="6757"/>
                    <a:pt x="21263" y="6757"/>
                  </a:cubicBezTo>
                  <a:lnTo>
                    <a:pt x="21268" y="6744"/>
                  </a:lnTo>
                  <a:cubicBezTo>
                    <a:pt x="21306" y="7044"/>
                    <a:pt x="21533" y="7314"/>
                    <a:pt x="21880" y="7516"/>
                  </a:cubicBezTo>
                  <a:cubicBezTo>
                    <a:pt x="22263" y="7737"/>
                    <a:pt x="22789" y="7873"/>
                    <a:pt x="23371" y="7873"/>
                  </a:cubicBezTo>
                  <a:cubicBezTo>
                    <a:pt x="24534" y="7873"/>
                    <a:pt x="25472" y="7328"/>
                    <a:pt x="25467" y="6654"/>
                  </a:cubicBezTo>
                  <a:lnTo>
                    <a:pt x="25476" y="4830"/>
                  </a:lnTo>
                  <a:lnTo>
                    <a:pt x="25476" y="4830"/>
                  </a:lnTo>
                  <a:cubicBezTo>
                    <a:pt x="25474" y="4998"/>
                    <a:pt x="25407" y="5060"/>
                    <a:pt x="25289" y="5060"/>
                  </a:cubicBezTo>
                  <a:cubicBezTo>
                    <a:pt x="24960" y="5060"/>
                    <a:pt x="24230" y="4573"/>
                    <a:pt x="23380" y="4573"/>
                  </a:cubicBezTo>
                  <a:lnTo>
                    <a:pt x="23382" y="4573"/>
                  </a:lnTo>
                  <a:cubicBezTo>
                    <a:pt x="22800" y="4573"/>
                    <a:pt x="22274" y="4436"/>
                    <a:pt x="21891" y="4216"/>
                  </a:cubicBezTo>
                  <a:cubicBezTo>
                    <a:pt x="21650" y="4076"/>
                    <a:pt x="21466" y="3903"/>
                    <a:pt x="21363" y="3709"/>
                  </a:cubicBezTo>
                  <a:lnTo>
                    <a:pt x="21365" y="2987"/>
                  </a:lnTo>
                  <a:lnTo>
                    <a:pt x="17029" y="901"/>
                  </a:lnTo>
                  <a:cubicBezTo>
                    <a:pt x="15818" y="319"/>
                    <a:pt x="14297" y="0"/>
                    <a:pt x="12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7" name="Google Shape;2647;p57"/>
            <p:cNvSpPr/>
            <p:nvPr/>
          </p:nvSpPr>
          <p:spPr>
            <a:xfrm>
              <a:off x="6163687" y="3582760"/>
              <a:ext cx="388248" cy="411065"/>
            </a:xfrm>
            <a:custGeom>
              <a:rect b="b" l="l" r="r" t="t"/>
              <a:pathLst>
                <a:path extrusionOk="0" h="8341" w="7878">
                  <a:moveTo>
                    <a:pt x="7878" y="669"/>
                  </a:moveTo>
                  <a:lnTo>
                    <a:pt x="7878" y="685"/>
                  </a:lnTo>
                  <a:lnTo>
                    <a:pt x="7878" y="685"/>
                  </a:lnTo>
                  <a:cubicBezTo>
                    <a:pt x="7878" y="680"/>
                    <a:pt x="7878" y="675"/>
                    <a:pt x="7878" y="669"/>
                  </a:cubicBezTo>
                  <a:close/>
                  <a:moveTo>
                    <a:pt x="5188" y="0"/>
                  </a:moveTo>
                  <a:lnTo>
                    <a:pt x="1540" y="2557"/>
                  </a:lnTo>
                  <a:cubicBezTo>
                    <a:pt x="547" y="3255"/>
                    <a:pt x="5" y="4133"/>
                    <a:pt x="10" y="5041"/>
                  </a:cubicBezTo>
                  <a:lnTo>
                    <a:pt x="1" y="8297"/>
                  </a:lnTo>
                  <a:lnTo>
                    <a:pt x="1" y="8297"/>
                  </a:lnTo>
                  <a:cubicBezTo>
                    <a:pt x="12" y="7407"/>
                    <a:pt x="552" y="6544"/>
                    <a:pt x="1531" y="5858"/>
                  </a:cubicBezTo>
                  <a:lnTo>
                    <a:pt x="4617" y="3694"/>
                  </a:lnTo>
                  <a:cubicBezTo>
                    <a:pt x="4950" y="3460"/>
                    <a:pt x="5350" y="3350"/>
                    <a:pt x="5756" y="3350"/>
                  </a:cubicBezTo>
                  <a:cubicBezTo>
                    <a:pt x="5759" y="3350"/>
                    <a:pt x="5762" y="3350"/>
                    <a:pt x="5764" y="3350"/>
                  </a:cubicBezTo>
                  <a:lnTo>
                    <a:pt x="5771" y="3350"/>
                  </a:lnTo>
                  <a:cubicBezTo>
                    <a:pt x="6932" y="3350"/>
                    <a:pt x="7870" y="2804"/>
                    <a:pt x="7869" y="2131"/>
                  </a:cubicBezTo>
                  <a:lnTo>
                    <a:pt x="7878" y="685"/>
                  </a:lnTo>
                  <a:lnTo>
                    <a:pt x="7878" y="685"/>
                  </a:lnTo>
                  <a:cubicBezTo>
                    <a:pt x="7876" y="813"/>
                    <a:pt x="7836" y="864"/>
                    <a:pt x="7765" y="864"/>
                  </a:cubicBezTo>
                  <a:cubicBezTo>
                    <a:pt x="7483" y="864"/>
                    <a:pt x="6701" y="51"/>
                    <a:pt x="5780" y="51"/>
                  </a:cubicBezTo>
                  <a:lnTo>
                    <a:pt x="5780" y="50"/>
                  </a:lnTo>
                  <a:cubicBezTo>
                    <a:pt x="5574" y="50"/>
                    <a:pt x="5375" y="33"/>
                    <a:pt x="5188" y="0"/>
                  </a:cubicBezTo>
                  <a:close/>
                  <a:moveTo>
                    <a:pt x="1" y="8297"/>
                  </a:moveTo>
                  <a:cubicBezTo>
                    <a:pt x="1" y="8312"/>
                    <a:pt x="1" y="8326"/>
                    <a:pt x="1" y="8340"/>
                  </a:cubicBezTo>
                  <a:lnTo>
                    <a:pt x="1" y="8297"/>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8" name="Google Shape;2648;p57"/>
            <p:cNvSpPr/>
            <p:nvPr/>
          </p:nvSpPr>
          <p:spPr>
            <a:xfrm>
              <a:off x="5296427" y="3583598"/>
              <a:ext cx="388937" cy="412593"/>
            </a:xfrm>
            <a:custGeom>
              <a:rect b="b" l="l" r="r" t="t"/>
              <a:pathLst>
                <a:path extrusionOk="0" h="8372" w="7892">
                  <a:moveTo>
                    <a:pt x="2590" y="0"/>
                  </a:moveTo>
                  <a:cubicBezTo>
                    <a:pt x="2438" y="22"/>
                    <a:pt x="2281" y="33"/>
                    <a:pt x="2120" y="33"/>
                  </a:cubicBezTo>
                  <a:cubicBezTo>
                    <a:pt x="1574" y="33"/>
                    <a:pt x="1075" y="1524"/>
                    <a:pt x="701" y="1524"/>
                  </a:cubicBezTo>
                  <a:cubicBezTo>
                    <a:pt x="676" y="1524"/>
                    <a:pt x="652" y="1518"/>
                    <a:pt x="629" y="1505"/>
                  </a:cubicBezTo>
                  <a:cubicBezTo>
                    <a:pt x="248" y="1283"/>
                    <a:pt x="11" y="978"/>
                    <a:pt x="9" y="642"/>
                  </a:cubicBezTo>
                  <a:lnTo>
                    <a:pt x="0" y="2114"/>
                  </a:lnTo>
                  <a:cubicBezTo>
                    <a:pt x="2" y="2451"/>
                    <a:pt x="238" y="2755"/>
                    <a:pt x="620" y="2975"/>
                  </a:cubicBezTo>
                  <a:cubicBezTo>
                    <a:pt x="1003" y="3195"/>
                    <a:pt x="1529" y="3332"/>
                    <a:pt x="2110" y="3332"/>
                  </a:cubicBezTo>
                  <a:lnTo>
                    <a:pt x="2115" y="3332"/>
                  </a:lnTo>
                  <a:cubicBezTo>
                    <a:pt x="2437" y="3332"/>
                    <a:pt x="2752" y="3420"/>
                    <a:pt x="3018" y="3603"/>
                  </a:cubicBezTo>
                  <a:lnTo>
                    <a:pt x="6307" y="5876"/>
                  </a:lnTo>
                  <a:cubicBezTo>
                    <a:pt x="7320" y="6576"/>
                    <a:pt x="7877" y="7457"/>
                    <a:pt x="7882" y="8371"/>
                  </a:cubicBezTo>
                  <a:lnTo>
                    <a:pt x="7891" y="5072"/>
                  </a:lnTo>
                  <a:cubicBezTo>
                    <a:pt x="7886" y="4158"/>
                    <a:pt x="7328" y="3275"/>
                    <a:pt x="6316" y="2577"/>
                  </a:cubicBezTo>
                  <a:lnTo>
                    <a:pt x="6316" y="2575"/>
                  </a:lnTo>
                  <a:lnTo>
                    <a:pt x="259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9" name="Google Shape;2649;p57"/>
            <p:cNvSpPr/>
            <p:nvPr/>
          </p:nvSpPr>
          <p:spPr>
            <a:xfrm>
              <a:off x="5296624" y="3556295"/>
              <a:ext cx="1258921" cy="713315"/>
            </a:xfrm>
            <a:custGeom>
              <a:rect b="b" l="l" r="r" t="t"/>
              <a:pathLst>
                <a:path extrusionOk="0" h="14474" w="25545">
                  <a:moveTo>
                    <a:pt x="23360" y="0"/>
                  </a:moveTo>
                  <a:cubicBezTo>
                    <a:pt x="22197" y="2"/>
                    <a:pt x="21259" y="547"/>
                    <a:pt x="21262" y="1220"/>
                  </a:cubicBezTo>
                  <a:cubicBezTo>
                    <a:pt x="21265" y="1362"/>
                    <a:pt x="21309" y="1499"/>
                    <a:pt x="21386" y="1625"/>
                  </a:cubicBezTo>
                  <a:cubicBezTo>
                    <a:pt x="21386" y="1625"/>
                    <a:pt x="18455" y="2326"/>
                    <a:pt x="17464" y="2505"/>
                  </a:cubicBezTo>
                  <a:cubicBezTo>
                    <a:pt x="15995" y="2769"/>
                    <a:pt x="14286" y="2814"/>
                    <a:pt x="12705" y="2814"/>
                  </a:cubicBezTo>
                  <a:cubicBezTo>
                    <a:pt x="11127" y="2814"/>
                    <a:pt x="9970" y="2723"/>
                    <a:pt x="8641" y="2505"/>
                  </a:cubicBezTo>
                  <a:cubicBezTo>
                    <a:pt x="7207" y="2268"/>
                    <a:pt x="4066" y="1669"/>
                    <a:pt x="4066" y="1669"/>
                  </a:cubicBezTo>
                  <a:cubicBezTo>
                    <a:pt x="4162" y="1529"/>
                    <a:pt x="4212" y="1377"/>
                    <a:pt x="4212" y="1220"/>
                  </a:cubicBezTo>
                  <a:cubicBezTo>
                    <a:pt x="4211" y="883"/>
                    <a:pt x="3972" y="579"/>
                    <a:pt x="3591" y="359"/>
                  </a:cubicBezTo>
                  <a:cubicBezTo>
                    <a:pt x="3209" y="137"/>
                    <a:pt x="2682" y="2"/>
                    <a:pt x="2100" y="2"/>
                  </a:cubicBezTo>
                  <a:cubicBezTo>
                    <a:pt x="941" y="2"/>
                    <a:pt x="1" y="547"/>
                    <a:pt x="5" y="1220"/>
                  </a:cubicBezTo>
                  <a:cubicBezTo>
                    <a:pt x="7" y="1557"/>
                    <a:pt x="244" y="1862"/>
                    <a:pt x="625" y="2082"/>
                  </a:cubicBezTo>
                  <a:cubicBezTo>
                    <a:pt x="1007" y="2302"/>
                    <a:pt x="1534" y="2438"/>
                    <a:pt x="2116" y="2438"/>
                  </a:cubicBezTo>
                  <a:lnTo>
                    <a:pt x="2156" y="2438"/>
                  </a:lnTo>
                  <a:cubicBezTo>
                    <a:pt x="2491" y="2438"/>
                    <a:pt x="2823" y="2502"/>
                    <a:pt x="3134" y="2628"/>
                  </a:cubicBezTo>
                  <a:cubicBezTo>
                    <a:pt x="3708" y="2857"/>
                    <a:pt x="4688" y="3251"/>
                    <a:pt x="5409" y="3541"/>
                  </a:cubicBezTo>
                  <a:cubicBezTo>
                    <a:pt x="5977" y="3769"/>
                    <a:pt x="6526" y="4047"/>
                    <a:pt x="7043" y="4377"/>
                  </a:cubicBezTo>
                  <a:cubicBezTo>
                    <a:pt x="7590" y="4724"/>
                    <a:pt x="7884" y="4963"/>
                    <a:pt x="7887" y="5624"/>
                  </a:cubicBezTo>
                  <a:cubicBezTo>
                    <a:pt x="7892" y="6538"/>
                    <a:pt x="7393" y="7452"/>
                    <a:pt x="6566" y="8358"/>
                  </a:cubicBezTo>
                  <a:cubicBezTo>
                    <a:pt x="5857" y="9134"/>
                    <a:pt x="4055" y="10843"/>
                    <a:pt x="3200" y="11648"/>
                  </a:cubicBezTo>
                  <a:cubicBezTo>
                    <a:pt x="2926" y="11906"/>
                    <a:pt x="2562" y="12035"/>
                    <a:pt x="2184" y="12035"/>
                  </a:cubicBezTo>
                  <a:cubicBezTo>
                    <a:pt x="2182" y="12035"/>
                    <a:pt x="2179" y="12035"/>
                    <a:pt x="2177" y="12035"/>
                  </a:cubicBezTo>
                  <a:lnTo>
                    <a:pt x="2171" y="12035"/>
                  </a:lnTo>
                  <a:cubicBezTo>
                    <a:pt x="1010" y="12035"/>
                    <a:pt x="70" y="12581"/>
                    <a:pt x="75" y="13254"/>
                  </a:cubicBezTo>
                  <a:cubicBezTo>
                    <a:pt x="76" y="13592"/>
                    <a:pt x="313" y="13897"/>
                    <a:pt x="696" y="14117"/>
                  </a:cubicBezTo>
                  <a:cubicBezTo>
                    <a:pt x="1076" y="14337"/>
                    <a:pt x="1603" y="14473"/>
                    <a:pt x="2185" y="14473"/>
                  </a:cubicBezTo>
                  <a:cubicBezTo>
                    <a:pt x="3348" y="14473"/>
                    <a:pt x="4286" y="13927"/>
                    <a:pt x="4282" y="13254"/>
                  </a:cubicBezTo>
                  <a:lnTo>
                    <a:pt x="4282" y="13251"/>
                  </a:lnTo>
                  <a:cubicBezTo>
                    <a:pt x="4280" y="12937"/>
                    <a:pt x="4418" y="12637"/>
                    <a:pt x="4660" y="12437"/>
                  </a:cubicBezTo>
                  <a:lnTo>
                    <a:pt x="6913" y="10573"/>
                  </a:lnTo>
                  <a:cubicBezTo>
                    <a:pt x="8544" y="9224"/>
                    <a:pt x="10587" y="8457"/>
                    <a:pt x="12702" y="8444"/>
                  </a:cubicBezTo>
                  <a:cubicBezTo>
                    <a:pt x="12731" y="8442"/>
                    <a:pt x="12760" y="8442"/>
                    <a:pt x="12789" y="8442"/>
                  </a:cubicBezTo>
                  <a:lnTo>
                    <a:pt x="12836" y="8442"/>
                  </a:lnTo>
                  <a:cubicBezTo>
                    <a:pt x="14923" y="8451"/>
                    <a:pt x="16936" y="9216"/>
                    <a:pt x="18553" y="10537"/>
                  </a:cubicBezTo>
                  <a:lnTo>
                    <a:pt x="20996" y="12534"/>
                  </a:lnTo>
                  <a:cubicBezTo>
                    <a:pt x="21211" y="12709"/>
                    <a:pt x="21334" y="12974"/>
                    <a:pt x="21333" y="13251"/>
                  </a:cubicBezTo>
                  <a:lnTo>
                    <a:pt x="21333" y="13254"/>
                  </a:lnTo>
                  <a:cubicBezTo>
                    <a:pt x="21334" y="13590"/>
                    <a:pt x="21573" y="13895"/>
                    <a:pt x="21954" y="14117"/>
                  </a:cubicBezTo>
                  <a:cubicBezTo>
                    <a:pt x="22337" y="14337"/>
                    <a:pt x="22863" y="14473"/>
                    <a:pt x="23445" y="14473"/>
                  </a:cubicBezTo>
                  <a:cubicBezTo>
                    <a:pt x="24606" y="14473"/>
                    <a:pt x="25544" y="13927"/>
                    <a:pt x="25541" y="13255"/>
                  </a:cubicBezTo>
                  <a:cubicBezTo>
                    <a:pt x="25540" y="12918"/>
                    <a:pt x="25301" y="12614"/>
                    <a:pt x="24920" y="12392"/>
                  </a:cubicBezTo>
                  <a:cubicBezTo>
                    <a:pt x="24537" y="12172"/>
                    <a:pt x="24011" y="12035"/>
                    <a:pt x="23429" y="12035"/>
                  </a:cubicBezTo>
                  <a:lnTo>
                    <a:pt x="23391" y="12035"/>
                  </a:lnTo>
                  <a:cubicBezTo>
                    <a:pt x="22991" y="12035"/>
                    <a:pt x="22605" y="11885"/>
                    <a:pt x="22309" y="11612"/>
                  </a:cubicBezTo>
                  <a:cubicBezTo>
                    <a:pt x="21414" y="10786"/>
                    <a:pt x="19605" y="9110"/>
                    <a:pt x="18931" y="8442"/>
                  </a:cubicBezTo>
                  <a:cubicBezTo>
                    <a:pt x="18050" y="7571"/>
                    <a:pt x="17607" y="6549"/>
                    <a:pt x="17604" y="5578"/>
                  </a:cubicBezTo>
                  <a:cubicBezTo>
                    <a:pt x="17601" y="4973"/>
                    <a:pt x="17841" y="4724"/>
                    <a:pt x="18295" y="4420"/>
                  </a:cubicBezTo>
                  <a:cubicBezTo>
                    <a:pt x="18848" y="4049"/>
                    <a:pt x="19444" y="3743"/>
                    <a:pt x="20062" y="3492"/>
                  </a:cubicBezTo>
                  <a:lnTo>
                    <a:pt x="22005" y="2705"/>
                  </a:lnTo>
                  <a:cubicBezTo>
                    <a:pt x="22439" y="2529"/>
                    <a:pt x="22900" y="2440"/>
                    <a:pt x="23368" y="2440"/>
                  </a:cubicBezTo>
                  <a:lnTo>
                    <a:pt x="23374" y="2440"/>
                  </a:lnTo>
                  <a:cubicBezTo>
                    <a:pt x="24535" y="2440"/>
                    <a:pt x="25475" y="1894"/>
                    <a:pt x="25472" y="1220"/>
                  </a:cubicBezTo>
                  <a:cubicBezTo>
                    <a:pt x="25469" y="883"/>
                    <a:pt x="25233" y="579"/>
                    <a:pt x="24850" y="357"/>
                  </a:cubicBezTo>
                  <a:cubicBezTo>
                    <a:pt x="24469" y="137"/>
                    <a:pt x="23941" y="0"/>
                    <a:pt x="2336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0" name="Google Shape;2650;p57"/>
            <p:cNvSpPr/>
            <p:nvPr/>
          </p:nvSpPr>
          <p:spPr>
            <a:xfrm>
              <a:off x="5302488" y="3969227"/>
              <a:ext cx="1250543" cy="320287"/>
            </a:xfrm>
            <a:custGeom>
              <a:rect b="b" l="l" r="r" t="t"/>
              <a:pathLst>
                <a:path extrusionOk="0" h="6499" w="25375">
                  <a:moveTo>
                    <a:pt x="12606" y="0"/>
                  </a:moveTo>
                  <a:cubicBezTo>
                    <a:pt x="12453" y="0"/>
                    <a:pt x="12303" y="6"/>
                    <a:pt x="12154" y="12"/>
                  </a:cubicBezTo>
                  <a:cubicBezTo>
                    <a:pt x="10169" y="106"/>
                    <a:pt x="8331" y="923"/>
                    <a:pt x="6794" y="2194"/>
                  </a:cubicBezTo>
                  <a:lnTo>
                    <a:pt x="4541" y="4058"/>
                  </a:lnTo>
                  <a:cubicBezTo>
                    <a:pt x="4299" y="4258"/>
                    <a:pt x="4159" y="4558"/>
                    <a:pt x="4163" y="4872"/>
                  </a:cubicBezTo>
                  <a:lnTo>
                    <a:pt x="4163" y="4875"/>
                  </a:lnTo>
                  <a:cubicBezTo>
                    <a:pt x="4166" y="5548"/>
                    <a:pt x="3227" y="6094"/>
                    <a:pt x="2066" y="6094"/>
                  </a:cubicBezTo>
                  <a:cubicBezTo>
                    <a:pt x="1484" y="6094"/>
                    <a:pt x="957" y="5959"/>
                    <a:pt x="575" y="5738"/>
                  </a:cubicBezTo>
                  <a:cubicBezTo>
                    <a:pt x="371" y="5619"/>
                    <a:pt x="211" y="5476"/>
                    <a:pt x="103" y="5318"/>
                  </a:cubicBezTo>
                  <a:cubicBezTo>
                    <a:pt x="60" y="5382"/>
                    <a:pt x="26" y="5448"/>
                    <a:pt x="0" y="5518"/>
                  </a:cubicBezTo>
                  <a:cubicBezTo>
                    <a:pt x="83" y="5759"/>
                    <a:pt x="286" y="5976"/>
                    <a:pt x="575" y="6142"/>
                  </a:cubicBezTo>
                  <a:cubicBezTo>
                    <a:pt x="957" y="6362"/>
                    <a:pt x="1484" y="6499"/>
                    <a:pt x="2066" y="6499"/>
                  </a:cubicBezTo>
                  <a:cubicBezTo>
                    <a:pt x="3229" y="6499"/>
                    <a:pt x="4167" y="5953"/>
                    <a:pt x="4163" y="5281"/>
                  </a:cubicBezTo>
                  <a:lnTo>
                    <a:pt x="4163" y="5276"/>
                  </a:lnTo>
                  <a:cubicBezTo>
                    <a:pt x="4159" y="4961"/>
                    <a:pt x="4299" y="4662"/>
                    <a:pt x="4541" y="4462"/>
                  </a:cubicBezTo>
                  <a:lnTo>
                    <a:pt x="6794" y="2598"/>
                  </a:lnTo>
                  <a:cubicBezTo>
                    <a:pt x="8331" y="1328"/>
                    <a:pt x="10232" y="574"/>
                    <a:pt x="12217" y="478"/>
                  </a:cubicBezTo>
                  <a:cubicBezTo>
                    <a:pt x="12338" y="474"/>
                    <a:pt x="12461" y="469"/>
                    <a:pt x="12583" y="469"/>
                  </a:cubicBezTo>
                  <a:cubicBezTo>
                    <a:pt x="12612" y="468"/>
                    <a:pt x="12640" y="468"/>
                    <a:pt x="12669" y="468"/>
                  </a:cubicBezTo>
                  <a:lnTo>
                    <a:pt x="12717" y="468"/>
                  </a:lnTo>
                  <a:cubicBezTo>
                    <a:pt x="12850" y="469"/>
                    <a:pt x="12984" y="472"/>
                    <a:pt x="13118" y="480"/>
                  </a:cubicBezTo>
                  <a:cubicBezTo>
                    <a:pt x="15061" y="578"/>
                    <a:pt x="16920" y="1326"/>
                    <a:pt x="18434" y="2563"/>
                  </a:cubicBezTo>
                  <a:lnTo>
                    <a:pt x="20877" y="4559"/>
                  </a:lnTo>
                  <a:cubicBezTo>
                    <a:pt x="21091" y="4735"/>
                    <a:pt x="21215" y="4999"/>
                    <a:pt x="21214" y="5276"/>
                  </a:cubicBezTo>
                  <a:lnTo>
                    <a:pt x="21214" y="5281"/>
                  </a:lnTo>
                  <a:cubicBezTo>
                    <a:pt x="21215" y="5616"/>
                    <a:pt x="21452" y="5922"/>
                    <a:pt x="21835" y="6142"/>
                  </a:cubicBezTo>
                  <a:cubicBezTo>
                    <a:pt x="22216" y="6362"/>
                    <a:pt x="22743" y="6499"/>
                    <a:pt x="23324" y="6499"/>
                  </a:cubicBezTo>
                  <a:cubicBezTo>
                    <a:pt x="24341" y="6499"/>
                    <a:pt x="25182" y="6081"/>
                    <a:pt x="25374" y="5527"/>
                  </a:cubicBezTo>
                  <a:cubicBezTo>
                    <a:pt x="25350" y="5458"/>
                    <a:pt x="25316" y="5391"/>
                    <a:pt x="25273" y="5327"/>
                  </a:cubicBezTo>
                  <a:cubicBezTo>
                    <a:pt x="24967" y="5776"/>
                    <a:pt x="24212" y="6094"/>
                    <a:pt x="23324" y="6094"/>
                  </a:cubicBezTo>
                  <a:cubicBezTo>
                    <a:pt x="22743" y="6094"/>
                    <a:pt x="22216" y="5958"/>
                    <a:pt x="21835" y="5738"/>
                  </a:cubicBezTo>
                  <a:cubicBezTo>
                    <a:pt x="21452" y="5516"/>
                    <a:pt x="21215" y="5211"/>
                    <a:pt x="21214" y="4875"/>
                  </a:cubicBezTo>
                  <a:lnTo>
                    <a:pt x="21214" y="4872"/>
                  </a:lnTo>
                  <a:cubicBezTo>
                    <a:pt x="21215" y="4595"/>
                    <a:pt x="21091" y="4330"/>
                    <a:pt x="20877" y="4155"/>
                  </a:cubicBezTo>
                  <a:lnTo>
                    <a:pt x="18434" y="2158"/>
                  </a:lnTo>
                  <a:cubicBezTo>
                    <a:pt x="16920" y="921"/>
                    <a:pt x="14998" y="111"/>
                    <a:pt x="13055" y="12"/>
                  </a:cubicBezTo>
                  <a:cubicBezTo>
                    <a:pt x="12906" y="6"/>
                    <a:pt x="12756" y="0"/>
                    <a:pt x="1260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1" name="Google Shape;2651;p57"/>
            <p:cNvSpPr/>
            <p:nvPr/>
          </p:nvSpPr>
          <p:spPr>
            <a:xfrm>
              <a:off x="6294135" y="3607302"/>
              <a:ext cx="66039" cy="42432"/>
            </a:xfrm>
            <a:custGeom>
              <a:rect b="b" l="l" r="r" t="t"/>
              <a:pathLst>
                <a:path extrusionOk="0" h="861" w="1340">
                  <a:moveTo>
                    <a:pt x="1044" y="1"/>
                  </a:moveTo>
                  <a:cubicBezTo>
                    <a:pt x="1044" y="1"/>
                    <a:pt x="849" y="430"/>
                    <a:pt x="1" y="861"/>
                  </a:cubicBezTo>
                  <a:lnTo>
                    <a:pt x="1339" y="728"/>
                  </a:lnTo>
                  <a:lnTo>
                    <a:pt x="1044"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2" name="Google Shape;2652;p57"/>
            <p:cNvSpPr/>
            <p:nvPr/>
          </p:nvSpPr>
          <p:spPr>
            <a:xfrm>
              <a:off x="5488428" y="3607302"/>
              <a:ext cx="65940" cy="42432"/>
            </a:xfrm>
            <a:custGeom>
              <a:rect b="b" l="l" r="r" t="t"/>
              <a:pathLst>
                <a:path extrusionOk="0" h="861" w="1338">
                  <a:moveTo>
                    <a:pt x="296" y="1"/>
                  </a:moveTo>
                  <a:lnTo>
                    <a:pt x="0" y="728"/>
                  </a:lnTo>
                  <a:lnTo>
                    <a:pt x="1337" y="861"/>
                  </a:lnTo>
                  <a:cubicBezTo>
                    <a:pt x="491" y="430"/>
                    <a:pt x="296" y="1"/>
                    <a:pt x="29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3" name="Google Shape;2653;p57"/>
            <p:cNvSpPr/>
            <p:nvPr/>
          </p:nvSpPr>
          <p:spPr>
            <a:xfrm>
              <a:off x="6255499" y="4065770"/>
              <a:ext cx="107633" cy="168103"/>
            </a:xfrm>
            <a:custGeom>
              <a:rect b="b" l="l" r="r" t="t"/>
              <a:pathLst>
                <a:path extrusionOk="0" h="3411" w="2184">
                  <a:moveTo>
                    <a:pt x="1479" y="1"/>
                  </a:moveTo>
                  <a:lnTo>
                    <a:pt x="1479" y="1"/>
                  </a:lnTo>
                  <a:cubicBezTo>
                    <a:pt x="1259" y="30"/>
                    <a:pt x="1048" y="107"/>
                    <a:pt x="862" y="228"/>
                  </a:cubicBezTo>
                  <a:lnTo>
                    <a:pt x="542" y="439"/>
                  </a:lnTo>
                  <a:cubicBezTo>
                    <a:pt x="204" y="662"/>
                    <a:pt x="0" y="1041"/>
                    <a:pt x="0" y="1445"/>
                  </a:cubicBezTo>
                  <a:lnTo>
                    <a:pt x="0" y="2633"/>
                  </a:lnTo>
                  <a:cubicBezTo>
                    <a:pt x="0" y="2833"/>
                    <a:pt x="114" y="3014"/>
                    <a:pt x="294" y="3100"/>
                  </a:cubicBezTo>
                  <a:lnTo>
                    <a:pt x="937" y="3411"/>
                  </a:lnTo>
                  <a:lnTo>
                    <a:pt x="937" y="1899"/>
                  </a:lnTo>
                  <a:cubicBezTo>
                    <a:pt x="937" y="1493"/>
                    <a:pt x="1143" y="1113"/>
                    <a:pt x="1485" y="891"/>
                  </a:cubicBezTo>
                  <a:lnTo>
                    <a:pt x="1485" y="891"/>
                  </a:lnTo>
                  <a:cubicBezTo>
                    <a:pt x="1674" y="768"/>
                    <a:pt x="1888" y="690"/>
                    <a:pt x="2112" y="664"/>
                  </a:cubicBezTo>
                  <a:lnTo>
                    <a:pt x="2183" y="656"/>
                  </a:lnTo>
                  <a:lnTo>
                    <a:pt x="147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4" name="Google Shape;2654;p57"/>
            <p:cNvSpPr/>
            <p:nvPr/>
          </p:nvSpPr>
          <p:spPr>
            <a:xfrm>
              <a:off x="6181527" y="4018164"/>
              <a:ext cx="127790" cy="180275"/>
            </a:xfrm>
            <a:custGeom>
              <a:rect b="b" l="l" r="r" t="t"/>
              <a:pathLst>
                <a:path extrusionOk="0" h="3658" w="2593">
                  <a:moveTo>
                    <a:pt x="1948" y="1"/>
                  </a:moveTo>
                  <a:lnTo>
                    <a:pt x="1935" y="1"/>
                  </a:lnTo>
                  <a:cubicBezTo>
                    <a:pt x="1728" y="18"/>
                    <a:pt x="1528" y="84"/>
                    <a:pt x="1351" y="195"/>
                  </a:cubicBezTo>
                  <a:lnTo>
                    <a:pt x="725" y="590"/>
                  </a:lnTo>
                  <a:cubicBezTo>
                    <a:pt x="272" y="873"/>
                    <a:pt x="0" y="1368"/>
                    <a:pt x="0" y="1902"/>
                  </a:cubicBezTo>
                  <a:lnTo>
                    <a:pt x="0" y="2880"/>
                  </a:lnTo>
                  <a:cubicBezTo>
                    <a:pt x="0" y="3080"/>
                    <a:pt x="114" y="3263"/>
                    <a:pt x="296" y="3349"/>
                  </a:cubicBezTo>
                  <a:cubicBezTo>
                    <a:pt x="572" y="3480"/>
                    <a:pt x="942" y="3657"/>
                    <a:pt x="942" y="3657"/>
                  </a:cubicBezTo>
                  <a:lnTo>
                    <a:pt x="942" y="2334"/>
                  </a:lnTo>
                  <a:cubicBezTo>
                    <a:pt x="942" y="1810"/>
                    <a:pt x="1208" y="1320"/>
                    <a:pt x="1646" y="1034"/>
                  </a:cubicBezTo>
                  <a:lnTo>
                    <a:pt x="1992" y="810"/>
                  </a:lnTo>
                  <a:cubicBezTo>
                    <a:pt x="2172" y="693"/>
                    <a:pt x="2378" y="624"/>
                    <a:pt x="2592" y="607"/>
                  </a:cubicBezTo>
                  <a:lnTo>
                    <a:pt x="2592" y="607"/>
                  </a:lnTo>
                  <a:lnTo>
                    <a:pt x="194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5" name="Google Shape;2655;p57"/>
            <p:cNvSpPr/>
            <p:nvPr/>
          </p:nvSpPr>
          <p:spPr>
            <a:xfrm>
              <a:off x="5487886" y="4065770"/>
              <a:ext cx="107633" cy="168103"/>
            </a:xfrm>
            <a:custGeom>
              <a:rect b="b" l="l" r="r" t="t"/>
              <a:pathLst>
                <a:path extrusionOk="0" h="3411" w="2184">
                  <a:moveTo>
                    <a:pt x="705" y="1"/>
                  </a:moveTo>
                  <a:lnTo>
                    <a:pt x="705" y="1"/>
                  </a:lnTo>
                  <a:cubicBezTo>
                    <a:pt x="925" y="30"/>
                    <a:pt x="1136" y="107"/>
                    <a:pt x="1320" y="228"/>
                  </a:cubicBezTo>
                  <a:lnTo>
                    <a:pt x="1640" y="439"/>
                  </a:lnTo>
                  <a:cubicBezTo>
                    <a:pt x="1979" y="662"/>
                    <a:pt x="2183" y="1041"/>
                    <a:pt x="2183" y="1445"/>
                  </a:cubicBezTo>
                  <a:lnTo>
                    <a:pt x="2183" y="2633"/>
                  </a:lnTo>
                  <a:cubicBezTo>
                    <a:pt x="2183" y="2833"/>
                    <a:pt x="2069" y="3014"/>
                    <a:pt x="1890" y="3100"/>
                  </a:cubicBezTo>
                  <a:lnTo>
                    <a:pt x="1245" y="3411"/>
                  </a:lnTo>
                  <a:lnTo>
                    <a:pt x="1245" y="1899"/>
                  </a:lnTo>
                  <a:cubicBezTo>
                    <a:pt x="1245" y="1493"/>
                    <a:pt x="1040" y="1113"/>
                    <a:pt x="699" y="891"/>
                  </a:cubicBezTo>
                  <a:lnTo>
                    <a:pt x="699" y="891"/>
                  </a:lnTo>
                  <a:cubicBezTo>
                    <a:pt x="510" y="768"/>
                    <a:pt x="294" y="690"/>
                    <a:pt x="71" y="664"/>
                  </a:cubicBezTo>
                  <a:lnTo>
                    <a:pt x="1" y="656"/>
                  </a:lnTo>
                  <a:lnTo>
                    <a:pt x="70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6" name="Google Shape;2656;p57"/>
            <p:cNvSpPr/>
            <p:nvPr/>
          </p:nvSpPr>
          <p:spPr>
            <a:xfrm>
              <a:off x="5540568" y="4018164"/>
              <a:ext cx="127888" cy="180275"/>
            </a:xfrm>
            <a:custGeom>
              <a:rect b="b" l="l" r="r" t="t"/>
              <a:pathLst>
                <a:path extrusionOk="0" h="3658" w="2595">
                  <a:moveTo>
                    <a:pt x="624" y="1"/>
                  </a:moveTo>
                  <a:lnTo>
                    <a:pt x="657" y="1"/>
                  </a:lnTo>
                  <a:cubicBezTo>
                    <a:pt x="865" y="18"/>
                    <a:pt x="1065" y="84"/>
                    <a:pt x="1240" y="195"/>
                  </a:cubicBezTo>
                  <a:lnTo>
                    <a:pt x="1870" y="590"/>
                  </a:lnTo>
                  <a:cubicBezTo>
                    <a:pt x="2320" y="873"/>
                    <a:pt x="2594" y="1368"/>
                    <a:pt x="2594" y="1902"/>
                  </a:cubicBezTo>
                  <a:lnTo>
                    <a:pt x="2594" y="2880"/>
                  </a:lnTo>
                  <a:cubicBezTo>
                    <a:pt x="2594" y="3080"/>
                    <a:pt x="2479" y="3263"/>
                    <a:pt x="2297" y="3349"/>
                  </a:cubicBezTo>
                  <a:cubicBezTo>
                    <a:pt x="2020" y="3480"/>
                    <a:pt x="1651" y="3657"/>
                    <a:pt x="1651" y="3657"/>
                  </a:cubicBezTo>
                  <a:lnTo>
                    <a:pt x="1651" y="2334"/>
                  </a:lnTo>
                  <a:cubicBezTo>
                    <a:pt x="1651" y="1810"/>
                    <a:pt x="1385" y="1320"/>
                    <a:pt x="945" y="1034"/>
                  </a:cubicBezTo>
                  <a:lnTo>
                    <a:pt x="601" y="810"/>
                  </a:lnTo>
                  <a:cubicBezTo>
                    <a:pt x="421" y="693"/>
                    <a:pt x="214" y="624"/>
                    <a:pt x="1" y="607"/>
                  </a:cubicBezTo>
                  <a:lnTo>
                    <a:pt x="1" y="607"/>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7" name="Google Shape;2657;p57"/>
            <p:cNvSpPr/>
            <p:nvPr/>
          </p:nvSpPr>
          <p:spPr>
            <a:xfrm>
              <a:off x="5902493" y="3809554"/>
              <a:ext cx="50958" cy="29471"/>
            </a:xfrm>
            <a:custGeom>
              <a:rect b="b" l="l" r="r" t="t"/>
              <a:pathLst>
                <a:path extrusionOk="0" h="598" w="1034">
                  <a:moveTo>
                    <a:pt x="512" y="1"/>
                  </a:moveTo>
                  <a:cubicBezTo>
                    <a:pt x="380" y="1"/>
                    <a:pt x="248" y="30"/>
                    <a:pt x="148" y="88"/>
                  </a:cubicBezTo>
                  <a:cubicBezTo>
                    <a:pt x="49" y="147"/>
                    <a:pt x="0" y="222"/>
                    <a:pt x="0" y="299"/>
                  </a:cubicBezTo>
                  <a:cubicBezTo>
                    <a:pt x="0" y="304"/>
                    <a:pt x="0" y="308"/>
                    <a:pt x="0" y="313"/>
                  </a:cubicBezTo>
                  <a:lnTo>
                    <a:pt x="0" y="314"/>
                  </a:lnTo>
                  <a:cubicBezTo>
                    <a:pt x="2" y="319"/>
                    <a:pt x="2" y="322"/>
                    <a:pt x="2" y="327"/>
                  </a:cubicBezTo>
                  <a:cubicBezTo>
                    <a:pt x="2" y="331"/>
                    <a:pt x="3" y="337"/>
                    <a:pt x="6" y="342"/>
                  </a:cubicBezTo>
                  <a:cubicBezTo>
                    <a:pt x="6" y="347"/>
                    <a:pt x="8" y="351"/>
                    <a:pt x="9" y="356"/>
                  </a:cubicBezTo>
                  <a:cubicBezTo>
                    <a:pt x="11" y="361"/>
                    <a:pt x="12" y="365"/>
                    <a:pt x="15" y="371"/>
                  </a:cubicBezTo>
                  <a:cubicBezTo>
                    <a:pt x="17" y="374"/>
                    <a:pt x="19" y="379"/>
                    <a:pt x="20" y="384"/>
                  </a:cubicBezTo>
                  <a:cubicBezTo>
                    <a:pt x="23" y="388"/>
                    <a:pt x="26" y="393"/>
                    <a:pt x="31" y="399"/>
                  </a:cubicBezTo>
                  <a:cubicBezTo>
                    <a:pt x="32" y="402"/>
                    <a:pt x="34" y="407"/>
                    <a:pt x="37" y="411"/>
                  </a:cubicBezTo>
                  <a:cubicBezTo>
                    <a:pt x="42" y="416"/>
                    <a:pt x="46" y="421"/>
                    <a:pt x="49" y="427"/>
                  </a:cubicBezTo>
                  <a:cubicBezTo>
                    <a:pt x="52" y="430"/>
                    <a:pt x="55" y="434"/>
                    <a:pt x="59" y="437"/>
                  </a:cubicBezTo>
                  <a:cubicBezTo>
                    <a:pt x="63" y="442"/>
                    <a:pt x="69" y="448"/>
                    <a:pt x="74" y="453"/>
                  </a:cubicBezTo>
                  <a:cubicBezTo>
                    <a:pt x="77" y="456"/>
                    <a:pt x="82" y="461"/>
                    <a:pt x="85" y="464"/>
                  </a:cubicBezTo>
                  <a:cubicBezTo>
                    <a:pt x="91" y="468"/>
                    <a:pt x="97" y="473"/>
                    <a:pt x="105" y="477"/>
                  </a:cubicBezTo>
                  <a:cubicBezTo>
                    <a:pt x="108" y="481"/>
                    <a:pt x="111" y="484"/>
                    <a:pt x="115" y="487"/>
                  </a:cubicBezTo>
                  <a:cubicBezTo>
                    <a:pt x="126" y="494"/>
                    <a:pt x="138" y="502"/>
                    <a:pt x="151" y="510"/>
                  </a:cubicBezTo>
                  <a:cubicBezTo>
                    <a:pt x="252" y="568"/>
                    <a:pt x="383" y="597"/>
                    <a:pt x="515" y="597"/>
                  </a:cubicBezTo>
                  <a:cubicBezTo>
                    <a:pt x="647" y="597"/>
                    <a:pt x="778" y="568"/>
                    <a:pt x="878" y="510"/>
                  </a:cubicBezTo>
                  <a:cubicBezTo>
                    <a:pt x="891" y="502"/>
                    <a:pt x="903" y="494"/>
                    <a:pt x="914" y="487"/>
                  </a:cubicBezTo>
                  <a:cubicBezTo>
                    <a:pt x="917" y="485"/>
                    <a:pt x="918" y="484"/>
                    <a:pt x="921" y="481"/>
                  </a:cubicBezTo>
                  <a:cubicBezTo>
                    <a:pt x="929" y="474"/>
                    <a:pt x="937" y="470"/>
                    <a:pt x="943" y="464"/>
                  </a:cubicBezTo>
                  <a:cubicBezTo>
                    <a:pt x="948" y="461"/>
                    <a:pt x="949" y="457"/>
                    <a:pt x="952" y="454"/>
                  </a:cubicBezTo>
                  <a:cubicBezTo>
                    <a:pt x="958" y="448"/>
                    <a:pt x="965" y="444"/>
                    <a:pt x="969" y="437"/>
                  </a:cubicBezTo>
                  <a:cubicBezTo>
                    <a:pt x="972" y="434"/>
                    <a:pt x="974" y="431"/>
                    <a:pt x="977" y="428"/>
                  </a:cubicBezTo>
                  <a:cubicBezTo>
                    <a:pt x="981" y="422"/>
                    <a:pt x="986" y="417"/>
                    <a:pt x="991" y="411"/>
                  </a:cubicBezTo>
                  <a:cubicBezTo>
                    <a:pt x="994" y="407"/>
                    <a:pt x="994" y="404"/>
                    <a:pt x="997" y="399"/>
                  </a:cubicBezTo>
                  <a:cubicBezTo>
                    <a:pt x="1000" y="394"/>
                    <a:pt x="1003" y="390"/>
                    <a:pt x="1006" y="384"/>
                  </a:cubicBezTo>
                  <a:cubicBezTo>
                    <a:pt x="1009" y="381"/>
                    <a:pt x="1011" y="376"/>
                    <a:pt x="1012" y="371"/>
                  </a:cubicBezTo>
                  <a:cubicBezTo>
                    <a:pt x="1014" y="367"/>
                    <a:pt x="1017" y="362"/>
                    <a:pt x="1018" y="356"/>
                  </a:cubicBezTo>
                  <a:cubicBezTo>
                    <a:pt x="1020" y="351"/>
                    <a:pt x="1020" y="348"/>
                    <a:pt x="1021" y="344"/>
                  </a:cubicBezTo>
                  <a:cubicBezTo>
                    <a:pt x="1023" y="339"/>
                    <a:pt x="1024" y="333"/>
                    <a:pt x="1024" y="328"/>
                  </a:cubicBezTo>
                  <a:cubicBezTo>
                    <a:pt x="1026" y="324"/>
                    <a:pt x="1026" y="319"/>
                    <a:pt x="1026" y="314"/>
                  </a:cubicBezTo>
                  <a:cubicBezTo>
                    <a:pt x="1034" y="233"/>
                    <a:pt x="983" y="150"/>
                    <a:pt x="875" y="88"/>
                  </a:cubicBezTo>
                  <a:cubicBezTo>
                    <a:pt x="775" y="30"/>
                    <a:pt x="643" y="1"/>
                    <a:pt x="51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8" name="Google Shape;2658;p57"/>
            <p:cNvSpPr/>
            <p:nvPr/>
          </p:nvSpPr>
          <p:spPr>
            <a:xfrm>
              <a:off x="6472683" y="4106329"/>
              <a:ext cx="7491" cy="11039"/>
            </a:xfrm>
            <a:custGeom>
              <a:rect b="b" l="l" r="r" t="t"/>
              <a:pathLst>
                <a:path extrusionOk="0" h="224" w="152">
                  <a:moveTo>
                    <a:pt x="151" y="1"/>
                  </a:moveTo>
                  <a:lnTo>
                    <a:pt x="0" y="59"/>
                  </a:lnTo>
                  <a:lnTo>
                    <a:pt x="0" y="224"/>
                  </a:lnTo>
                  <a:lnTo>
                    <a:pt x="151" y="167"/>
                  </a:lnTo>
                  <a:lnTo>
                    <a:pt x="151" y="1"/>
                  </a:lnTo>
                  <a:close/>
                </a:path>
              </a:pathLst>
            </a:custGeom>
            <a:solidFill>
              <a:srgbClr val="F6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9" name="Google Shape;2659;p57"/>
            <p:cNvSpPr/>
            <p:nvPr/>
          </p:nvSpPr>
          <p:spPr>
            <a:xfrm>
              <a:off x="6463911" y="4104161"/>
              <a:ext cx="8822" cy="13208"/>
            </a:xfrm>
            <a:custGeom>
              <a:rect b="b" l="l" r="r" t="t"/>
              <a:pathLst>
                <a:path extrusionOk="0" h="268" w="179">
                  <a:moveTo>
                    <a:pt x="0" y="0"/>
                  </a:moveTo>
                  <a:lnTo>
                    <a:pt x="0" y="165"/>
                  </a:lnTo>
                  <a:lnTo>
                    <a:pt x="178" y="268"/>
                  </a:lnTo>
                  <a:lnTo>
                    <a:pt x="178" y="103"/>
                  </a:lnTo>
                  <a:lnTo>
                    <a:pt x="0" y="0"/>
                  </a:lnTo>
                  <a:close/>
                </a:path>
              </a:pathLst>
            </a:custGeom>
            <a:solidFill>
              <a:srgbClr val="F6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0" name="Google Shape;2660;p57"/>
            <p:cNvSpPr/>
            <p:nvPr/>
          </p:nvSpPr>
          <p:spPr>
            <a:xfrm>
              <a:off x="6445233" y="3968734"/>
              <a:ext cx="13996" cy="125375"/>
            </a:xfrm>
            <a:custGeom>
              <a:rect b="b" l="l" r="r" t="t"/>
              <a:pathLst>
                <a:path extrusionOk="0" h="2544" w="284">
                  <a:moveTo>
                    <a:pt x="139" y="1"/>
                  </a:moveTo>
                  <a:cubicBezTo>
                    <a:pt x="62" y="2"/>
                    <a:pt x="1" y="52"/>
                    <a:pt x="1" y="115"/>
                  </a:cubicBezTo>
                  <a:lnTo>
                    <a:pt x="8" y="2543"/>
                  </a:lnTo>
                  <a:cubicBezTo>
                    <a:pt x="8" y="2482"/>
                    <a:pt x="70" y="2431"/>
                    <a:pt x="147" y="2431"/>
                  </a:cubicBezTo>
                  <a:cubicBezTo>
                    <a:pt x="222" y="2431"/>
                    <a:pt x="283" y="2480"/>
                    <a:pt x="284" y="2543"/>
                  </a:cubicBezTo>
                  <a:lnTo>
                    <a:pt x="284" y="2543"/>
                  </a:lnTo>
                  <a:lnTo>
                    <a:pt x="278" y="113"/>
                  </a:lnTo>
                  <a:cubicBezTo>
                    <a:pt x="278" y="52"/>
                    <a:pt x="214" y="1"/>
                    <a:pt x="139" y="1"/>
                  </a:cubicBezTo>
                  <a:close/>
                  <a:moveTo>
                    <a:pt x="284" y="2543"/>
                  </a:moveTo>
                  <a:lnTo>
                    <a:pt x="284" y="2543"/>
                  </a:lnTo>
                  <a:cubicBezTo>
                    <a:pt x="284" y="2543"/>
                    <a:pt x="284" y="2543"/>
                    <a:pt x="284" y="2543"/>
                  </a:cubicBezTo>
                  <a:close/>
                </a:path>
              </a:pathLst>
            </a:custGeom>
            <a:solidFill>
              <a:srgbClr val="F6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61" name="Google Shape;2661;p57"/>
            <p:cNvGrpSpPr/>
            <p:nvPr/>
          </p:nvGrpSpPr>
          <p:grpSpPr>
            <a:xfrm>
              <a:off x="5047469" y="3327650"/>
              <a:ext cx="708503" cy="475145"/>
              <a:chOff x="445502" y="2262069"/>
              <a:chExt cx="1007254" cy="675498"/>
            </a:xfrm>
          </p:grpSpPr>
          <p:sp>
            <p:nvSpPr>
              <p:cNvPr id="2662" name="Google Shape;2662;p57"/>
              <p:cNvSpPr/>
              <p:nvPr/>
            </p:nvSpPr>
            <p:spPr>
              <a:xfrm>
                <a:off x="475070" y="2601326"/>
                <a:ext cx="427677" cy="19828"/>
              </a:xfrm>
              <a:custGeom>
                <a:rect b="b" l="l" r="r" t="t"/>
                <a:pathLst>
                  <a:path extrusionOk="0" h="283" w="6104">
                    <a:moveTo>
                      <a:pt x="5994" y="1"/>
                    </a:moveTo>
                    <a:cubicBezTo>
                      <a:pt x="5993" y="1"/>
                      <a:pt x="5992" y="1"/>
                      <a:pt x="5991" y="1"/>
                    </a:cubicBezTo>
                    <a:lnTo>
                      <a:pt x="0" y="7"/>
                    </a:lnTo>
                    <a:cubicBezTo>
                      <a:pt x="63" y="7"/>
                      <a:pt x="114" y="69"/>
                      <a:pt x="114" y="146"/>
                    </a:cubicBezTo>
                    <a:cubicBezTo>
                      <a:pt x="114" y="221"/>
                      <a:pt x="63" y="282"/>
                      <a:pt x="2" y="282"/>
                    </a:cubicBezTo>
                    <a:lnTo>
                      <a:pt x="2" y="282"/>
                    </a:lnTo>
                    <a:lnTo>
                      <a:pt x="5991" y="276"/>
                    </a:lnTo>
                    <a:cubicBezTo>
                      <a:pt x="6054" y="276"/>
                      <a:pt x="6104" y="213"/>
                      <a:pt x="6104" y="138"/>
                    </a:cubicBezTo>
                    <a:cubicBezTo>
                      <a:pt x="6104" y="62"/>
                      <a:pt x="6054" y="1"/>
                      <a:pt x="5994" y="1"/>
                    </a:cubicBezTo>
                    <a:close/>
                    <a:moveTo>
                      <a:pt x="2" y="282"/>
                    </a:moveTo>
                    <a:lnTo>
                      <a:pt x="2" y="282"/>
                    </a:lnTo>
                    <a:cubicBezTo>
                      <a:pt x="2" y="282"/>
                      <a:pt x="2" y="282"/>
                      <a:pt x="2" y="282"/>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3" name="Google Shape;2663;p57"/>
              <p:cNvSpPr/>
              <p:nvPr/>
            </p:nvSpPr>
            <p:spPr>
              <a:xfrm>
                <a:off x="467152" y="2601816"/>
                <a:ext cx="15905" cy="19338"/>
              </a:xfrm>
              <a:custGeom>
                <a:rect b="b" l="l" r="r" t="t"/>
                <a:pathLst>
                  <a:path extrusionOk="0" h="276" w="227">
                    <a:moveTo>
                      <a:pt x="113" y="0"/>
                    </a:moveTo>
                    <a:cubicBezTo>
                      <a:pt x="52" y="0"/>
                      <a:pt x="1" y="63"/>
                      <a:pt x="1" y="139"/>
                    </a:cubicBezTo>
                    <a:cubicBezTo>
                      <a:pt x="1" y="214"/>
                      <a:pt x="52" y="275"/>
                      <a:pt x="115" y="275"/>
                    </a:cubicBezTo>
                    <a:cubicBezTo>
                      <a:pt x="176" y="275"/>
                      <a:pt x="227" y="214"/>
                      <a:pt x="227" y="139"/>
                    </a:cubicBezTo>
                    <a:cubicBezTo>
                      <a:pt x="227" y="62"/>
                      <a:pt x="176" y="0"/>
                      <a:pt x="113" y="0"/>
                    </a:cubicBezTo>
                    <a:close/>
                  </a:path>
                </a:pathLst>
              </a:custGeom>
              <a:solidFill>
                <a:srgbClr val="B8B8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4" name="Google Shape;2664;p57"/>
              <p:cNvSpPr/>
              <p:nvPr/>
            </p:nvSpPr>
            <p:spPr>
              <a:xfrm>
                <a:off x="994534" y="2601326"/>
                <a:ext cx="427677" cy="19828"/>
              </a:xfrm>
              <a:custGeom>
                <a:rect b="b" l="l" r="r" t="t"/>
                <a:pathLst>
                  <a:path extrusionOk="0" h="283" w="6104">
                    <a:moveTo>
                      <a:pt x="5992" y="1"/>
                    </a:moveTo>
                    <a:cubicBezTo>
                      <a:pt x="5992" y="1"/>
                      <a:pt x="5991" y="1"/>
                      <a:pt x="5990" y="1"/>
                    </a:cubicBezTo>
                    <a:lnTo>
                      <a:pt x="0" y="7"/>
                    </a:lnTo>
                    <a:cubicBezTo>
                      <a:pt x="62" y="7"/>
                      <a:pt x="113" y="69"/>
                      <a:pt x="113" y="146"/>
                    </a:cubicBezTo>
                    <a:cubicBezTo>
                      <a:pt x="113" y="221"/>
                      <a:pt x="63" y="282"/>
                      <a:pt x="0" y="282"/>
                    </a:cubicBezTo>
                    <a:lnTo>
                      <a:pt x="0" y="282"/>
                    </a:lnTo>
                    <a:lnTo>
                      <a:pt x="5990" y="276"/>
                    </a:lnTo>
                    <a:lnTo>
                      <a:pt x="5992" y="276"/>
                    </a:lnTo>
                    <a:cubicBezTo>
                      <a:pt x="6053" y="276"/>
                      <a:pt x="6104" y="213"/>
                      <a:pt x="6104" y="138"/>
                    </a:cubicBezTo>
                    <a:cubicBezTo>
                      <a:pt x="6104" y="62"/>
                      <a:pt x="6054" y="1"/>
                      <a:pt x="5992" y="1"/>
                    </a:cubicBezTo>
                    <a:close/>
                    <a:moveTo>
                      <a:pt x="0" y="282"/>
                    </a:moveTo>
                    <a:lnTo>
                      <a:pt x="0" y="282"/>
                    </a:lnTo>
                    <a:cubicBezTo>
                      <a:pt x="0" y="282"/>
                      <a:pt x="0" y="282"/>
                      <a:pt x="0" y="282"/>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5" name="Google Shape;2665;p57"/>
              <p:cNvSpPr/>
              <p:nvPr/>
            </p:nvSpPr>
            <p:spPr>
              <a:xfrm>
                <a:off x="986617" y="2601816"/>
                <a:ext cx="15835" cy="19338"/>
              </a:xfrm>
              <a:custGeom>
                <a:rect b="b" l="l" r="r" t="t"/>
                <a:pathLst>
                  <a:path extrusionOk="0" h="276" w="226">
                    <a:moveTo>
                      <a:pt x="113" y="0"/>
                    </a:moveTo>
                    <a:cubicBezTo>
                      <a:pt x="52" y="0"/>
                      <a:pt x="1" y="63"/>
                      <a:pt x="1" y="139"/>
                    </a:cubicBezTo>
                    <a:cubicBezTo>
                      <a:pt x="1" y="214"/>
                      <a:pt x="52" y="275"/>
                      <a:pt x="113" y="275"/>
                    </a:cubicBezTo>
                    <a:cubicBezTo>
                      <a:pt x="176" y="275"/>
                      <a:pt x="226" y="214"/>
                      <a:pt x="226" y="139"/>
                    </a:cubicBezTo>
                    <a:cubicBezTo>
                      <a:pt x="226" y="62"/>
                      <a:pt x="175" y="0"/>
                      <a:pt x="113" y="0"/>
                    </a:cubicBezTo>
                    <a:close/>
                  </a:path>
                </a:pathLst>
              </a:custGeom>
              <a:solidFill>
                <a:srgbClr val="B8B8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6" name="Google Shape;2666;p57"/>
              <p:cNvSpPr/>
              <p:nvPr/>
            </p:nvSpPr>
            <p:spPr>
              <a:xfrm>
                <a:off x="489714" y="2262069"/>
                <a:ext cx="916240" cy="339325"/>
              </a:xfrm>
              <a:custGeom>
                <a:rect b="b" l="l" r="r" t="t"/>
                <a:pathLst>
                  <a:path extrusionOk="0" h="4843" w="13077">
                    <a:moveTo>
                      <a:pt x="13067" y="3977"/>
                    </a:moveTo>
                    <a:cubicBezTo>
                      <a:pt x="13067" y="3968"/>
                      <a:pt x="13066" y="3958"/>
                      <a:pt x="13064" y="3951"/>
                    </a:cubicBezTo>
                    <a:cubicBezTo>
                      <a:pt x="12977" y="3049"/>
                      <a:pt x="12338" y="2163"/>
                      <a:pt x="11149" y="1476"/>
                    </a:cubicBezTo>
                    <a:cubicBezTo>
                      <a:pt x="8593" y="1"/>
                      <a:pt x="4444" y="1"/>
                      <a:pt x="1903" y="1477"/>
                    </a:cubicBezTo>
                    <a:cubicBezTo>
                      <a:pt x="716" y="2166"/>
                      <a:pt x="86" y="3060"/>
                      <a:pt x="14" y="3965"/>
                    </a:cubicBezTo>
                    <a:cubicBezTo>
                      <a:pt x="13" y="3992"/>
                      <a:pt x="13" y="4018"/>
                      <a:pt x="11" y="4045"/>
                    </a:cubicBezTo>
                    <a:cubicBezTo>
                      <a:pt x="0" y="4298"/>
                      <a:pt x="33" y="4552"/>
                      <a:pt x="109" y="4803"/>
                    </a:cubicBezTo>
                    <a:cubicBezTo>
                      <a:pt x="336" y="4074"/>
                      <a:pt x="931" y="3376"/>
                      <a:pt x="1900" y="2814"/>
                    </a:cubicBezTo>
                    <a:cubicBezTo>
                      <a:pt x="4441" y="1337"/>
                      <a:pt x="8590" y="1336"/>
                      <a:pt x="11146" y="2813"/>
                    </a:cubicBezTo>
                    <a:cubicBezTo>
                      <a:pt x="12138" y="3386"/>
                      <a:pt x="12746" y="4098"/>
                      <a:pt x="12972" y="4843"/>
                    </a:cubicBezTo>
                    <a:cubicBezTo>
                      <a:pt x="13040" y="4618"/>
                      <a:pt x="13077" y="4391"/>
                      <a:pt x="13075" y="4163"/>
                    </a:cubicBezTo>
                    <a:cubicBezTo>
                      <a:pt x="13075" y="4135"/>
                      <a:pt x="13073" y="4106"/>
                      <a:pt x="13072" y="4077"/>
                    </a:cubicBezTo>
                    <a:cubicBezTo>
                      <a:pt x="13070" y="4043"/>
                      <a:pt x="13070" y="4011"/>
                      <a:pt x="13069" y="3977"/>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7" name="Google Shape;2667;p57"/>
              <p:cNvSpPr/>
              <p:nvPr/>
            </p:nvSpPr>
            <p:spPr>
              <a:xfrm>
                <a:off x="445502" y="2551579"/>
                <a:ext cx="1004522" cy="385988"/>
              </a:xfrm>
              <a:custGeom>
                <a:rect b="b" l="l" r="r" t="t"/>
                <a:pathLst>
                  <a:path extrusionOk="0" h="5509" w="14337">
                    <a:moveTo>
                      <a:pt x="14337" y="43"/>
                    </a:moveTo>
                    <a:lnTo>
                      <a:pt x="14337" y="46"/>
                    </a:lnTo>
                    <a:lnTo>
                      <a:pt x="14337" y="46"/>
                    </a:lnTo>
                    <a:cubicBezTo>
                      <a:pt x="14337" y="45"/>
                      <a:pt x="14337" y="44"/>
                      <a:pt x="14337" y="43"/>
                    </a:cubicBezTo>
                    <a:close/>
                    <a:moveTo>
                      <a:pt x="7" y="0"/>
                    </a:moveTo>
                    <a:lnTo>
                      <a:pt x="4" y="1337"/>
                    </a:lnTo>
                    <a:cubicBezTo>
                      <a:pt x="1" y="2408"/>
                      <a:pt x="705" y="3480"/>
                      <a:pt x="2116" y="4295"/>
                    </a:cubicBezTo>
                    <a:cubicBezTo>
                      <a:pt x="3518" y="5104"/>
                      <a:pt x="5356" y="5509"/>
                      <a:pt x="7192" y="5509"/>
                    </a:cubicBezTo>
                    <a:cubicBezTo>
                      <a:pt x="9027" y="5509"/>
                      <a:pt x="10860" y="5104"/>
                      <a:pt x="12252" y="4295"/>
                    </a:cubicBezTo>
                    <a:cubicBezTo>
                      <a:pt x="13637" y="3490"/>
                      <a:pt x="14331" y="2435"/>
                      <a:pt x="14332" y="1379"/>
                    </a:cubicBezTo>
                    <a:lnTo>
                      <a:pt x="14337" y="46"/>
                    </a:lnTo>
                    <a:lnTo>
                      <a:pt x="14337" y="46"/>
                    </a:lnTo>
                    <a:cubicBezTo>
                      <a:pt x="14336" y="74"/>
                      <a:pt x="14334" y="101"/>
                      <a:pt x="14332" y="131"/>
                    </a:cubicBezTo>
                    <a:cubicBezTo>
                      <a:pt x="14332" y="165"/>
                      <a:pt x="14331" y="199"/>
                      <a:pt x="14329" y="233"/>
                    </a:cubicBezTo>
                    <a:cubicBezTo>
                      <a:pt x="14326" y="248"/>
                      <a:pt x="14324" y="262"/>
                      <a:pt x="14323" y="276"/>
                    </a:cubicBezTo>
                    <a:cubicBezTo>
                      <a:pt x="14226" y="1254"/>
                      <a:pt x="13538" y="2214"/>
                      <a:pt x="12257" y="2958"/>
                    </a:cubicBezTo>
                    <a:cubicBezTo>
                      <a:pt x="10865" y="3768"/>
                      <a:pt x="9032" y="4172"/>
                      <a:pt x="7197" y="4172"/>
                    </a:cubicBezTo>
                    <a:cubicBezTo>
                      <a:pt x="5361" y="4172"/>
                      <a:pt x="3523" y="3768"/>
                      <a:pt x="2120" y="2958"/>
                    </a:cubicBezTo>
                    <a:cubicBezTo>
                      <a:pt x="799" y="2195"/>
                      <a:pt x="97" y="1208"/>
                      <a:pt x="16" y="206"/>
                    </a:cubicBezTo>
                    <a:cubicBezTo>
                      <a:pt x="13" y="179"/>
                      <a:pt x="13" y="150"/>
                      <a:pt x="11" y="122"/>
                    </a:cubicBezTo>
                    <a:cubicBezTo>
                      <a:pt x="10" y="85"/>
                      <a:pt x="8" y="48"/>
                      <a:pt x="7" y="11"/>
                    </a:cubicBezTo>
                    <a:cubicBezTo>
                      <a:pt x="7" y="8"/>
                      <a:pt x="7" y="5"/>
                      <a:pt x="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8" name="Google Shape;2668;p57"/>
              <p:cNvSpPr/>
              <p:nvPr/>
            </p:nvSpPr>
            <p:spPr>
              <a:xfrm>
                <a:off x="445853" y="2262350"/>
                <a:ext cx="1006904" cy="581540"/>
              </a:xfrm>
              <a:custGeom>
                <a:rect b="b" l="l" r="r" t="t"/>
                <a:pathLst>
                  <a:path extrusionOk="0" h="8300" w="14371">
                    <a:moveTo>
                      <a:pt x="7146" y="366"/>
                    </a:moveTo>
                    <a:cubicBezTo>
                      <a:pt x="8820" y="366"/>
                      <a:pt x="10495" y="735"/>
                      <a:pt x="11774" y="1473"/>
                    </a:cubicBezTo>
                    <a:cubicBezTo>
                      <a:pt x="12964" y="2159"/>
                      <a:pt x="13603" y="3045"/>
                      <a:pt x="13690" y="3947"/>
                    </a:cubicBezTo>
                    <a:cubicBezTo>
                      <a:pt x="13692" y="3954"/>
                      <a:pt x="13692" y="3964"/>
                      <a:pt x="13693" y="3973"/>
                    </a:cubicBezTo>
                    <a:cubicBezTo>
                      <a:pt x="13696" y="4007"/>
                      <a:pt x="13696" y="4039"/>
                      <a:pt x="13698" y="4073"/>
                    </a:cubicBezTo>
                    <a:cubicBezTo>
                      <a:pt x="13699" y="4102"/>
                      <a:pt x="13701" y="4130"/>
                      <a:pt x="13701" y="4159"/>
                    </a:cubicBezTo>
                    <a:cubicBezTo>
                      <a:pt x="13701" y="4387"/>
                      <a:pt x="13666" y="4614"/>
                      <a:pt x="13596" y="4839"/>
                    </a:cubicBezTo>
                    <a:cubicBezTo>
                      <a:pt x="13370" y="5568"/>
                      <a:pt x="12773" y="6265"/>
                      <a:pt x="11804" y="6828"/>
                    </a:cubicBezTo>
                    <a:cubicBezTo>
                      <a:pt x="10535" y="7566"/>
                      <a:pt x="8863" y="7935"/>
                      <a:pt x="7188" y="7935"/>
                    </a:cubicBezTo>
                    <a:cubicBezTo>
                      <a:pt x="5514" y="7935"/>
                      <a:pt x="3838" y="7566"/>
                      <a:pt x="2560" y="6828"/>
                    </a:cubicBezTo>
                    <a:cubicBezTo>
                      <a:pt x="1568" y="6256"/>
                      <a:pt x="960" y="5543"/>
                      <a:pt x="734" y="4799"/>
                    </a:cubicBezTo>
                    <a:cubicBezTo>
                      <a:pt x="657" y="4548"/>
                      <a:pt x="625" y="4294"/>
                      <a:pt x="637" y="4042"/>
                    </a:cubicBezTo>
                    <a:cubicBezTo>
                      <a:pt x="637" y="4014"/>
                      <a:pt x="637" y="3988"/>
                      <a:pt x="640" y="3962"/>
                    </a:cubicBezTo>
                    <a:cubicBezTo>
                      <a:pt x="711" y="3056"/>
                      <a:pt x="1342" y="2162"/>
                      <a:pt x="2529" y="1473"/>
                    </a:cubicBezTo>
                    <a:cubicBezTo>
                      <a:pt x="3800" y="735"/>
                      <a:pt x="5472" y="366"/>
                      <a:pt x="7146" y="366"/>
                    </a:cubicBezTo>
                    <a:close/>
                    <a:moveTo>
                      <a:pt x="7143" y="0"/>
                    </a:moveTo>
                    <a:cubicBezTo>
                      <a:pt x="5307" y="0"/>
                      <a:pt x="3474" y="405"/>
                      <a:pt x="2081" y="1215"/>
                    </a:cubicBezTo>
                    <a:cubicBezTo>
                      <a:pt x="692" y="2021"/>
                      <a:pt x="0" y="3079"/>
                      <a:pt x="2" y="4139"/>
                    </a:cubicBezTo>
                    <a:cubicBezTo>
                      <a:pt x="3" y="4176"/>
                      <a:pt x="5" y="4213"/>
                      <a:pt x="6" y="4248"/>
                    </a:cubicBezTo>
                    <a:lnTo>
                      <a:pt x="6" y="4250"/>
                    </a:lnTo>
                    <a:cubicBezTo>
                      <a:pt x="8" y="4278"/>
                      <a:pt x="8" y="4307"/>
                      <a:pt x="11" y="4334"/>
                    </a:cubicBezTo>
                    <a:cubicBezTo>
                      <a:pt x="92" y="5336"/>
                      <a:pt x="794" y="6323"/>
                      <a:pt x="2115" y="7086"/>
                    </a:cubicBezTo>
                    <a:cubicBezTo>
                      <a:pt x="3517" y="7895"/>
                      <a:pt x="5355" y="8300"/>
                      <a:pt x="7191" y="8300"/>
                    </a:cubicBezTo>
                    <a:cubicBezTo>
                      <a:pt x="9026" y="8300"/>
                      <a:pt x="10859" y="7895"/>
                      <a:pt x="12252" y="7086"/>
                    </a:cubicBezTo>
                    <a:cubicBezTo>
                      <a:pt x="13533" y="6342"/>
                      <a:pt x="14221" y="5382"/>
                      <a:pt x="14318" y="4404"/>
                    </a:cubicBezTo>
                    <a:cubicBezTo>
                      <a:pt x="14319" y="4390"/>
                      <a:pt x="14322" y="4376"/>
                      <a:pt x="14322" y="4361"/>
                    </a:cubicBezTo>
                    <a:cubicBezTo>
                      <a:pt x="14326" y="4327"/>
                      <a:pt x="14326" y="4293"/>
                      <a:pt x="14327" y="4259"/>
                    </a:cubicBezTo>
                    <a:cubicBezTo>
                      <a:pt x="14370" y="3159"/>
                      <a:pt x="13669" y="2052"/>
                      <a:pt x="12220" y="1215"/>
                    </a:cubicBezTo>
                    <a:cubicBezTo>
                      <a:pt x="10817" y="405"/>
                      <a:pt x="8979" y="0"/>
                      <a:pt x="714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9" name="Google Shape;2669;p57"/>
              <p:cNvSpPr/>
              <p:nvPr/>
            </p:nvSpPr>
            <p:spPr>
              <a:xfrm>
                <a:off x="937921" y="2330313"/>
                <a:ext cx="19898" cy="178245"/>
              </a:xfrm>
              <a:custGeom>
                <a:rect b="b" l="l" r="r" t="t"/>
                <a:pathLst>
                  <a:path extrusionOk="0" h="2544" w="284">
                    <a:moveTo>
                      <a:pt x="284" y="2541"/>
                    </a:moveTo>
                    <a:lnTo>
                      <a:pt x="284" y="2541"/>
                    </a:lnTo>
                    <a:cubicBezTo>
                      <a:pt x="284" y="2541"/>
                      <a:pt x="284" y="2541"/>
                      <a:pt x="284" y="2541"/>
                    </a:cubicBezTo>
                    <a:close/>
                    <a:moveTo>
                      <a:pt x="138" y="0"/>
                    </a:moveTo>
                    <a:cubicBezTo>
                      <a:pt x="62" y="0"/>
                      <a:pt x="1" y="51"/>
                      <a:pt x="1" y="114"/>
                    </a:cubicBezTo>
                    <a:lnTo>
                      <a:pt x="8" y="2543"/>
                    </a:lnTo>
                    <a:cubicBezTo>
                      <a:pt x="8" y="2480"/>
                      <a:pt x="70" y="2431"/>
                      <a:pt x="145" y="2429"/>
                    </a:cubicBezTo>
                    <a:cubicBezTo>
                      <a:pt x="222" y="2429"/>
                      <a:pt x="283" y="2480"/>
                      <a:pt x="284" y="2541"/>
                    </a:cubicBezTo>
                    <a:lnTo>
                      <a:pt x="284" y="2541"/>
                    </a:lnTo>
                    <a:lnTo>
                      <a:pt x="276" y="113"/>
                    </a:lnTo>
                    <a:cubicBezTo>
                      <a:pt x="276" y="50"/>
                      <a:pt x="214" y="0"/>
                      <a:pt x="1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0" name="Google Shape;2670;p57"/>
              <p:cNvSpPr/>
              <p:nvPr/>
            </p:nvSpPr>
            <p:spPr>
              <a:xfrm>
                <a:off x="938482" y="2500572"/>
                <a:ext cx="19338" cy="15695"/>
              </a:xfrm>
              <a:custGeom>
                <a:rect b="b" l="l" r="r" t="t"/>
                <a:pathLst>
                  <a:path extrusionOk="0" h="224" w="276">
                    <a:moveTo>
                      <a:pt x="141" y="1"/>
                    </a:moveTo>
                    <a:cubicBezTo>
                      <a:pt x="140" y="1"/>
                      <a:pt x="138" y="1"/>
                      <a:pt x="137" y="1"/>
                    </a:cubicBezTo>
                    <a:cubicBezTo>
                      <a:pt x="62" y="1"/>
                      <a:pt x="0" y="50"/>
                      <a:pt x="0" y="113"/>
                    </a:cubicBezTo>
                    <a:cubicBezTo>
                      <a:pt x="0" y="174"/>
                      <a:pt x="60" y="224"/>
                      <a:pt x="134" y="224"/>
                    </a:cubicBezTo>
                    <a:cubicBezTo>
                      <a:pt x="135" y="224"/>
                      <a:pt x="136" y="224"/>
                      <a:pt x="137" y="224"/>
                    </a:cubicBezTo>
                    <a:cubicBezTo>
                      <a:pt x="214" y="224"/>
                      <a:pt x="276" y="173"/>
                      <a:pt x="276" y="111"/>
                    </a:cubicBezTo>
                    <a:cubicBezTo>
                      <a:pt x="276" y="51"/>
                      <a:pt x="216" y="1"/>
                      <a:pt x="141" y="1"/>
                    </a:cubicBezTo>
                    <a:close/>
                  </a:path>
                </a:pathLst>
              </a:custGeom>
              <a:solidFill>
                <a:srgbClr val="B8B8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1" name="Google Shape;2671;p57"/>
              <p:cNvSpPr/>
              <p:nvPr/>
            </p:nvSpPr>
            <p:spPr>
              <a:xfrm>
                <a:off x="889646" y="2556764"/>
                <a:ext cx="119040" cy="137327"/>
              </a:xfrm>
              <a:custGeom>
                <a:rect b="b" l="l" r="r" t="t"/>
                <a:pathLst>
                  <a:path extrusionOk="0" h="1960" w="1699">
                    <a:moveTo>
                      <a:pt x="1696" y="51"/>
                    </a:moveTo>
                    <a:cubicBezTo>
                      <a:pt x="1694" y="59"/>
                      <a:pt x="1691" y="66"/>
                      <a:pt x="1690" y="76"/>
                    </a:cubicBezTo>
                    <a:cubicBezTo>
                      <a:pt x="1688" y="82"/>
                      <a:pt x="1686" y="89"/>
                      <a:pt x="1683" y="97"/>
                    </a:cubicBezTo>
                    <a:cubicBezTo>
                      <a:pt x="1680" y="105"/>
                      <a:pt x="1677" y="112"/>
                      <a:pt x="1673" y="122"/>
                    </a:cubicBezTo>
                    <a:cubicBezTo>
                      <a:pt x="1670" y="129"/>
                      <a:pt x="1668" y="135"/>
                      <a:pt x="1665" y="143"/>
                    </a:cubicBezTo>
                    <a:cubicBezTo>
                      <a:pt x="1660" y="151"/>
                      <a:pt x="1654" y="160"/>
                      <a:pt x="1650" y="168"/>
                    </a:cubicBezTo>
                    <a:cubicBezTo>
                      <a:pt x="1645" y="174"/>
                      <a:pt x="1642" y="182"/>
                      <a:pt x="1637" y="188"/>
                    </a:cubicBezTo>
                    <a:cubicBezTo>
                      <a:pt x="1631" y="195"/>
                      <a:pt x="1623" y="205"/>
                      <a:pt x="1616" y="214"/>
                    </a:cubicBezTo>
                    <a:cubicBezTo>
                      <a:pt x="1611" y="220"/>
                      <a:pt x="1608" y="225"/>
                      <a:pt x="1603" y="231"/>
                    </a:cubicBezTo>
                    <a:cubicBezTo>
                      <a:pt x="1594" y="240"/>
                      <a:pt x="1585" y="248"/>
                      <a:pt x="1574" y="259"/>
                    </a:cubicBezTo>
                    <a:cubicBezTo>
                      <a:pt x="1570" y="263"/>
                      <a:pt x="1565" y="268"/>
                      <a:pt x="1560" y="272"/>
                    </a:cubicBezTo>
                    <a:cubicBezTo>
                      <a:pt x="1550" y="282"/>
                      <a:pt x="1537" y="291"/>
                      <a:pt x="1523" y="302"/>
                    </a:cubicBezTo>
                    <a:cubicBezTo>
                      <a:pt x="1519" y="305"/>
                      <a:pt x="1514" y="308"/>
                      <a:pt x="1510" y="311"/>
                    </a:cubicBezTo>
                    <a:cubicBezTo>
                      <a:pt x="1493" y="325"/>
                      <a:pt x="1474" y="337"/>
                      <a:pt x="1453" y="349"/>
                    </a:cubicBezTo>
                    <a:cubicBezTo>
                      <a:pt x="1123" y="540"/>
                      <a:pt x="588" y="540"/>
                      <a:pt x="256" y="349"/>
                    </a:cubicBezTo>
                    <a:cubicBezTo>
                      <a:pt x="236" y="337"/>
                      <a:pt x="216" y="325"/>
                      <a:pt x="199" y="311"/>
                    </a:cubicBezTo>
                    <a:cubicBezTo>
                      <a:pt x="191" y="306"/>
                      <a:pt x="185" y="302"/>
                      <a:pt x="179" y="297"/>
                    </a:cubicBezTo>
                    <a:cubicBezTo>
                      <a:pt x="168" y="288"/>
                      <a:pt x="157" y="280"/>
                      <a:pt x="147" y="271"/>
                    </a:cubicBezTo>
                    <a:cubicBezTo>
                      <a:pt x="141" y="266"/>
                      <a:pt x="136" y="260"/>
                      <a:pt x="130" y="255"/>
                    </a:cubicBezTo>
                    <a:cubicBezTo>
                      <a:pt x="121" y="246"/>
                      <a:pt x="111" y="239"/>
                      <a:pt x="104" y="229"/>
                    </a:cubicBezTo>
                    <a:cubicBezTo>
                      <a:pt x="99" y="223"/>
                      <a:pt x="94" y="217"/>
                      <a:pt x="90" y="211"/>
                    </a:cubicBezTo>
                    <a:cubicBezTo>
                      <a:pt x="84" y="203"/>
                      <a:pt x="74" y="194"/>
                      <a:pt x="70" y="186"/>
                    </a:cubicBezTo>
                    <a:cubicBezTo>
                      <a:pt x="65" y="180"/>
                      <a:pt x="61" y="172"/>
                      <a:pt x="57" y="166"/>
                    </a:cubicBezTo>
                    <a:cubicBezTo>
                      <a:pt x="53" y="157"/>
                      <a:pt x="47" y="149"/>
                      <a:pt x="42" y="142"/>
                    </a:cubicBezTo>
                    <a:cubicBezTo>
                      <a:pt x="39" y="134"/>
                      <a:pt x="36" y="128"/>
                      <a:pt x="33" y="122"/>
                    </a:cubicBezTo>
                    <a:cubicBezTo>
                      <a:pt x="30" y="112"/>
                      <a:pt x="25" y="105"/>
                      <a:pt x="22" y="96"/>
                    </a:cubicBezTo>
                    <a:cubicBezTo>
                      <a:pt x="21" y="88"/>
                      <a:pt x="19" y="82"/>
                      <a:pt x="17" y="74"/>
                    </a:cubicBezTo>
                    <a:cubicBezTo>
                      <a:pt x="14" y="66"/>
                      <a:pt x="13" y="57"/>
                      <a:pt x="11" y="48"/>
                    </a:cubicBezTo>
                    <a:cubicBezTo>
                      <a:pt x="10" y="42"/>
                      <a:pt x="8" y="34"/>
                      <a:pt x="8" y="26"/>
                    </a:cubicBezTo>
                    <a:cubicBezTo>
                      <a:pt x="8" y="19"/>
                      <a:pt x="7" y="9"/>
                      <a:pt x="7" y="2"/>
                    </a:cubicBezTo>
                    <a:lnTo>
                      <a:pt x="7" y="0"/>
                    </a:lnTo>
                    <a:lnTo>
                      <a:pt x="1" y="1420"/>
                    </a:lnTo>
                    <a:cubicBezTo>
                      <a:pt x="1" y="1546"/>
                      <a:pt x="84" y="1672"/>
                      <a:pt x="250" y="1769"/>
                    </a:cubicBezTo>
                    <a:cubicBezTo>
                      <a:pt x="582" y="1960"/>
                      <a:pt x="1117" y="1960"/>
                      <a:pt x="1446" y="1769"/>
                    </a:cubicBezTo>
                    <a:cubicBezTo>
                      <a:pt x="1611" y="1674"/>
                      <a:pt x="1693" y="1548"/>
                      <a:pt x="1694" y="1423"/>
                    </a:cubicBezTo>
                    <a:lnTo>
                      <a:pt x="1699" y="3"/>
                    </a:lnTo>
                    <a:cubicBezTo>
                      <a:pt x="1699" y="12"/>
                      <a:pt x="1697" y="20"/>
                      <a:pt x="1697" y="28"/>
                    </a:cubicBezTo>
                    <a:cubicBezTo>
                      <a:pt x="1697" y="36"/>
                      <a:pt x="1697" y="43"/>
                      <a:pt x="1696" y="49"/>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2" name="Google Shape;2672;p57"/>
              <p:cNvSpPr/>
              <p:nvPr/>
            </p:nvSpPr>
            <p:spPr>
              <a:xfrm>
                <a:off x="894411" y="2526916"/>
                <a:ext cx="110493" cy="60046"/>
              </a:xfrm>
              <a:custGeom>
                <a:rect b="b" l="l" r="r" t="t"/>
                <a:pathLst>
                  <a:path extrusionOk="0" h="857" w="1577">
                    <a:moveTo>
                      <a:pt x="782" y="0"/>
                    </a:moveTo>
                    <a:cubicBezTo>
                      <a:pt x="566" y="0"/>
                      <a:pt x="366" y="48"/>
                      <a:pt x="216" y="135"/>
                    </a:cubicBezTo>
                    <a:cubicBezTo>
                      <a:pt x="77" y="217"/>
                      <a:pt x="0" y="318"/>
                      <a:pt x="0" y="428"/>
                    </a:cubicBezTo>
                    <a:cubicBezTo>
                      <a:pt x="0" y="432"/>
                      <a:pt x="2" y="435"/>
                      <a:pt x="2" y="440"/>
                    </a:cubicBezTo>
                    <a:lnTo>
                      <a:pt x="3" y="448"/>
                    </a:lnTo>
                    <a:lnTo>
                      <a:pt x="3" y="457"/>
                    </a:lnTo>
                    <a:cubicBezTo>
                      <a:pt x="3" y="458"/>
                      <a:pt x="3" y="462"/>
                      <a:pt x="3" y="465"/>
                    </a:cubicBezTo>
                    <a:cubicBezTo>
                      <a:pt x="5" y="468"/>
                      <a:pt x="6" y="472"/>
                      <a:pt x="6" y="477"/>
                    </a:cubicBezTo>
                    <a:lnTo>
                      <a:pt x="9" y="485"/>
                    </a:lnTo>
                    <a:lnTo>
                      <a:pt x="11" y="494"/>
                    </a:lnTo>
                    <a:cubicBezTo>
                      <a:pt x="13" y="497"/>
                      <a:pt x="13" y="498"/>
                      <a:pt x="13" y="502"/>
                    </a:cubicBezTo>
                    <a:cubicBezTo>
                      <a:pt x="16" y="506"/>
                      <a:pt x="17" y="511"/>
                      <a:pt x="19" y="514"/>
                    </a:cubicBezTo>
                    <a:lnTo>
                      <a:pt x="22" y="523"/>
                    </a:lnTo>
                    <a:lnTo>
                      <a:pt x="26" y="531"/>
                    </a:lnTo>
                    <a:cubicBezTo>
                      <a:pt x="26" y="534"/>
                      <a:pt x="28" y="537"/>
                      <a:pt x="29" y="538"/>
                    </a:cubicBezTo>
                    <a:cubicBezTo>
                      <a:pt x="31" y="543"/>
                      <a:pt x="34" y="548"/>
                      <a:pt x="37" y="552"/>
                    </a:cubicBezTo>
                    <a:lnTo>
                      <a:pt x="42" y="560"/>
                    </a:lnTo>
                    <a:lnTo>
                      <a:pt x="46" y="569"/>
                    </a:lnTo>
                    <a:cubicBezTo>
                      <a:pt x="49" y="572"/>
                      <a:pt x="49" y="574"/>
                      <a:pt x="53" y="577"/>
                    </a:cubicBezTo>
                    <a:cubicBezTo>
                      <a:pt x="56" y="581"/>
                      <a:pt x="60" y="586"/>
                      <a:pt x="63" y="591"/>
                    </a:cubicBezTo>
                    <a:lnTo>
                      <a:pt x="69" y="598"/>
                    </a:lnTo>
                    <a:lnTo>
                      <a:pt x="76" y="606"/>
                    </a:lnTo>
                    <a:cubicBezTo>
                      <a:pt x="79" y="609"/>
                      <a:pt x="80" y="612"/>
                      <a:pt x="82" y="614"/>
                    </a:cubicBezTo>
                    <a:cubicBezTo>
                      <a:pt x="88" y="620"/>
                      <a:pt x="93" y="625"/>
                      <a:pt x="99" y="631"/>
                    </a:cubicBezTo>
                    <a:lnTo>
                      <a:pt x="105" y="637"/>
                    </a:lnTo>
                    <a:lnTo>
                      <a:pt x="113" y="645"/>
                    </a:lnTo>
                    <a:cubicBezTo>
                      <a:pt x="116" y="646"/>
                      <a:pt x="117" y="649"/>
                      <a:pt x="120" y="651"/>
                    </a:cubicBezTo>
                    <a:cubicBezTo>
                      <a:pt x="126" y="657"/>
                      <a:pt x="136" y="661"/>
                      <a:pt x="142" y="669"/>
                    </a:cubicBezTo>
                    <a:lnTo>
                      <a:pt x="148" y="674"/>
                    </a:lnTo>
                    <a:lnTo>
                      <a:pt x="157" y="681"/>
                    </a:lnTo>
                    <a:cubicBezTo>
                      <a:pt x="160" y="683"/>
                      <a:pt x="163" y="685"/>
                      <a:pt x="165" y="688"/>
                    </a:cubicBezTo>
                    <a:cubicBezTo>
                      <a:pt x="182" y="700"/>
                      <a:pt x="200" y="711"/>
                      <a:pt x="220" y="721"/>
                    </a:cubicBezTo>
                    <a:cubicBezTo>
                      <a:pt x="371" y="809"/>
                      <a:pt x="571" y="857"/>
                      <a:pt x="788" y="857"/>
                    </a:cubicBezTo>
                    <a:cubicBezTo>
                      <a:pt x="1003" y="857"/>
                      <a:pt x="1203" y="809"/>
                      <a:pt x="1354" y="721"/>
                    </a:cubicBezTo>
                    <a:cubicBezTo>
                      <a:pt x="1372" y="711"/>
                      <a:pt x="1389" y="700"/>
                      <a:pt x="1406" y="688"/>
                    </a:cubicBezTo>
                    <a:lnTo>
                      <a:pt x="1418" y="678"/>
                    </a:lnTo>
                    <a:cubicBezTo>
                      <a:pt x="1431" y="669"/>
                      <a:pt x="1442" y="661"/>
                      <a:pt x="1452" y="652"/>
                    </a:cubicBezTo>
                    <a:lnTo>
                      <a:pt x="1457" y="646"/>
                    </a:lnTo>
                    <a:lnTo>
                      <a:pt x="1465" y="640"/>
                    </a:lnTo>
                    <a:lnTo>
                      <a:pt x="1469" y="635"/>
                    </a:lnTo>
                    <a:cubicBezTo>
                      <a:pt x="1477" y="629"/>
                      <a:pt x="1483" y="621"/>
                      <a:pt x="1489" y="615"/>
                    </a:cubicBezTo>
                    <a:lnTo>
                      <a:pt x="1494" y="609"/>
                    </a:lnTo>
                    <a:lnTo>
                      <a:pt x="1500" y="601"/>
                    </a:lnTo>
                    <a:lnTo>
                      <a:pt x="1505" y="595"/>
                    </a:lnTo>
                    <a:cubicBezTo>
                      <a:pt x="1509" y="589"/>
                      <a:pt x="1515" y="585"/>
                      <a:pt x="1518" y="578"/>
                    </a:cubicBezTo>
                    <a:cubicBezTo>
                      <a:pt x="1520" y="575"/>
                      <a:pt x="1523" y="572"/>
                      <a:pt x="1523" y="571"/>
                    </a:cubicBezTo>
                    <a:lnTo>
                      <a:pt x="1529" y="561"/>
                    </a:lnTo>
                    <a:lnTo>
                      <a:pt x="1534" y="554"/>
                    </a:lnTo>
                    <a:cubicBezTo>
                      <a:pt x="1537" y="549"/>
                      <a:pt x="1540" y="546"/>
                      <a:pt x="1542" y="540"/>
                    </a:cubicBezTo>
                    <a:cubicBezTo>
                      <a:pt x="1543" y="537"/>
                      <a:pt x="1545" y="535"/>
                      <a:pt x="1545" y="532"/>
                    </a:cubicBezTo>
                    <a:lnTo>
                      <a:pt x="1549" y="525"/>
                    </a:lnTo>
                    <a:lnTo>
                      <a:pt x="1552" y="515"/>
                    </a:lnTo>
                    <a:cubicBezTo>
                      <a:pt x="1554" y="511"/>
                      <a:pt x="1555" y="508"/>
                      <a:pt x="1557" y="503"/>
                    </a:cubicBezTo>
                    <a:cubicBezTo>
                      <a:pt x="1558" y="502"/>
                      <a:pt x="1558" y="498"/>
                      <a:pt x="1558" y="495"/>
                    </a:cubicBezTo>
                    <a:lnTo>
                      <a:pt x="1562" y="486"/>
                    </a:lnTo>
                    <a:lnTo>
                      <a:pt x="1565" y="478"/>
                    </a:lnTo>
                    <a:cubicBezTo>
                      <a:pt x="1565" y="474"/>
                      <a:pt x="1566" y="471"/>
                      <a:pt x="1568" y="466"/>
                    </a:cubicBezTo>
                    <a:cubicBezTo>
                      <a:pt x="1568" y="463"/>
                      <a:pt x="1568" y="462"/>
                      <a:pt x="1568" y="458"/>
                    </a:cubicBezTo>
                    <a:lnTo>
                      <a:pt x="1568" y="449"/>
                    </a:lnTo>
                    <a:cubicBezTo>
                      <a:pt x="1577" y="335"/>
                      <a:pt x="1498" y="222"/>
                      <a:pt x="1351" y="135"/>
                    </a:cubicBezTo>
                    <a:cubicBezTo>
                      <a:pt x="1198" y="48"/>
                      <a:pt x="997" y="0"/>
                      <a:pt x="7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3" name="Google Shape;2673;p57"/>
              <p:cNvSpPr/>
              <p:nvPr/>
            </p:nvSpPr>
            <p:spPr>
              <a:xfrm>
                <a:off x="890067" y="2522572"/>
                <a:ext cx="119251" cy="68734"/>
              </a:xfrm>
              <a:custGeom>
                <a:rect b="b" l="l" r="r" t="t"/>
                <a:pathLst>
                  <a:path extrusionOk="0" h="981" w="1702">
                    <a:moveTo>
                      <a:pt x="844" y="62"/>
                    </a:moveTo>
                    <a:cubicBezTo>
                      <a:pt x="1059" y="62"/>
                      <a:pt x="1260" y="110"/>
                      <a:pt x="1411" y="197"/>
                    </a:cubicBezTo>
                    <a:cubicBezTo>
                      <a:pt x="1559" y="282"/>
                      <a:pt x="1637" y="397"/>
                      <a:pt x="1628" y="511"/>
                    </a:cubicBezTo>
                    <a:lnTo>
                      <a:pt x="1628" y="520"/>
                    </a:lnTo>
                    <a:cubicBezTo>
                      <a:pt x="1628" y="524"/>
                      <a:pt x="1628" y="525"/>
                      <a:pt x="1628" y="528"/>
                    </a:cubicBezTo>
                    <a:cubicBezTo>
                      <a:pt x="1628" y="533"/>
                      <a:pt x="1625" y="536"/>
                      <a:pt x="1625" y="540"/>
                    </a:cubicBezTo>
                    <a:lnTo>
                      <a:pt x="1624" y="548"/>
                    </a:lnTo>
                    <a:lnTo>
                      <a:pt x="1620" y="557"/>
                    </a:lnTo>
                    <a:cubicBezTo>
                      <a:pt x="1620" y="560"/>
                      <a:pt x="1620" y="564"/>
                      <a:pt x="1619" y="565"/>
                    </a:cubicBezTo>
                    <a:cubicBezTo>
                      <a:pt x="1617" y="570"/>
                      <a:pt x="1616" y="573"/>
                      <a:pt x="1614" y="577"/>
                    </a:cubicBezTo>
                    <a:lnTo>
                      <a:pt x="1610" y="585"/>
                    </a:lnTo>
                    <a:lnTo>
                      <a:pt x="1607" y="594"/>
                    </a:lnTo>
                    <a:cubicBezTo>
                      <a:pt x="1605" y="597"/>
                      <a:pt x="1605" y="599"/>
                      <a:pt x="1604" y="602"/>
                    </a:cubicBezTo>
                    <a:cubicBezTo>
                      <a:pt x="1602" y="608"/>
                      <a:pt x="1597" y="611"/>
                      <a:pt x="1594" y="616"/>
                    </a:cubicBezTo>
                    <a:lnTo>
                      <a:pt x="1590" y="623"/>
                    </a:lnTo>
                    <a:lnTo>
                      <a:pt x="1585" y="633"/>
                    </a:lnTo>
                    <a:cubicBezTo>
                      <a:pt x="1584" y="634"/>
                      <a:pt x="1582" y="637"/>
                      <a:pt x="1580" y="639"/>
                    </a:cubicBezTo>
                    <a:cubicBezTo>
                      <a:pt x="1577" y="645"/>
                      <a:pt x="1571" y="651"/>
                      <a:pt x="1567" y="657"/>
                    </a:cubicBezTo>
                    <a:lnTo>
                      <a:pt x="1562" y="663"/>
                    </a:lnTo>
                    <a:lnTo>
                      <a:pt x="1556" y="671"/>
                    </a:lnTo>
                    <a:lnTo>
                      <a:pt x="1551" y="677"/>
                    </a:lnTo>
                    <a:cubicBezTo>
                      <a:pt x="1545" y="683"/>
                      <a:pt x="1539" y="690"/>
                      <a:pt x="1531" y="696"/>
                    </a:cubicBezTo>
                    <a:lnTo>
                      <a:pt x="1527" y="700"/>
                    </a:lnTo>
                    <a:lnTo>
                      <a:pt x="1517" y="708"/>
                    </a:lnTo>
                    <a:lnTo>
                      <a:pt x="1513" y="714"/>
                    </a:lnTo>
                    <a:cubicBezTo>
                      <a:pt x="1504" y="723"/>
                      <a:pt x="1491" y="731"/>
                      <a:pt x="1480" y="740"/>
                    </a:cubicBezTo>
                    <a:lnTo>
                      <a:pt x="1468" y="750"/>
                    </a:lnTo>
                    <a:cubicBezTo>
                      <a:pt x="1451" y="762"/>
                      <a:pt x="1433" y="773"/>
                      <a:pt x="1414" y="783"/>
                    </a:cubicBezTo>
                    <a:cubicBezTo>
                      <a:pt x="1265" y="871"/>
                      <a:pt x="1064" y="919"/>
                      <a:pt x="848" y="919"/>
                    </a:cubicBezTo>
                    <a:cubicBezTo>
                      <a:pt x="633" y="919"/>
                      <a:pt x="433" y="871"/>
                      <a:pt x="281" y="783"/>
                    </a:cubicBezTo>
                    <a:cubicBezTo>
                      <a:pt x="261" y="773"/>
                      <a:pt x="244" y="760"/>
                      <a:pt x="227" y="750"/>
                    </a:cubicBezTo>
                    <a:cubicBezTo>
                      <a:pt x="224" y="747"/>
                      <a:pt x="221" y="745"/>
                      <a:pt x="219" y="742"/>
                    </a:cubicBezTo>
                    <a:lnTo>
                      <a:pt x="210" y="736"/>
                    </a:lnTo>
                    <a:lnTo>
                      <a:pt x="204" y="730"/>
                    </a:lnTo>
                    <a:cubicBezTo>
                      <a:pt x="196" y="723"/>
                      <a:pt x="188" y="719"/>
                      <a:pt x="181" y="713"/>
                    </a:cubicBezTo>
                    <a:cubicBezTo>
                      <a:pt x="179" y="711"/>
                      <a:pt x="176" y="708"/>
                      <a:pt x="175" y="705"/>
                    </a:cubicBezTo>
                    <a:lnTo>
                      <a:pt x="167" y="697"/>
                    </a:lnTo>
                    <a:lnTo>
                      <a:pt x="159" y="691"/>
                    </a:lnTo>
                    <a:cubicBezTo>
                      <a:pt x="155" y="687"/>
                      <a:pt x="148" y="682"/>
                      <a:pt x="144" y="676"/>
                    </a:cubicBezTo>
                    <a:cubicBezTo>
                      <a:pt x="141" y="674"/>
                      <a:pt x="139" y="671"/>
                      <a:pt x="138" y="668"/>
                    </a:cubicBezTo>
                    <a:lnTo>
                      <a:pt x="130" y="660"/>
                    </a:lnTo>
                    <a:lnTo>
                      <a:pt x="124" y="653"/>
                    </a:lnTo>
                    <a:cubicBezTo>
                      <a:pt x="121" y="648"/>
                      <a:pt x="118" y="643"/>
                      <a:pt x="113" y="639"/>
                    </a:cubicBezTo>
                    <a:cubicBezTo>
                      <a:pt x="111" y="636"/>
                      <a:pt x="110" y="633"/>
                      <a:pt x="108" y="630"/>
                    </a:cubicBezTo>
                    <a:lnTo>
                      <a:pt x="104" y="622"/>
                    </a:lnTo>
                    <a:lnTo>
                      <a:pt x="99" y="614"/>
                    </a:lnTo>
                    <a:cubicBezTo>
                      <a:pt x="95" y="610"/>
                      <a:pt x="93" y="605"/>
                      <a:pt x="91" y="600"/>
                    </a:cubicBezTo>
                    <a:cubicBezTo>
                      <a:pt x="88" y="599"/>
                      <a:pt x="88" y="596"/>
                      <a:pt x="87" y="593"/>
                    </a:cubicBezTo>
                    <a:lnTo>
                      <a:pt x="84" y="585"/>
                    </a:lnTo>
                    <a:lnTo>
                      <a:pt x="81" y="576"/>
                    </a:lnTo>
                    <a:cubicBezTo>
                      <a:pt x="78" y="573"/>
                      <a:pt x="76" y="568"/>
                      <a:pt x="75" y="564"/>
                    </a:cubicBezTo>
                    <a:cubicBezTo>
                      <a:pt x="75" y="560"/>
                      <a:pt x="73" y="557"/>
                      <a:pt x="73" y="556"/>
                    </a:cubicBezTo>
                    <a:lnTo>
                      <a:pt x="70" y="547"/>
                    </a:lnTo>
                    <a:lnTo>
                      <a:pt x="68" y="539"/>
                    </a:lnTo>
                    <a:cubicBezTo>
                      <a:pt x="67" y="534"/>
                      <a:pt x="65" y="530"/>
                      <a:pt x="65" y="525"/>
                    </a:cubicBezTo>
                    <a:cubicBezTo>
                      <a:pt x="65" y="524"/>
                      <a:pt x="65" y="520"/>
                      <a:pt x="65" y="519"/>
                    </a:cubicBezTo>
                    <a:lnTo>
                      <a:pt x="64" y="510"/>
                    </a:lnTo>
                    <a:lnTo>
                      <a:pt x="62" y="500"/>
                    </a:lnTo>
                    <a:cubicBezTo>
                      <a:pt x="62" y="497"/>
                      <a:pt x="62" y="494"/>
                      <a:pt x="62" y="490"/>
                    </a:cubicBezTo>
                    <a:cubicBezTo>
                      <a:pt x="62" y="380"/>
                      <a:pt x="138" y="277"/>
                      <a:pt x="278" y="197"/>
                    </a:cubicBezTo>
                    <a:cubicBezTo>
                      <a:pt x="427" y="110"/>
                      <a:pt x="628" y="62"/>
                      <a:pt x="844" y="62"/>
                    </a:cubicBezTo>
                    <a:close/>
                    <a:moveTo>
                      <a:pt x="845" y="1"/>
                    </a:moveTo>
                    <a:cubicBezTo>
                      <a:pt x="627" y="1"/>
                      <a:pt x="411" y="48"/>
                      <a:pt x="247" y="144"/>
                    </a:cubicBezTo>
                    <a:cubicBezTo>
                      <a:pt x="84" y="239"/>
                      <a:pt x="1" y="364"/>
                      <a:pt x="1" y="490"/>
                    </a:cubicBezTo>
                    <a:cubicBezTo>
                      <a:pt x="1" y="497"/>
                      <a:pt x="2" y="507"/>
                      <a:pt x="2" y="514"/>
                    </a:cubicBezTo>
                    <a:cubicBezTo>
                      <a:pt x="2" y="522"/>
                      <a:pt x="4" y="530"/>
                      <a:pt x="5" y="536"/>
                    </a:cubicBezTo>
                    <a:cubicBezTo>
                      <a:pt x="7" y="545"/>
                      <a:pt x="8" y="554"/>
                      <a:pt x="11" y="562"/>
                    </a:cubicBezTo>
                    <a:cubicBezTo>
                      <a:pt x="13" y="570"/>
                      <a:pt x="15" y="576"/>
                      <a:pt x="16" y="584"/>
                    </a:cubicBezTo>
                    <a:cubicBezTo>
                      <a:pt x="19" y="593"/>
                      <a:pt x="24" y="600"/>
                      <a:pt x="27" y="610"/>
                    </a:cubicBezTo>
                    <a:cubicBezTo>
                      <a:pt x="30" y="616"/>
                      <a:pt x="33" y="622"/>
                      <a:pt x="36" y="630"/>
                    </a:cubicBezTo>
                    <a:cubicBezTo>
                      <a:pt x="41" y="639"/>
                      <a:pt x="45" y="645"/>
                      <a:pt x="51" y="654"/>
                    </a:cubicBezTo>
                    <a:cubicBezTo>
                      <a:pt x="55" y="660"/>
                      <a:pt x="59" y="668"/>
                      <a:pt x="64" y="674"/>
                    </a:cubicBezTo>
                    <a:cubicBezTo>
                      <a:pt x="68" y="683"/>
                      <a:pt x="76" y="691"/>
                      <a:pt x="84" y="699"/>
                    </a:cubicBezTo>
                    <a:cubicBezTo>
                      <a:pt x="88" y="705"/>
                      <a:pt x="93" y="713"/>
                      <a:pt x="98" y="719"/>
                    </a:cubicBezTo>
                    <a:cubicBezTo>
                      <a:pt x="105" y="727"/>
                      <a:pt x="115" y="736"/>
                      <a:pt x="124" y="743"/>
                    </a:cubicBezTo>
                    <a:cubicBezTo>
                      <a:pt x="130" y="750"/>
                      <a:pt x="135" y="754"/>
                      <a:pt x="141" y="760"/>
                    </a:cubicBezTo>
                    <a:cubicBezTo>
                      <a:pt x="151" y="768"/>
                      <a:pt x="162" y="776"/>
                      <a:pt x="173" y="785"/>
                    </a:cubicBezTo>
                    <a:cubicBezTo>
                      <a:pt x="179" y="790"/>
                      <a:pt x="185" y="794"/>
                      <a:pt x="193" y="799"/>
                    </a:cubicBezTo>
                    <a:cubicBezTo>
                      <a:pt x="210" y="813"/>
                      <a:pt x="230" y="825"/>
                      <a:pt x="250" y="837"/>
                    </a:cubicBezTo>
                    <a:cubicBezTo>
                      <a:pt x="416" y="933"/>
                      <a:pt x="633" y="980"/>
                      <a:pt x="848" y="980"/>
                    </a:cubicBezTo>
                    <a:cubicBezTo>
                      <a:pt x="1064" y="980"/>
                      <a:pt x="1282" y="933"/>
                      <a:pt x="1447" y="837"/>
                    </a:cubicBezTo>
                    <a:cubicBezTo>
                      <a:pt x="1467" y="825"/>
                      <a:pt x="1487" y="813"/>
                      <a:pt x="1504" y="799"/>
                    </a:cubicBezTo>
                    <a:cubicBezTo>
                      <a:pt x="1508" y="796"/>
                      <a:pt x="1513" y="793"/>
                      <a:pt x="1517" y="790"/>
                    </a:cubicBezTo>
                    <a:cubicBezTo>
                      <a:pt x="1530" y="780"/>
                      <a:pt x="1544" y="770"/>
                      <a:pt x="1554" y="760"/>
                    </a:cubicBezTo>
                    <a:cubicBezTo>
                      <a:pt x="1559" y="756"/>
                      <a:pt x="1564" y="751"/>
                      <a:pt x="1568" y="747"/>
                    </a:cubicBezTo>
                    <a:cubicBezTo>
                      <a:pt x="1579" y="737"/>
                      <a:pt x="1588" y="728"/>
                      <a:pt x="1597" y="719"/>
                    </a:cubicBezTo>
                    <a:cubicBezTo>
                      <a:pt x="1602" y="713"/>
                      <a:pt x="1605" y="708"/>
                      <a:pt x="1610" y="703"/>
                    </a:cubicBezTo>
                    <a:cubicBezTo>
                      <a:pt x="1617" y="694"/>
                      <a:pt x="1625" y="683"/>
                      <a:pt x="1631" y="676"/>
                    </a:cubicBezTo>
                    <a:cubicBezTo>
                      <a:pt x="1636" y="670"/>
                      <a:pt x="1639" y="662"/>
                      <a:pt x="1644" y="656"/>
                    </a:cubicBezTo>
                    <a:cubicBezTo>
                      <a:pt x="1648" y="648"/>
                      <a:pt x="1654" y="639"/>
                      <a:pt x="1659" y="631"/>
                    </a:cubicBezTo>
                    <a:cubicBezTo>
                      <a:pt x="1662" y="623"/>
                      <a:pt x="1664" y="617"/>
                      <a:pt x="1667" y="610"/>
                    </a:cubicBezTo>
                    <a:cubicBezTo>
                      <a:pt x="1671" y="602"/>
                      <a:pt x="1674" y="594"/>
                      <a:pt x="1677" y="585"/>
                    </a:cubicBezTo>
                    <a:cubicBezTo>
                      <a:pt x="1679" y="577"/>
                      <a:pt x="1680" y="571"/>
                      <a:pt x="1684" y="564"/>
                    </a:cubicBezTo>
                    <a:cubicBezTo>
                      <a:pt x="1685" y="556"/>
                      <a:pt x="1688" y="547"/>
                      <a:pt x="1690" y="539"/>
                    </a:cubicBezTo>
                    <a:cubicBezTo>
                      <a:pt x="1690" y="531"/>
                      <a:pt x="1690" y="524"/>
                      <a:pt x="1691" y="517"/>
                    </a:cubicBezTo>
                    <a:cubicBezTo>
                      <a:pt x="1702" y="384"/>
                      <a:pt x="1620" y="247"/>
                      <a:pt x="1444" y="144"/>
                    </a:cubicBezTo>
                    <a:cubicBezTo>
                      <a:pt x="1277" y="48"/>
                      <a:pt x="1062" y="1"/>
                      <a:pt x="84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4" name="Google Shape;2674;p57"/>
              <p:cNvSpPr/>
              <p:nvPr/>
            </p:nvSpPr>
            <p:spPr>
              <a:xfrm>
                <a:off x="640914" y="2328071"/>
                <a:ext cx="105027" cy="80365"/>
              </a:xfrm>
              <a:custGeom>
                <a:rect b="b" l="l" r="r" t="t"/>
                <a:pathLst>
                  <a:path extrusionOk="0" h="1147" w="1499">
                    <a:moveTo>
                      <a:pt x="0" y="0"/>
                    </a:moveTo>
                    <a:lnTo>
                      <a:pt x="0" y="100"/>
                    </a:lnTo>
                    <a:lnTo>
                      <a:pt x="1499" y="1146"/>
                    </a:lnTo>
                    <a:lnTo>
                      <a:pt x="1499" y="1045"/>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5" name="Google Shape;2675;p57"/>
              <p:cNvSpPr/>
              <p:nvPr/>
            </p:nvSpPr>
            <p:spPr>
              <a:xfrm>
                <a:off x="745872" y="2401219"/>
                <a:ext cx="180698" cy="101174"/>
              </a:xfrm>
              <a:custGeom>
                <a:rect b="b" l="l" r="r" t="t"/>
                <a:pathLst>
                  <a:path extrusionOk="0" h="1444" w="2579">
                    <a:moveTo>
                      <a:pt x="1" y="1"/>
                    </a:moveTo>
                    <a:lnTo>
                      <a:pt x="1" y="102"/>
                    </a:lnTo>
                    <a:cubicBezTo>
                      <a:pt x="742" y="620"/>
                      <a:pt x="1611" y="1071"/>
                      <a:pt x="2579" y="1443"/>
                    </a:cubicBezTo>
                    <a:lnTo>
                      <a:pt x="2577" y="1342"/>
                    </a:lnTo>
                    <a:cubicBezTo>
                      <a:pt x="1611" y="971"/>
                      <a:pt x="742" y="519"/>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6" name="Google Shape;2676;p57"/>
              <p:cNvSpPr/>
              <p:nvPr/>
            </p:nvSpPr>
            <p:spPr>
              <a:xfrm>
                <a:off x="640914" y="2323587"/>
                <a:ext cx="299668" cy="174182"/>
              </a:xfrm>
              <a:custGeom>
                <a:rect b="b" l="l" r="r" t="t"/>
                <a:pathLst>
                  <a:path extrusionOk="0" h="2486" w="4277">
                    <a:moveTo>
                      <a:pt x="4075" y="2450"/>
                    </a:moveTo>
                    <a:cubicBezTo>
                      <a:pt x="3109" y="2079"/>
                      <a:pt x="2240" y="1627"/>
                      <a:pt x="1499" y="1109"/>
                    </a:cubicBezTo>
                    <a:lnTo>
                      <a:pt x="0" y="64"/>
                    </a:lnTo>
                    <a:lnTo>
                      <a:pt x="111" y="1"/>
                    </a:lnTo>
                    <a:lnTo>
                      <a:pt x="1909" y="872"/>
                    </a:lnTo>
                    <a:cubicBezTo>
                      <a:pt x="2803" y="1302"/>
                      <a:pt x="3577" y="1807"/>
                      <a:pt x="4217" y="2368"/>
                    </a:cubicBezTo>
                    <a:lnTo>
                      <a:pt x="4277" y="2422"/>
                    </a:lnTo>
                    <a:lnTo>
                      <a:pt x="4167" y="2485"/>
                    </a:lnTo>
                    <a:close/>
                  </a:path>
                </a:pathLst>
              </a:custGeom>
              <a:gradFill>
                <a:gsLst>
                  <a:gs pos="0">
                    <a:schemeClr val="dk2"/>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7" name="Google Shape;2677;p57"/>
              <p:cNvSpPr/>
              <p:nvPr/>
            </p:nvSpPr>
            <p:spPr>
              <a:xfrm>
                <a:off x="921246" y="2482285"/>
                <a:ext cx="54581" cy="123104"/>
              </a:xfrm>
              <a:custGeom>
                <a:rect b="b" l="l" r="r" t="t"/>
                <a:pathLst>
                  <a:path extrusionOk="0" h="1757" w="779">
                    <a:moveTo>
                      <a:pt x="2" y="23"/>
                    </a:moveTo>
                    <a:cubicBezTo>
                      <a:pt x="2" y="26"/>
                      <a:pt x="3" y="31"/>
                      <a:pt x="5" y="34"/>
                    </a:cubicBezTo>
                    <a:cubicBezTo>
                      <a:pt x="5" y="39"/>
                      <a:pt x="6" y="42"/>
                      <a:pt x="6" y="45"/>
                    </a:cubicBezTo>
                    <a:cubicBezTo>
                      <a:pt x="8" y="49"/>
                      <a:pt x="11" y="53"/>
                      <a:pt x="11" y="56"/>
                    </a:cubicBezTo>
                    <a:cubicBezTo>
                      <a:pt x="13" y="59"/>
                      <a:pt x="14" y="63"/>
                      <a:pt x="16" y="65"/>
                    </a:cubicBezTo>
                    <a:cubicBezTo>
                      <a:pt x="17" y="69"/>
                      <a:pt x="20" y="73"/>
                      <a:pt x="22" y="77"/>
                    </a:cubicBezTo>
                    <a:cubicBezTo>
                      <a:pt x="25" y="80"/>
                      <a:pt x="26" y="83"/>
                      <a:pt x="28" y="86"/>
                    </a:cubicBezTo>
                    <a:cubicBezTo>
                      <a:pt x="31" y="89"/>
                      <a:pt x="34" y="94"/>
                      <a:pt x="39" y="99"/>
                    </a:cubicBezTo>
                    <a:cubicBezTo>
                      <a:pt x="40" y="102"/>
                      <a:pt x="42" y="103"/>
                      <a:pt x="45" y="106"/>
                    </a:cubicBezTo>
                    <a:cubicBezTo>
                      <a:pt x="48" y="109"/>
                      <a:pt x="53" y="114"/>
                      <a:pt x="57" y="119"/>
                    </a:cubicBezTo>
                    <a:cubicBezTo>
                      <a:pt x="59" y="120"/>
                      <a:pt x="62" y="123"/>
                      <a:pt x="63" y="125"/>
                    </a:cubicBezTo>
                    <a:cubicBezTo>
                      <a:pt x="68" y="129"/>
                      <a:pt x="74" y="134"/>
                      <a:pt x="80" y="139"/>
                    </a:cubicBezTo>
                    <a:cubicBezTo>
                      <a:pt x="83" y="140"/>
                      <a:pt x="85" y="142"/>
                      <a:pt x="86" y="143"/>
                    </a:cubicBezTo>
                    <a:cubicBezTo>
                      <a:pt x="96" y="149"/>
                      <a:pt x="103" y="154"/>
                      <a:pt x="113" y="160"/>
                    </a:cubicBezTo>
                    <a:cubicBezTo>
                      <a:pt x="263" y="248"/>
                      <a:pt x="509" y="248"/>
                      <a:pt x="662" y="160"/>
                    </a:cubicBezTo>
                    <a:cubicBezTo>
                      <a:pt x="671" y="154"/>
                      <a:pt x="680" y="149"/>
                      <a:pt x="688" y="143"/>
                    </a:cubicBezTo>
                    <a:cubicBezTo>
                      <a:pt x="691" y="140"/>
                      <a:pt x="694" y="139"/>
                      <a:pt x="697" y="136"/>
                    </a:cubicBezTo>
                    <a:cubicBezTo>
                      <a:pt x="702" y="133"/>
                      <a:pt x="706" y="129"/>
                      <a:pt x="711" y="125"/>
                    </a:cubicBezTo>
                    <a:cubicBezTo>
                      <a:pt x="714" y="122"/>
                      <a:pt x="717" y="120"/>
                      <a:pt x="719" y="117"/>
                    </a:cubicBezTo>
                    <a:cubicBezTo>
                      <a:pt x="723" y="114"/>
                      <a:pt x="728" y="109"/>
                      <a:pt x="731" y="106"/>
                    </a:cubicBezTo>
                    <a:cubicBezTo>
                      <a:pt x="734" y="103"/>
                      <a:pt x="736" y="100"/>
                      <a:pt x="737" y="97"/>
                    </a:cubicBezTo>
                    <a:cubicBezTo>
                      <a:pt x="742" y="94"/>
                      <a:pt x="745" y="89"/>
                      <a:pt x="746" y="85"/>
                    </a:cubicBezTo>
                    <a:cubicBezTo>
                      <a:pt x="749" y="83"/>
                      <a:pt x="751" y="79"/>
                      <a:pt x="752" y="77"/>
                    </a:cubicBezTo>
                    <a:cubicBezTo>
                      <a:pt x="754" y="73"/>
                      <a:pt x="757" y="69"/>
                      <a:pt x="759" y="65"/>
                    </a:cubicBezTo>
                    <a:cubicBezTo>
                      <a:pt x="762" y="62"/>
                      <a:pt x="762" y="59"/>
                      <a:pt x="763" y="56"/>
                    </a:cubicBezTo>
                    <a:cubicBezTo>
                      <a:pt x="765" y="53"/>
                      <a:pt x="768" y="48"/>
                      <a:pt x="768" y="43"/>
                    </a:cubicBezTo>
                    <a:cubicBezTo>
                      <a:pt x="769" y="42"/>
                      <a:pt x="769" y="37"/>
                      <a:pt x="771" y="34"/>
                    </a:cubicBezTo>
                    <a:cubicBezTo>
                      <a:pt x="772" y="31"/>
                      <a:pt x="772" y="26"/>
                      <a:pt x="774" y="22"/>
                    </a:cubicBezTo>
                    <a:cubicBezTo>
                      <a:pt x="774" y="19"/>
                      <a:pt x="774" y="16"/>
                      <a:pt x="774" y="13"/>
                    </a:cubicBezTo>
                    <a:cubicBezTo>
                      <a:pt x="776" y="9"/>
                      <a:pt x="776" y="5"/>
                      <a:pt x="776" y="2"/>
                    </a:cubicBezTo>
                    <a:lnTo>
                      <a:pt x="776" y="0"/>
                    </a:lnTo>
                    <a:lnTo>
                      <a:pt x="777" y="1509"/>
                    </a:lnTo>
                    <a:cubicBezTo>
                      <a:pt x="779" y="1568"/>
                      <a:pt x="740" y="1626"/>
                      <a:pt x="665" y="1669"/>
                    </a:cubicBezTo>
                    <a:cubicBezTo>
                      <a:pt x="512" y="1757"/>
                      <a:pt x="266" y="1757"/>
                      <a:pt x="116" y="1669"/>
                    </a:cubicBezTo>
                    <a:cubicBezTo>
                      <a:pt x="40" y="1626"/>
                      <a:pt x="3" y="1569"/>
                      <a:pt x="3" y="1511"/>
                    </a:cubicBezTo>
                    <a:lnTo>
                      <a:pt x="0" y="3"/>
                    </a:lnTo>
                    <a:cubicBezTo>
                      <a:pt x="0" y="6"/>
                      <a:pt x="2" y="9"/>
                      <a:pt x="2" y="14"/>
                    </a:cubicBezTo>
                    <a:cubicBezTo>
                      <a:pt x="2" y="17"/>
                      <a:pt x="2" y="20"/>
                      <a:pt x="2" y="23"/>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8" name="Google Shape;2678;p57"/>
              <p:cNvSpPr/>
              <p:nvPr/>
            </p:nvSpPr>
            <p:spPr>
              <a:xfrm>
                <a:off x="920825" y="2466590"/>
                <a:ext cx="54791" cy="31529"/>
              </a:xfrm>
              <a:custGeom>
                <a:rect b="b" l="l" r="r" t="t"/>
                <a:pathLst>
                  <a:path extrusionOk="0" h="450" w="782">
                    <a:moveTo>
                      <a:pt x="393" y="0"/>
                    </a:moveTo>
                    <a:cubicBezTo>
                      <a:pt x="294" y="0"/>
                      <a:pt x="195" y="22"/>
                      <a:pt x="120" y="66"/>
                    </a:cubicBezTo>
                    <a:cubicBezTo>
                      <a:pt x="39" y="113"/>
                      <a:pt x="0" y="177"/>
                      <a:pt x="6" y="238"/>
                    </a:cubicBezTo>
                    <a:cubicBezTo>
                      <a:pt x="6" y="241"/>
                      <a:pt x="6" y="244"/>
                      <a:pt x="8" y="247"/>
                    </a:cubicBezTo>
                    <a:cubicBezTo>
                      <a:pt x="8" y="250"/>
                      <a:pt x="9" y="255"/>
                      <a:pt x="9" y="258"/>
                    </a:cubicBezTo>
                    <a:cubicBezTo>
                      <a:pt x="11" y="261"/>
                      <a:pt x="11" y="264"/>
                      <a:pt x="12" y="267"/>
                    </a:cubicBezTo>
                    <a:cubicBezTo>
                      <a:pt x="14" y="272"/>
                      <a:pt x="15" y="277"/>
                      <a:pt x="17" y="280"/>
                    </a:cubicBezTo>
                    <a:cubicBezTo>
                      <a:pt x="19" y="283"/>
                      <a:pt x="20" y="286"/>
                      <a:pt x="22" y="289"/>
                    </a:cubicBezTo>
                    <a:cubicBezTo>
                      <a:pt x="23" y="293"/>
                      <a:pt x="26" y="297"/>
                      <a:pt x="28" y="301"/>
                    </a:cubicBezTo>
                    <a:cubicBezTo>
                      <a:pt x="29" y="304"/>
                      <a:pt x="32" y="307"/>
                      <a:pt x="34" y="310"/>
                    </a:cubicBezTo>
                    <a:cubicBezTo>
                      <a:pt x="37" y="313"/>
                      <a:pt x="40" y="318"/>
                      <a:pt x="43" y="323"/>
                    </a:cubicBezTo>
                    <a:cubicBezTo>
                      <a:pt x="45" y="324"/>
                      <a:pt x="48" y="327"/>
                      <a:pt x="49" y="330"/>
                    </a:cubicBezTo>
                    <a:cubicBezTo>
                      <a:pt x="54" y="333"/>
                      <a:pt x="59" y="338"/>
                      <a:pt x="63" y="343"/>
                    </a:cubicBezTo>
                    <a:cubicBezTo>
                      <a:pt x="65" y="344"/>
                      <a:pt x="66" y="347"/>
                      <a:pt x="69" y="349"/>
                    </a:cubicBezTo>
                    <a:cubicBezTo>
                      <a:pt x="74" y="353"/>
                      <a:pt x="80" y="358"/>
                      <a:pt x="86" y="363"/>
                    </a:cubicBezTo>
                    <a:cubicBezTo>
                      <a:pt x="88" y="364"/>
                      <a:pt x="91" y="366"/>
                      <a:pt x="92" y="367"/>
                    </a:cubicBezTo>
                    <a:cubicBezTo>
                      <a:pt x="100" y="373"/>
                      <a:pt x="109" y="378"/>
                      <a:pt x="119" y="384"/>
                    </a:cubicBezTo>
                    <a:cubicBezTo>
                      <a:pt x="194" y="428"/>
                      <a:pt x="293" y="450"/>
                      <a:pt x="392" y="450"/>
                    </a:cubicBezTo>
                    <a:cubicBezTo>
                      <a:pt x="492" y="450"/>
                      <a:pt x="591" y="428"/>
                      <a:pt x="666" y="384"/>
                    </a:cubicBezTo>
                    <a:cubicBezTo>
                      <a:pt x="677" y="378"/>
                      <a:pt x="685" y="373"/>
                      <a:pt x="694" y="367"/>
                    </a:cubicBezTo>
                    <a:cubicBezTo>
                      <a:pt x="697" y="364"/>
                      <a:pt x="698" y="363"/>
                      <a:pt x="702" y="360"/>
                    </a:cubicBezTo>
                    <a:cubicBezTo>
                      <a:pt x="708" y="357"/>
                      <a:pt x="712" y="353"/>
                      <a:pt x="717" y="349"/>
                    </a:cubicBezTo>
                    <a:cubicBezTo>
                      <a:pt x="720" y="346"/>
                      <a:pt x="723" y="344"/>
                      <a:pt x="725" y="341"/>
                    </a:cubicBezTo>
                    <a:cubicBezTo>
                      <a:pt x="728" y="338"/>
                      <a:pt x="732" y="333"/>
                      <a:pt x="737" y="330"/>
                    </a:cubicBezTo>
                    <a:cubicBezTo>
                      <a:pt x="738" y="327"/>
                      <a:pt x="742" y="324"/>
                      <a:pt x="743" y="321"/>
                    </a:cubicBezTo>
                    <a:cubicBezTo>
                      <a:pt x="746" y="318"/>
                      <a:pt x="749" y="313"/>
                      <a:pt x="752" y="309"/>
                    </a:cubicBezTo>
                    <a:cubicBezTo>
                      <a:pt x="755" y="307"/>
                      <a:pt x="757" y="303"/>
                      <a:pt x="758" y="301"/>
                    </a:cubicBezTo>
                    <a:cubicBezTo>
                      <a:pt x="760" y="297"/>
                      <a:pt x="763" y="293"/>
                      <a:pt x="765" y="289"/>
                    </a:cubicBezTo>
                    <a:cubicBezTo>
                      <a:pt x="766" y="286"/>
                      <a:pt x="768" y="283"/>
                      <a:pt x="768" y="280"/>
                    </a:cubicBezTo>
                    <a:cubicBezTo>
                      <a:pt x="771" y="275"/>
                      <a:pt x="772" y="272"/>
                      <a:pt x="774" y="267"/>
                    </a:cubicBezTo>
                    <a:cubicBezTo>
                      <a:pt x="775" y="264"/>
                      <a:pt x="775" y="261"/>
                      <a:pt x="777" y="258"/>
                    </a:cubicBezTo>
                    <a:cubicBezTo>
                      <a:pt x="777" y="255"/>
                      <a:pt x="778" y="250"/>
                      <a:pt x="780" y="246"/>
                    </a:cubicBezTo>
                    <a:cubicBezTo>
                      <a:pt x="780" y="243"/>
                      <a:pt x="780" y="240"/>
                      <a:pt x="780" y="237"/>
                    </a:cubicBezTo>
                    <a:cubicBezTo>
                      <a:pt x="780" y="232"/>
                      <a:pt x="782" y="229"/>
                      <a:pt x="782" y="224"/>
                    </a:cubicBezTo>
                    <a:cubicBezTo>
                      <a:pt x="782" y="167"/>
                      <a:pt x="745" y="110"/>
                      <a:pt x="669" y="67"/>
                    </a:cubicBezTo>
                    <a:cubicBezTo>
                      <a:pt x="593" y="23"/>
                      <a:pt x="493" y="0"/>
                      <a:pt x="39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9" name="Google Shape;2679;p57"/>
              <p:cNvSpPr/>
              <p:nvPr/>
            </p:nvSpPr>
            <p:spPr>
              <a:xfrm>
                <a:off x="923908" y="2469112"/>
                <a:ext cx="48695" cy="26485"/>
              </a:xfrm>
              <a:custGeom>
                <a:rect b="b" l="l" r="r" t="t"/>
                <a:pathLst>
                  <a:path extrusionOk="0" h="378" w="695">
                    <a:moveTo>
                      <a:pt x="351" y="1"/>
                    </a:moveTo>
                    <a:cubicBezTo>
                      <a:pt x="263" y="1"/>
                      <a:pt x="175" y="19"/>
                      <a:pt x="107" y="56"/>
                    </a:cubicBezTo>
                    <a:cubicBezTo>
                      <a:pt x="35" y="96"/>
                      <a:pt x="1" y="148"/>
                      <a:pt x="5" y="199"/>
                    </a:cubicBezTo>
                    <a:cubicBezTo>
                      <a:pt x="5" y="202"/>
                      <a:pt x="5" y="205"/>
                      <a:pt x="5" y="208"/>
                    </a:cubicBezTo>
                    <a:cubicBezTo>
                      <a:pt x="7" y="210"/>
                      <a:pt x="8" y="214"/>
                      <a:pt x="8" y="217"/>
                    </a:cubicBezTo>
                    <a:cubicBezTo>
                      <a:pt x="10" y="219"/>
                      <a:pt x="10" y="222"/>
                      <a:pt x="10" y="225"/>
                    </a:cubicBezTo>
                    <a:cubicBezTo>
                      <a:pt x="13" y="228"/>
                      <a:pt x="13" y="231"/>
                      <a:pt x="15" y="234"/>
                    </a:cubicBezTo>
                    <a:cubicBezTo>
                      <a:pt x="16" y="237"/>
                      <a:pt x="18" y="241"/>
                      <a:pt x="19" y="242"/>
                    </a:cubicBezTo>
                    <a:cubicBezTo>
                      <a:pt x="21" y="247"/>
                      <a:pt x="22" y="250"/>
                      <a:pt x="25" y="253"/>
                    </a:cubicBezTo>
                    <a:cubicBezTo>
                      <a:pt x="27" y="254"/>
                      <a:pt x="28" y="257"/>
                      <a:pt x="30" y="261"/>
                    </a:cubicBezTo>
                    <a:cubicBezTo>
                      <a:pt x="31" y="264"/>
                      <a:pt x="36" y="267"/>
                      <a:pt x="39" y="271"/>
                    </a:cubicBezTo>
                    <a:cubicBezTo>
                      <a:pt x="41" y="273"/>
                      <a:pt x="42" y="274"/>
                      <a:pt x="44" y="277"/>
                    </a:cubicBezTo>
                    <a:cubicBezTo>
                      <a:pt x="47" y="281"/>
                      <a:pt x="51" y="284"/>
                      <a:pt x="55" y="287"/>
                    </a:cubicBezTo>
                    <a:cubicBezTo>
                      <a:pt x="58" y="288"/>
                      <a:pt x="59" y="291"/>
                      <a:pt x="61" y="293"/>
                    </a:cubicBezTo>
                    <a:cubicBezTo>
                      <a:pt x="65" y="297"/>
                      <a:pt x="70" y="301"/>
                      <a:pt x="76" y="304"/>
                    </a:cubicBezTo>
                    <a:cubicBezTo>
                      <a:pt x="78" y="305"/>
                      <a:pt x="79" y="307"/>
                      <a:pt x="82" y="308"/>
                    </a:cubicBezTo>
                    <a:cubicBezTo>
                      <a:pt x="88" y="313"/>
                      <a:pt x="98" y="317"/>
                      <a:pt x="105" y="322"/>
                    </a:cubicBezTo>
                    <a:cubicBezTo>
                      <a:pt x="172" y="359"/>
                      <a:pt x="260" y="377"/>
                      <a:pt x="349" y="377"/>
                    </a:cubicBezTo>
                    <a:cubicBezTo>
                      <a:pt x="437" y="377"/>
                      <a:pt x="525" y="359"/>
                      <a:pt x="593" y="322"/>
                    </a:cubicBezTo>
                    <a:cubicBezTo>
                      <a:pt x="602" y="317"/>
                      <a:pt x="610" y="313"/>
                      <a:pt x="618" y="308"/>
                    </a:cubicBezTo>
                    <a:cubicBezTo>
                      <a:pt x="621" y="305"/>
                      <a:pt x="622" y="304"/>
                      <a:pt x="625" y="302"/>
                    </a:cubicBezTo>
                    <a:cubicBezTo>
                      <a:pt x="630" y="299"/>
                      <a:pt x="634" y="296"/>
                      <a:pt x="639" y="293"/>
                    </a:cubicBezTo>
                    <a:cubicBezTo>
                      <a:pt x="641" y="291"/>
                      <a:pt x="642" y="288"/>
                      <a:pt x="645" y="287"/>
                    </a:cubicBezTo>
                    <a:cubicBezTo>
                      <a:pt x="648" y="282"/>
                      <a:pt x="653" y="279"/>
                      <a:pt x="656" y="277"/>
                    </a:cubicBezTo>
                    <a:cubicBezTo>
                      <a:pt x="658" y="274"/>
                      <a:pt x="659" y="271"/>
                      <a:pt x="662" y="270"/>
                    </a:cubicBezTo>
                    <a:cubicBezTo>
                      <a:pt x="665" y="267"/>
                      <a:pt x="667" y="262"/>
                      <a:pt x="670" y="261"/>
                    </a:cubicBezTo>
                    <a:cubicBezTo>
                      <a:pt x="671" y="257"/>
                      <a:pt x="673" y="254"/>
                      <a:pt x="674" y="253"/>
                    </a:cubicBezTo>
                    <a:cubicBezTo>
                      <a:pt x="676" y="248"/>
                      <a:pt x="679" y="247"/>
                      <a:pt x="681" y="244"/>
                    </a:cubicBezTo>
                    <a:cubicBezTo>
                      <a:pt x="682" y="241"/>
                      <a:pt x="684" y="237"/>
                      <a:pt x="684" y="234"/>
                    </a:cubicBezTo>
                    <a:cubicBezTo>
                      <a:pt x="685" y="231"/>
                      <a:pt x="688" y="228"/>
                      <a:pt x="688" y="225"/>
                    </a:cubicBezTo>
                    <a:cubicBezTo>
                      <a:pt x="690" y="222"/>
                      <a:pt x="690" y="219"/>
                      <a:pt x="691" y="217"/>
                    </a:cubicBezTo>
                    <a:cubicBezTo>
                      <a:pt x="691" y="214"/>
                      <a:pt x="693" y="210"/>
                      <a:pt x="693" y="207"/>
                    </a:cubicBezTo>
                    <a:cubicBezTo>
                      <a:pt x="694" y="204"/>
                      <a:pt x="694" y="202"/>
                      <a:pt x="694" y="199"/>
                    </a:cubicBezTo>
                    <a:cubicBezTo>
                      <a:pt x="694" y="196"/>
                      <a:pt x="694" y="191"/>
                      <a:pt x="694" y="188"/>
                    </a:cubicBezTo>
                    <a:cubicBezTo>
                      <a:pt x="694" y="141"/>
                      <a:pt x="662" y="93"/>
                      <a:pt x="594" y="56"/>
                    </a:cubicBezTo>
                    <a:cubicBezTo>
                      <a:pt x="528" y="19"/>
                      <a:pt x="439" y="1"/>
                      <a:pt x="3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0" name="Google Shape;2680;p57"/>
              <p:cNvSpPr/>
              <p:nvPr/>
            </p:nvSpPr>
            <p:spPr>
              <a:xfrm>
                <a:off x="937641" y="2476609"/>
                <a:ext cx="21510" cy="11631"/>
              </a:xfrm>
              <a:custGeom>
                <a:rect b="b" l="l" r="r" t="t"/>
                <a:pathLst>
                  <a:path extrusionOk="0" h="166" w="307">
                    <a:moveTo>
                      <a:pt x="154" y="0"/>
                    </a:moveTo>
                    <a:cubicBezTo>
                      <a:pt x="115" y="0"/>
                      <a:pt x="76" y="8"/>
                      <a:pt x="46" y="24"/>
                    </a:cubicBezTo>
                    <a:cubicBezTo>
                      <a:pt x="14" y="41"/>
                      <a:pt x="0" y="64"/>
                      <a:pt x="0" y="87"/>
                    </a:cubicBezTo>
                    <a:cubicBezTo>
                      <a:pt x="0" y="89"/>
                      <a:pt x="0" y="90"/>
                      <a:pt x="2" y="90"/>
                    </a:cubicBezTo>
                    <a:cubicBezTo>
                      <a:pt x="2" y="92"/>
                      <a:pt x="2" y="94"/>
                      <a:pt x="3" y="95"/>
                    </a:cubicBezTo>
                    <a:cubicBezTo>
                      <a:pt x="3" y="97"/>
                      <a:pt x="3" y="97"/>
                      <a:pt x="3" y="98"/>
                    </a:cubicBezTo>
                    <a:cubicBezTo>
                      <a:pt x="3" y="100"/>
                      <a:pt x="5" y="101"/>
                      <a:pt x="5" y="103"/>
                    </a:cubicBezTo>
                    <a:cubicBezTo>
                      <a:pt x="6" y="104"/>
                      <a:pt x="6" y="106"/>
                      <a:pt x="6" y="106"/>
                    </a:cubicBezTo>
                    <a:cubicBezTo>
                      <a:pt x="8" y="107"/>
                      <a:pt x="9" y="109"/>
                      <a:pt x="9" y="110"/>
                    </a:cubicBezTo>
                    <a:cubicBezTo>
                      <a:pt x="11" y="112"/>
                      <a:pt x="11" y="112"/>
                      <a:pt x="12" y="114"/>
                    </a:cubicBezTo>
                    <a:cubicBezTo>
                      <a:pt x="12" y="115"/>
                      <a:pt x="14" y="118"/>
                      <a:pt x="15" y="118"/>
                    </a:cubicBezTo>
                    <a:cubicBezTo>
                      <a:pt x="17" y="120"/>
                      <a:pt x="17" y="121"/>
                      <a:pt x="17" y="121"/>
                    </a:cubicBezTo>
                    <a:cubicBezTo>
                      <a:pt x="19" y="123"/>
                      <a:pt x="22" y="124"/>
                      <a:pt x="23" y="126"/>
                    </a:cubicBezTo>
                    <a:cubicBezTo>
                      <a:pt x="25" y="127"/>
                      <a:pt x="25" y="127"/>
                      <a:pt x="26" y="129"/>
                    </a:cubicBezTo>
                    <a:cubicBezTo>
                      <a:pt x="28" y="130"/>
                      <a:pt x="29" y="132"/>
                      <a:pt x="32" y="134"/>
                    </a:cubicBezTo>
                    <a:cubicBezTo>
                      <a:pt x="34" y="134"/>
                      <a:pt x="34" y="135"/>
                      <a:pt x="35" y="135"/>
                    </a:cubicBezTo>
                    <a:cubicBezTo>
                      <a:pt x="39" y="137"/>
                      <a:pt x="42" y="140"/>
                      <a:pt x="45" y="141"/>
                    </a:cubicBezTo>
                    <a:cubicBezTo>
                      <a:pt x="75" y="157"/>
                      <a:pt x="114" y="165"/>
                      <a:pt x="153" y="165"/>
                    </a:cubicBezTo>
                    <a:cubicBezTo>
                      <a:pt x="192" y="165"/>
                      <a:pt x="232" y="157"/>
                      <a:pt x="262" y="141"/>
                    </a:cubicBezTo>
                    <a:cubicBezTo>
                      <a:pt x="265" y="140"/>
                      <a:pt x="269" y="137"/>
                      <a:pt x="272" y="135"/>
                    </a:cubicBezTo>
                    <a:cubicBezTo>
                      <a:pt x="274" y="135"/>
                      <a:pt x="274" y="134"/>
                      <a:pt x="275" y="132"/>
                    </a:cubicBezTo>
                    <a:cubicBezTo>
                      <a:pt x="277" y="130"/>
                      <a:pt x="278" y="130"/>
                      <a:pt x="282" y="129"/>
                    </a:cubicBezTo>
                    <a:cubicBezTo>
                      <a:pt x="282" y="127"/>
                      <a:pt x="283" y="126"/>
                      <a:pt x="285" y="126"/>
                    </a:cubicBezTo>
                    <a:cubicBezTo>
                      <a:pt x="286" y="124"/>
                      <a:pt x="288" y="123"/>
                      <a:pt x="289" y="121"/>
                    </a:cubicBezTo>
                    <a:cubicBezTo>
                      <a:pt x="289" y="120"/>
                      <a:pt x="291" y="120"/>
                      <a:pt x="291" y="118"/>
                    </a:cubicBezTo>
                    <a:cubicBezTo>
                      <a:pt x="292" y="117"/>
                      <a:pt x="294" y="115"/>
                      <a:pt x="295" y="114"/>
                    </a:cubicBezTo>
                    <a:cubicBezTo>
                      <a:pt x="295" y="112"/>
                      <a:pt x="297" y="112"/>
                      <a:pt x="297" y="110"/>
                    </a:cubicBezTo>
                    <a:cubicBezTo>
                      <a:pt x="298" y="109"/>
                      <a:pt x="298" y="107"/>
                      <a:pt x="300" y="106"/>
                    </a:cubicBezTo>
                    <a:cubicBezTo>
                      <a:pt x="300" y="106"/>
                      <a:pt x="302" y="104"/>
                      <a:pt x="302" y="103"/>
                    </a:cubicBezTo>
                    <a:cubicBezTo>
                      <a:pt x="302" y="101"/>
                      <a:pt x="303" y="100"/>
                      <a:pt x="305" y="98"/>
                    </a:cubicBezTo>
                    <a:cubicBezTo>
                      <a:pt x="305" y="97"/>
                      <a:pt x="305" y="97"/>
                      <a:pt x="305" y="95"/>
                    </a:cubicBezTo>
                    <a:cubicBezTo>
                      <a:pt x="305" y="94"/>
                      <a:pt x="306" y="92"/>
                      <a:pt x="306" y="90"/>
                    </a:cubicBezTo>
                    <a:cubicBezTo>
                      <a:pt x="306" y="90"/>
                      <a:pt x="306" y="89"/>
                      <a:pt x="306" y="87"/>
                    </a:cubicBezTo>
                    <a:lnTo>
                      <a:pt x="306" y="83"/>
                    </a:lnTo>
                    <a:cubicBezTo>
                      <a:pt x="306" y="61"/>
                      <a:pt x="292" y="40"/>
                      <a:pt x="262" y="24"/>
                    </a:cubicBezTo>
                    <a:cubicBezTo>
                      <a:pt x="232" y="8"/>
                      <a:pt x="193" y="0"/>
                      <a:pt x="15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1" name="Google Shape;2681;p57"/>
              <p:cNvSpPr/>
              <p:nvPr/>
            </p:nvSpPr>
            <p:spPr>
              <a:xfrm>
                <a:off x="930635" y="2518158"/>
                <a:ext cx="51007" cy="59135"/>
              </a:xfrm>
              <a:custGeom>
                <a:rect b="b" l="l" r="r" t="t"/>
                <a:pathLst>
                  <a:path extrusionOk="0" h="844" w="728">
                    <a:moveTo>
                      <a:pt x="0" y="0"/>
                    </a:moveTo>
                    <a:lnTo>
                      <a:pt x="2" y="100"/>
                    </a:lnTo>
                    <a:lnTo>
                      <a:pt x="728" y="843"/>
                    </a:lnTo>
                    <a:lnTo>
                      <a:pt x="728" y="742"/>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2" name="Google Shape;2682;p57"/>
              <p:cNvSpPr/>
              <p:nvPr/>
            </p:nvSpPr>
            <p:spPr>
              <a:xfrm>
                <a:off x="981572" y="2570076"/>
                <a:ext cx="39306" cy="31109"/>
              </a:xfrm>
              <a:custGeom>
                <a:rect b="b" l="l" r="r" t="t"/>
                <a:pathLst>
                  <a:path extrusionOk="0" h="444" w="561">
                    <a:moveTo>
                      <a:pt x="1" y="1"/>
                    </a:moveTo>
                    <a:lnTo>
                      <a:pt x="1" y="101"/>
                    </a:lnTo>
                    <a:cubicBezTo>
                      <a:pt x="151" y="233"/>
                      <a:pt x="341" y="350"/>
                      <a:pt x="561" y="444"/>
                    </a:cubicBezTo>
                    <a:lnTo>
                      <a:pt x="561" y="344"/>
                    </a:lnTo>
                    <a:cubicBezTo>
                      <a:pt x="341" y="249"/>
                      <a:pt x="151" y="133"/>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3" name="Google Shape;2683;p57"/>
              <p:cNvSpPr/>
              <p:nvPr/>
            </p:nvSpPr>
            <p:spPr>
              <a:xfrm>
                <a:off x="1020809" y="2594109"/>
                <a:ext cx="209354" cy="96690"/>
              </a:xfrm>
              <a:custGeom>
                <a:rect b="b" l="l" r="r" t="t"/>
                <a:pathLst>
                  <a:path extrusionOk="0" h="1380" w="2988">
                    <a:moveTo>
                      <a:pt x="1" y="1"/>
                    </a:moveTo>
                    <a:lnTo>
                      <a:pt x="1" y="101"/>
                    </a:lnTo>
                    <a:lnTo>
                      <a:pt x="2988" y="1379"/>
                    </a:lnTo>
                    <a:lnTo>
                      <a:pt x="2988" y="1279"/>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4" name="Google Shape;2684;p57"/>
              <p:cNvSpPr/>
              <p:nvPr/>
            </p:nvSpPr>
            <p:spPr>
              <a:xfrm>
                <a:off x="1230094" y="2667607"/>
                <a:ext cx="27816" cy="23192"/>
              </a:xfrm>
              <a:custGeom>
                <a:rect b="b" l="l" r="r" t="t"/>
                <a:pathLst>
                  <a:path extrusionOk="0" h="331" w="397">
                    <a:moveTo>
                      <a:pt x="396" y="1"/>
                    </a:moveTo>
                    <a:lnTo>
                      <a:pt x="1" y="230"/>
                    </a:lnTo>
                    <a:lnTo>
                      <a:pt x="1" y="330"/>
                    </a:lnTo>
                    <a:lnTo>
                      <a:pt x="396" y="102"/>
                    </a:lnTo>
                    <a:lnTo>
                      <a:pt x="3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5" name="Google Shape;2685;p57"/>
              <p:cNvSpPr/>
              <p:nvPr/>
            </p:nvSpPr>
            <p:spPr>
              <a:xfrm>
                <a:off x="930635" y="2492374"/>
                <a:ext cx="327274" cy="191418"/>
              </a:xfrm>
              <a:custGeom>
                <a:rect b="b" l="l" r="r" t="t"/>
                <a:pathLst>
                  <a:path extrusionOk="0" h="2732" w="4671">
                    <a:moveTo>
                      <a:pt x="526" y="353"/>
                    </a:moveTo>
                    <a:cubicBezTo>
                      <a:pt x="602" y="308"/>
                      <a:pt x="640" y="250"/>
                      <a:pt x="640" y="193"/>
                    </a:cubicBezTo>
                    <a:lnTo>
                      <a:pt x="640" y="1"/>
                    </a:lnTo>
                    <a:lnTo>
                      <a:pt x="640" y="1"/>
                    </a:lnTo>
                    <a:lnTo>
                      <a:pt x="1883" y="442"/>
                    </a:lnTo>
                    <a:cubicBezTo>
                      <a:pt x="2112" y="530"/>
                      <a:pt x="2312" y="639"/>
                      <a:pt x="2475" y="768"/>
                    </a:cubicBezTo>
                    <a:lnTo>
                      <a:pt x="4670" y="2502"/>
                    </a:lnTo>
                    <a:lnTo>
                      <a:pt x="4275" y="2731"/>
                    </a:lnTo>
                    <a:lnTo>
                      <a:pt x="1288" y="1453"/>
                    </a:lnTo>
                    <a:cubicBezTo>
                      <a:pt x="1068" y="1359"/>
                      <a:pt x="878" y="1242"/>
                      <a:pt x="728" y="1110"/>
                    </a:cubicBezTo>
                    <a:lnTo>
                      <a:pt x="0" y="368"/>
                    </a:lnTo>
                    <a:lnTo>
                      <a:pt x="5" y="365"/>
                    </a:lnTo>
                    <a:cubicBezTo>
                      <a:pt x="157" y="439"/>
                      <a:pt x="382" y="436"/>
                      <a:pt x="526" y="353"/>
                    </a:cubicBezTo>
                    <a:close/>
                  </a:path>
                </a:pathLst>
              </a:custGeom>
              <a:gradFill>
                <a:gsLst>
                  <a:gs pos="0">
                    <a:schemeClr val="dk2"/>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6" name="Google Shape;2686;p57"/>
              <p:cNvSpPr/>
              <p:nvPr/>
            </p:nvSpPr>
            <p:spPr>
              <a:xfrm>
                <a:off x="937921" y="2648129"/>
                <a:ext cx="19898" cy="178105"/>
              </a:xfrm>
              <a:custGeom>
                <a:rect b="b" l="l" r="r" t="t"/>
                <a:pathLst>
                  <a:path extrusionOk="0" h="2542" w="284">
                    <a:moveTo>
                      <a:pt x="141" y="0"/>
                    </a:moveTo>
                    <a:cubicBezTo>
                      <a:pt x="140" y="0"/>
                      <a:pt x="139" y="1"/>
                      <a:pt x="138" y="1"/>
                    </a:cubicBezTo>
                    <a:cubicBezTo>
                      <a:pt x="62" y="1"/>
                      <a:pt x="1" y="51"/>
                      <a:pt x="1" y="113"/>
                    </a:cubicBezTo>
                    <a:lnTo>
                      <a:pt x="8" y="2542"/>
                    </a:lnTo>
                    <a:cubicBezTo>
                      <a:pt x="8" y="2480"/>
                      <a:pt x="70" y="2429"/>
                      <a:pt x="145" y="2429"/>
                    </a:cubicBezTo>
                    <a:cubicBezTo>
                      <a:pt x="222" y="2429"/>
                      <a:pt x="283" y="2478"/>
                      <a:pt x="284" y="2541"/>
                    </a:cubicBezTo>
                    <a:lnTo>
                      <a:pt x="284" y="2541"/>
                    </a:lnTo>
                    <a:lnTo>
                      <a:pt x="276" y="113"/>
                    </a:lnTo>
                    <a:cubicBezTo>
                      <a:pt x="276" y="52"/>
                      <a:pt x="216" y="0"/>
                      <a:pt x="141" y="0"/>
                    </a:cubicBezTo>
                    <a:close/>
                    <a:moveTo>
                      <a:pt x="284" y="2541"/>
                    </a:moveTo>
                    <a:lnTo>
                      <a:pt x="284" y="2542"/>
                    </a:lnTo>
                    <a:cubicBezTo>
                      <a:pt x="284" y="2541"/>
                      <a:pt x="284" y="2541"/>
                      <a:pt x="284" y="254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87" name="Google Shape;2687;p57"/>
            <p:cNvGrpSpPr/>
            <p:nvPr/>
          </p:nvGrpSpPr>
          <p:grpSpPr>
            <a:xfrm flipH="1">
              <a:off x="6090822" y="3327650"/>
              <a:ext cx="708503" cy="475145"/>
              <a:chOff x="445502" y="2262069"/>
              <a:chExt cx="1007254" cy="675498"/>
            </a:xfrm>
          </p:grpSpPr>
          <p:sp>
            <p:nvSpPr>
              <p:cNvPr id="2688" name="Google Shape;2688;p57"/>
              <p:cNvSpPr/>
              <p:nvPr/>
            </p:nvSpPr>
            <p:spPr>
              <a:xfrm>
                <a:off x="475070" y="2601326"/>
                <a:ext cx="427677" cy="19828"/>
              </a:xfrm>
              <a:custGeom>
                <a:rect b="b" l="l" r="r" t="t"/>
                <a:pathLst>
                  <a:path extrusionOk="0" h="283" w="6104">
                    <a:moveTo>
                      <a:pt x="5994" y="1"/>
                    </a:moveTo>
                    <a:cubicBezTo>
                      <a:pt x="5993" y="1"/>
                      <a:pt x="5992" y="1"/>
                      <a:pt x="5991" y="1"/>
                    </a:cubicBezTo>
                    <a:lnTo>
                      <a:pt x="0" y="7"/>
                    </a:lnTo>
                    <a:cubicBezTo>
                      <a:pt x="63" y="7"/>
                      <a:pt x="114" y="69"/>
                      <a:pt x="114" y="146"/>
                    </a:cubicBezTo>
                    <a:cubicBezTo>
                      <a:pt x="114" y="221"/>
                      <a:pt x="63" y="282"/>
                      <a:pt x="2" y="282"/>
                    </a:cubicBezTo>
                    <a:lnTo>
                      <a:pt x="2" y="282"/>
                    </a:lnTo>
                    <a:lnTo>
                      <a:pt x="5991" y="276"/>
                    </a:lnTo>
                    <a:cubicBezTo>
                      <a:pt x="6054" y="276"/>
                      <a:pt x="6104" y="213"/>
                      <a:pt x="6104" y="138"/>
                    </a:cubicBezTo>
                    <a:cubicBezTo>
                      <a:pt x="6104" y="62"/>
                      <a:pt x="6054" y="1"/>
                      <a:pt x="5994" y="1"/>
                    </a:cubicBezTo>
                    <a:close/>
                    <a:moveTo>
                      <a:pt x="2" y="282"/>
                    </a:moveTo>
                    <a:lnTo>
                      <a:pt x="2" y="282"/>
                    </a:lnTo>
                    <a:cubicBezTo>
                      <a:pt x="2" y="282"/>
                      <a:pt x="2" y="282"/>
                      <a:pt x="2" y="282"/>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9" name="Google Shape;2689;p57"/>
              <p:cNvSpPr/>
              <p:nvPr/>
            </p:nvSpPr>
            <p:spPr>
              <a:xfrm>
                <a:off x="467152" y="2601816"/>
                <a:ext cx="15905" cy="19338"/>
              </a:xfrm>
              <a:custGeom>
                <a:rect b="b" l="l" r="r" t="t"/>
                <a:pathLst>
                  <a:path extrusionOk="0" h="276" w="227">
                    <a:moveTo>
                      <a:pt x="113" y="0"/>
                    </a:moveTo>
                    <a:cubicBezTo>
                      <a:pt x="52" y="0"/>
                      <a:pt x="1" y="63"/>
                      <a:pt x="1" y="139"/>
                    </a:cubicBezTo>
                    <a:cubicBezTo>
                      <a:pt x="1" y="214"/>
                      <a:pt x="52" y="275"/>
                      <a:pt x="115" y="275"/>
                    </a:cubicBezTo>
                    <a:cubicBezTo>
                      <a:pt x="176" y="275"/>
                      <a:pt x="227" y="214"/>
                      <a:pt x="227" y="139"/>
                    </a:cubicBezTo>
                    <a:cubicBezTo>
                      <a:pt x="227" y="62"/>
                      <a:pt x="176" y="0"/>
                      <a:pt x="113" y="0"/>
                    </a:cubicBezTo>
                    <a:close/>
                  </a:path>
                </a:pathLst>
              </a:custGeom>
              <a:solidFill>
                <a:srgbClr val="B8B8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0" name="Google Shape;2690;p57"/>
              <p:cNvSpPr/>
              <p:nvPr/>
            </p:nvSpPr>
            <p:spPr>
              <a:xfrm>
                <a:off x="994534" y="2601326"/>
                <a:ext cx="427677" cy="19828"/>
              </a:xfrm>
              <a:custGeom>
                <a:rect b="b" l="l" r="r" t="t"/>
                <a:pathLst>
                  <a:path extrusionOk="0" h="283" w="6104">
                    <a:moveTo>
                      <a:pt x="5992" y="1"/>
                    </a:moveTo>
                    <a:cubicBezTo>
                      <a:pt x="5992" y="1"/>
                      <a:pt x="5991" y="1"/>
                      <a:pt x="5990" y="1"/>
                    </a:cubicBezTo>
                    <a:lnTo>
                      <a:pt x="0" y="7"/>
                    </a:lnTo>
                    <a:cubicBezTo>
                      <a:pt x="62" y="7"/>
                      <a:pt x="113" y="69"/>
                      <a:pt x="113" y="146"/>
                    </a:cubicBezTo>
                    <a:cubicBezTo>
                      <a:pt x="113" y="221"/>
                      <a:pt x="63" y="282"/>
                      <a:pt x="0" y="282"/>
                    </a:cubicBezTo>
                    <a:lnTo>
                      <a:pt x="0" y="282"/>
                    </a:lnTo>
                    <a:lnTo>
                      <a:pt x="5990" y="276"/>
                    </a:lnTo>
                    <a:lnTo>
                      <a:pt x="5992" y="276"/>
                    </a:lnTo>
                    <a:cubicBezTo>
                      <a:pt x="6053" y="276"/>
                      <a:pt x="6104" y="213"/>
                      <a:pt x="6104" y="138"/>
                    </a:cubicBezTo>
                    <a:cubicBezTo>
                      <a:pt x="6104" y="62"/>
                      <a:pt x="6054" y="1"/>
                      <a:pt x="5992" y="1"/>
                    </a:cubicBezTo>
                    <a:close/>
                    <a:moveTo>
                      <a:pt x="0" y="282"/>
                    </a:moveTo>
                    <a:lnTo>
                      <a:pt x="0" y="282"/>
                    </a:lnTo>
                    <a:cubicBezTo>
                      <a:pt x="0" y="282"/>
                      <a:pt x="0" y="282"/>
                      <a:pt x="0" y="282"/>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1" name="Google Shape;2691;p57"/>
              <p:cNvSpPr/>
              <p:nvPr/>
            </p:nvSpPr>
            <p:spPr>
              <a:xfrm>
                <a:off x="986617" y="2601816"/>
                <a:ext cx="15835" cy="19338"/>
              </a:xfrm>
              <a:custGeom>
                <a:rect b="b" l="l" r="r" t="t"/>
                <a:pathLst>
                  <a:path extrusionOk="0" h="276" w="226">
                    <a:moveTo>
                      <a:pt x="113" y="0"/>
                    </a:moveTo>
                    <a:cubicBezTo>
                      <a:pt x="52" y="0"/>
                      <a:pt x="1" y="63"/>
                      <a:pt x="1" y="139"/>
                    </a:cubicBezTo>
                    <a:cubicBezTo>
                      <a:pt x="1" y="214"/>
                      <a:pt x="52" y="275"/>
                      <a:pt x="113" y="275"/>
                    </a:cubicBezTo>
                    <a:cubicBezTo>
                      <a:pt x="176" y="275"/>
                      <a:pt x="226" y="214"/>
                      <a:pt x="226" y="139"/>
                    </a:cubicBezTo>
                    <a:cubicBezTo>
                      <a:pt x="226" y="62"/>
                      <a:pt x="175" y="0"/>
                      <a:pt x="113" y="0"/>
                    </a:cubicBezTo>
                    <a:close/>
                  </a:path>
                </a:pathLst>
              </a:custGeom>
              <a:solidFill>
                <a:srgbClr val="B8B8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2" name="Google Shape;2692;p57"/>
              <p:cNvSpPr/>
              <p:nvPr/>
            </p:nvSpPr>
            <p:spPr>
              <a:xfrm>
                <a:off x="489714" y="2262069"/>
                <a:ext cx="916240" cy="339325"/>
              </a:xfrm>
              <a:custGeom>
                <a:rect b="b" l="l" r="r" t="t"/>
                <a:pathLst>
                  <a:path extrusionOk="0" h="4843" w="13077">
                    <a:moveTo>
                      <a:pt x="13067" y="3977"/>
                    </a:moveTo>
                    <a:cubicBezTo>
                      <a:pt x="13067" y="3968"/>
                      <a:pt x="13066" y="3958"/>
                      <a:pt x="13064" y="3951"/>
                    </a:cubicBezTo>
                    <a:cubicBezTo>
                      <a:pt x="12977" y="3049"/>
                      <a:pt x="12338" y="2163"/>
                      <a:pt x="11149" y="1476"/>
                    </a:cubicBezTo>
                    <a:cubicBezTo>
                      <a:pt x="8593" y="1"/>
                      <a:pt x="4444" y="1"/>
                      <a:pt x="1903" y="1477"/>
                    </a:cubicBezTo>
                    <a:cubicBezTo>
                      <a:pt x="716" y="2166"/>
                      <a:pt x="86" y="3060"/>
                      <a:pt x="14" y="3965"/>
                    </a:cubicBezTo>
                    <a:cubicBezTo>
                      <a:pt x="13" y="3992"/>
                      <a:pt x="13" y="4018"/>
                      <a:pt x="11" y="4045"/>
                    </a:cubicBezTo>
                    <a:cubicBezTo>
                      <a:pt x="0" y="4298"/>
                      <a:pt x="33" y="4552"/>
                      <a:pt x="109" y="4803"/>
                    </a:cubicBezTo>
                    <a:cubicBezTo>
                      <a:pt x="336" y="4074"/>
                      <a:pt x="931" y="3376"/>
                      <a:pt x="1900" y="2814"/>
                    </a:cubicBezTo>
                    <a:cubicBezTo>
                      <a:pt x="4441" y="1337"/>
                      <a:pt x="8590" y="1336"/>
                      <a:pt x="11146" y="2813"/>
                    </a:cubicBezTo>
                    <a:cubicBezTo>
                      <a:pt x="12138" y="3386"/>
                      <a:pt x="12746" y="4098"/>
                      <a:pt x="12972" y="4843"/>
                    </a:cubicBezTo>
                    <a:cubicBezTo>
                      <a:pt x="13040" y="4618"/>
                      <a:pt x="13077" y="4391"/>
                      <a:pt x="13075" y="4163"/>
                    </a:cubicBezTo>
                    <a:cubicBezTo>
                      <a:pt x="13075" y="4135"/>
                      <a:pt x="13073" y="4106"/>
                      <a:pt x="13072" y="4077"/>
                    </a:cubicBezTo>
                    <a:cubicBezTo>
                      <a:pt x="13070" y="4043"/>
                      <a:pt x="13070" y="4011"/>
                      <a:pt x="13069" y="3977"/>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3" name="Google Shape;2693;p57"/>
              <p:cNvSpPr/>
              <p:nvPr/>
            </p:nvSpPr>
            <p:spPr>
              <a:xfrm>
                <a:off x="445502" y="2551579"/>
                <a:ext cx="1004522" cy="385988"/>
              </a:xfrm>
              <a:custGeom>
                <a:rect b="b" l="l" r="r" t="t"/>
                <a:pathLst>
                  <a:path extrusionOk="0" h="5509" w="14337">
                    <a:moveTo>
                      <a:pt x="14337" y="43"/>
                    </a:moveTo>
                    <a:lnTo>
                      <a:pt x="14337" y="46"/>
                    </a:lnTo>
                    <a:lnTo>
                      <a:pt x="14337" y="46"/>
                    </a:lnTo>
                    <a:cubicBezTo>
                      <a:pt x="14337" y="45"/>
                      <a:pt x="14337" y="44"/>
                      <a:pt x="14337" y="43"/>
                    </a:cubicBezTo>
                    <a:close/>
                    <a:moveTo>
                      <a:pt x="7" y="0"/>
                    </a:moveTo>
                    <a:lnTo>
                      <a:pt x="4" y="1337"/>
                    </a:lnTo>
                    <a:cubicBezTo>
                      <a:pt x="1" y="2408"/>
                      <a:pt x="705" y="3480"/>
                      <a:pt x="2116" y="4295"/>
                    </a:cubicBezTo>
                    <a:cubicBezTo>
                      <a:pt x="3518" y="5104"/>
                      <a:pt x="5356" y="5509"/>
                      <a:pt x="7192" y="5509"/>
                    </a:cubicBezTo>
                    <a:cubicBezTo>
                      <a:pt x="9027" y="5509"/>
                      <a:pt x="10860" y="5104"/>
                      <a:pt x="12252" y="4295"/>
                    </a:cubicBezTo>
                    <a:cubicBezTo>
                      <a:pt x="13637" y="3490"/>
                      <a:pt x="14331" y="2435"/>
                      <a:pt x="14332" y="1379"/>
                    </a:cubicBezTo>
                    <a:lnTo>
                      <a:pt x="14337" y="46"/>
                    </a:lnTo>
                    <a:lnTo>
                      <a:pt x="14337" y="46"/>
                    </a:lnTo>
                    <a:cubicBezTo>
                      <a:pt x="14336" y="74"/>
                      <a:pt x="14334" y="101"/>
                      <a:pt x="14332" y="131"/>
                    </a:cubicBezTo>
                    <a:cubicBezTo>
                      <a:pt x="14332" y="165"/>
                      <a:pt x="14331" y="199"/>
                      <a:pt x="14329" y="233"/>
                    </a:cubicBezTo>
                    <a:cubicBezTo>
                      <a:pt x="14326" y="248"/>
                      <a:pt x="14324" y="262"/>
                      <a:pt x="14323" y="276"/>
                    </a:cubicBezTo>
                    <a:cubicBezTo>
                      <a:pt x="14226" y="1254"/>
                      <a:pt x="13538" y="2214"/>
                      <a:pt x="12257" y="2958"/>
                    </a:cubicBezTo>
                    <a:cubicBezTo>
                      <a:pt x="10865" y="3768"/>
                      <a:pt x="9032" y="4172"/>
                      <a:pt x="7197" y="4172"/>
                    </a:cubicBezTo>
                    <a:cubicBezTo>
                      <a:pt x="5361" y="4172"/>
                      <a:pt x="3523" y="3768"/>
                      <a:pt x="2120" y="2958"/>
                    </a:cubicBezTo>
                    <a:cubicBezTo>
                      <a:pt x="799" y="2195"/>
                      <a:pt x="97" y="1208"/>
                      <a:pt x="16" y="206"/>
                    </a:cubicBezTo>
                    <a:cubicBezTo>
                      <a:pt x="13" y="179"/>
                      <a:pt x="13" y="150"/>
                      <a:pt x="11" y="122"/>
                    </a:cubicBezTo>
                    <a:cubicBezTo>
                      <a:pt x="10" y="85"/>
                      <a:pt x="8" y="48"/>
                      <a:pt x="7" y="11"/>
                    </a:cubicBezTo>
                    <a:cubicBezTo>
                      <a:pt x="7" y="8"/>
                      <a:pt x="7" y="5"/>
                      <a:pt x="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4" name="Google Shape;2694;p57"/>
              <p:cNvSpPr/>
              <p:nvPr/>
            </p:nvSpPr>
            <p:spPr>
              <a:xfrm>
                <a:off x="445853" y="2262350"/>
                <a:ext cx="1006904" cy="581540"/>
              </a:xfrm>
              <a:custGeom>
                <a:rect b="b" l="l" r="r" t="t"/>
                <a:pathLst>
                  <a:path extrusionOk="0" h="8300" w="14371">
                    <a:moveTo>
                      <a:pt x="7146" y="366"/>
                    </a:moveTo>
                    <a:cubicBezTo>
                      <a:pt x="8820" y="366"/>
                      <a:pt x="10495" y="735"/>
                      <a:pt x="11774" y="1473"/>
                    </a:cubicBezTo>
                    <a:cubicBezTo>
                      <a:pt x="12964" y="2159"/>
                      <a:pt x="13603" y="3045"/>
                      <a:pt x="13690" y="3947"/>
                    </a:cubicBezTo>
                    <a:cubicBezTo>
                      <a:pt x="13692" y="3954"/>
                      <a:pt x="13692" y="3964"/>
                      <a:pt x="13693" y="3973"/>
                    </a:cubicBezTo>
                    <a:cubicBezTo>
                      <a:pt x="13696" y="4007"/>
                      <a:pt x="13696" y="4039"/>
                      <a:pt x="13698" y="4073"/>
                    </a:cubicBezTo>
                    <a:cubicBezTo>
                      <a:pt x="13699" y="4102"/>
                      <a:pt x="13701" y="4130"/>
                      <a:pt x="13701" y="4159"/>
                    </a:cubicBezTo>
                    <a:cubicBezTo>
                      <a:pt x="13701" y="4387"/>
                      <a:pt x="13666" y="4614"/>
                      <a:pt x="13596" y="4839"/>
                    </a:cubicBezTo>
                    <a:cubicBezTo>
                      <a:pt x="13370" y="5568"/>
                      <a:pt x="12773" y="6265"/>
                      <a:pt x="11804" y="6828"/>
                    </a:cubicBezTo>
                    <a:cubicBezTo>
                      <a:pt x="10535" y="7566"/>
                      <a:pt x="8863" y="7935"/>
                      <a:pt x="7188" y="7935"/>
                    </a:cubicBezTo>
                    <a:cubicBezTo>
                      <a:pt x="5514" y="7935"/>
                      <a:pt x="3838" y="7566"/>
                      <a:pt x="2560" y="6828"/>
                    </a:cubicBezTo>
                    <a:cubicBezTo>
                      <a:pt x="1568" y="6256"/>
                      <a:pt x="960" y="5543"/>
                      <a:pt x="734" y="4799"/>
                    </a:cubicBezTo>
                    <a:cubicBezTo>
                      <a:pt x="657" y="4548"/>
                      <a:pt x="625" y="4294"/>
                      <a:pt x="637" y="4042"/>
                    </a:cubicBezTo>
                    <a:cubicBezTo>
                      <a:pt x="637" y="4014"/>
                      <a:pt x="637" y="3988"/>
                      <a:pt x="640" y="3962"/>
                    </a:cubicBezTo>
                    <a:cubicBezTo>
                      <a:pt x="711" y="3056"/>
                      <a:pt x="1342" y="2162"/>
                      <a:pt x="2529" y="1473"/>
                    </a:cubicBezTo>
                    <a:cubicBezTo>
                      <a:pt x="3800" y="735"/>
                      <a:pt x="5472" y="366"/>
                      <a:pt x="7146" y="366"/>
                    </a:cubicBezTo>
                    <a:close/>
                    <a:moveTo>
                      <a:pt x="7143" y="0"/>
                    </a:moveTo>
                    <a:cubicBezTo>
                      <a:pt x="5307" y="0"/>
                      <a:pt x="3474" y="405"/>
                      <a:pt x="2081" y="1215"/>
                    </a:cubicBezTo>
                    <a:cubicBezTo>
                      <a:pt x="692" y="2021"/>
                      <a:pt x="0" y="3079"/>
                      <a:pt x="2" y="4139"/>
                    </a:cubicBezTo>
                    <a:cubicBezTo>
                      <a:pt x="3" y="4176"/>
                      <a:pt x="5" y="4213"/>
                      <a:pt x="6" y="4248"/>
                    </a:cubicBezTo>
                    <a:lnTo>
                      <a:pt x="6" y="4250"/>
                    </a:lnTo>
                    <a:cubicBezTo>
                      <a:pt x="8" y="4278"/>
                      <a:pt x="8" y="4307"/>
                      <a:pt x="11" y="4334"/>
                    </a:cubicBezTo>
                    <a:cubicBezTo>
                      <a:pt x="92" y="5336"/>
                      <a:pt x="794" y="6323"/>
                      <a:pt x="2115" y="7086"/>
                    </a:cubicBezTo>
                    <a:cubicBezTo>
                      <a:pt x="3517" y="7895"/>
                      <a:pt x="5355" y="8300"/>
                      <a:pt x="7191" y="8300"/>
                    </a:cubicBezTo>
                    <a:cubicBezTo>
                      <a:pt x="9026" y="8300"/>
                      <a:pt x="10859" y="7895"/>
                      <a:pt x="12252" y="7086"/>
                    </a:cubicBezTo>
                    <a:cubicBezTo>
                      <a:pt x="13533" y="6342"/>
                      <a:pt x="14221" y="5382"/>
                      <a:pt x="14318" y="4404"/>
                    </a:cubicBezTo>
                    <a:cubicBezTo>
                      <a:pt x="14319" y="4390"/>
                      <a:pt x="14322" y="4376"/>
                      <a:pt x="14322" y="4361"/>
                    </a:cubicBezTo>
                    <a:cubicBezTo>
                      <a:pt x="14326" y="4327"/>
                      <a:pt x="14326" y="4293"/>
                      <a:pt x="14327" y="4259"/>
                    </a:cubicBezTo>
                    <a:cubicBezTo>
                      <a:pt x="14370" y="3159"/>
                      <a:pt x="13669" y="2052"/>
                      <a:pt x="12220" y="1215"/>
                    </a:cubicBezTo>
                    <a:cubicBezTo>
                      <a:pt x="10817" y="405"/>
                      <a:pt x="8979" y="0"/>
                      <a:pt x="714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5" name="Google Shape;2695;p57"/>
              <p:cNvSpPr/>
              <p:nvPr/>
            </p:nvSpPr>
            <p:spPr>
              <a:xfrm>
                <a:off x="937921" y="2330313"/>
                <a:ext cx="19898" cy="178245"/>
              </a:xfrm>
              <a:custGeom>
                <a:rect b="b" l="l" r="r" t="t"/>
                <a:pathLst>
                  <a:path extrusionOk="0" h="2544" w="284">
                    <a:moveTo>
                      <a:pt x="284" y="2541"/>
                    </a:moveTo>
                    <a:lnTo>
                      <a:pt x="284" y="2541"/>
                    </a:lnTo>
                    <a:cubicBezTo>
                      <a:pt x="284" y="2541"/>
                      <a:pt x="284" y="2541"/>
                      <a:pt x="284" y="2541"/>
                    </a:cubicBezTo>
                    <a:close/>
                    <a:moveTo>
                      <a:pt x="138" y="0"/>
                    </a:moveTo>
                    <a:cubicBezTo>
                      <a:pt x="62" y="0"/>
                      <a:pt x="1" y="51"/>
                      <a:pt x="1" y="114"/>
                    </a:cubicBezTo>
                    <a:lnTo>
                      <a:pt x="8" y="2543"/>
                    </a:lnTo>
                    <a:cubicBezTo>
                      <a:pt x="8" y="2480"/>
                      <a:pt x="70" y="2431"/>
                      <a:pt x="145" y="2429"/>
                    </a:cubicBezTo>
                    <a:cubicBezTo>
                      <a:pt x="222" y="2429"/>
                      <a:pt x="283" y="2480"/>
                      <a:pt x="284" y="2541"/>
                    </a:cubicBezTo>
                    <a:lnTo>
                      <a:pt x="284" y="2541"/>
                    </a:lnTo>
                    <a:lnTo>
                      <a:pt x="276" y="113"/>
                    </a:lnTo>
                    <a:cubicBezTo>
                      <a:pt x="276" y="50"/>
                      <a:pt x="214" y="0"/>
                      <a:pt x="1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6" name="Google Shape;2696;p57"/>
              <p:cNvSpPr/>
              <p:nvPr/>
            </p:nvSpPr>
            <p:spPr>
              <a:xfrm>
                <a:off x="938482" y="2500572"/>
                <a:ext cx="19338" cy="15695"/>
              </a:xfrm>
              <a:custGeom>
                <a:rect b="b" l="l" r="r" t="t"/>
                <a:pathLst>
                  <a:path extrusionOk="0" h="224" w="276">
                    <a:moveTo>
                      <a:pt x="141" y="1"/>
                    </a:moveTo>
                    <a:cubicBezTo>
                      <a:pt x="140" y="1"/>
                      <a:pt x="138" y="1"/>
                      <a:pt x="137" y="1"/>
                    </a:cubicBezTo>
                    <a:cubicBezTo>
                      <a:pt x="62" y="1"/>
                      <a:pt x="0" y="50"/>
                      <a:pt x="0" y="113"/>
                    </a:cubicBezTo>
                    <a:cubicBezTo>
                      <a:pt x="0" y="174"/>
                      <a:pt x="60" y="224"/>
                      <a:pt x="134" y="224"/>
                    </a:cubicBezTo>
                    <a:cubicBezTo>
                      <a:pt x="135" y="224"/>
                      <a:pt x="136" y="224"/>
                      <a:pt x="137" y="224"/>
                    </a:cubicBezTo>
                    <a:cubicBezTo>
                      <a:pt x="214" y="224"/>
                      <a:pt x="276" y="173"/>
                      <a:pt x="276" y="111"/>
                    </a:cubicBezTo>
                    <a:cubicBezTo>
                      <a:pt x="276" y="51"/>
                      <a:pt x="216" y="1"/>
                      <a:pt x="141" y="1"/>
                    </a:cubicBezTo>
                    <a:close/>
                  </a:path>
                </a:pathLst>
              </a:custGeom>
              <a:solidFill>
                <a:srgbClr val="B8B8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7" name="Google Shape;2697;p57"/>
              <p:cNvSpPr/>
              <p:nvPr/>
            </p:nvSpPr>
            <p:spPr>
              <a:xfrm>
                <a:off x="889646" y="2556764"/>
                <a:ext cx="119040" cy="137327"/>
              </a:xfrm>
              <a:custGeom>
                <a:rect b="b" l="l" r="r" t="t"/>
                <a:pathLst>
                  <a:path extrusionOk="0" h="1960" w="1699">
                    <a:moveTo>
                      <a:pt x="1696" y="51"/>
                    </a:moveTo>
                    <a:cubicBezTo>
                      <a:pt x="1694" y="59"/>
                      <a:pt x="1691" y="66"/>
                      <a:pt x="1690" y="76"/>
                    </a:cubicBezTo>
                    <a:cubicBezTo>
                      <a:pt x="1688" y="82"/>
                      <a:pt x="1686" y="89"/>
                      <a:pt x="1683" y="97"/>
                    </a:cubicBezTo>
                    <a:cubicBezTo>
                      <a:pt x="1680" y="105"/>
                      <a:pt x="1677" y="112"/>
                      <a:pt x="1673" y="122"/>
                    </a:cubicBezTo>
                    <a:cubicBezTo>
                      <a:pt x="1670" y="129"/>
                      <a:pt x="1668" y="135"/>
                      <a:pt x="1665" y="143"/>
                    </a:cubicBezTo>
                    <a:cubicBezTo>
                      <a:pt x="1660" y="151"/>
                      <a:pt x="1654" y="160"/>
                      <a:pt x="1650" y="168"/>
                    </a:cubicBezTo>
                    <a:cubicBezTo>
                      <a:pt x="1645" y="174"/>
                      <a:pt x="1642" y="182"/>
                      <a:pt x="1637" y="188"/>
                    </a:cubicBezTo>
                    <a:cubicBezTo>
                      <a:pt x="1631" y="195"/>
                      <a:pt x="1623" y="205"/>
                      <a:pt x="1616" y="214"/>
                    </a:cubicBezTo>
                    <a:cubicBezTo>
                      <a:pt x="1611" y="220"/>
                      <a:pt x="1608" y="225"/>
                      <a:pt x="1603" y="231"/>
                    </a:cubicBezTo>
                    <a:cubicBezTo>
                      <a:pt x="1594" y="240"/>
                      <a:pt x="1585" y="248"/>
                      <a:pt x="1574" y="259"/>
                    </a:cubicBezTo>
                    <a:cubicBezTo>
                      <a:pt x="1570" y="263"/>
                      <a:pt x="1565" y="268"/>
                      <a:pt x="1560" y="272"/>
                    </a:cubicBezTo>
                    <a:cubicBezTo>
                      <a:pt x="1550" y="282"/>
                      <a:pt x="1537" y="291"/>
                      <a:pt x="1523" y="302"/>
                    </a:cubicBezTo>
                    <a:cubicBezTo>
                      <a:pt x="1519" y="305"/>
                      <a:pt x="1514" y="308"/>
                      <a:pt x="1510" y="311"/>
                    </a:cubicBezTo>
                    <a:cubicBezTo>
                      <a:pt x="1493" y="325"/>
                      <a:pt x="1474" y="337"/>
                      <a:pt x="1453" y="349"/>
                    </a:cubicBezTo>
                    <a:cubicBezTo>
                      <a:pt x="1123" y="540"/>
                      <a:pt x="588" y="540"/>
                      <a:pt x="256" y="349"/>
                    </a:cubicBezTo>
                    <a:cubicBezTo>
                      <a:pt x="236" y="337"/>
                      <a:pt x="216" y="325"/>
                      <a:pt x="199" y="311"/>
                    </a:cubicBezTo>
                    <a:cubicBezTo>
                      <a:pt x="191" y="306"/>
                      <a:pt x="185" y="302"/>
                      <a:pt x="179" y="297"/>
                    </a:cubicBezTo>
                    <a:cubicBezTo>
                      <a:pt x="168" y="288"/>
                      <a:pt x="157" y="280"/>
                      <a:pt x="147" y="271"/>
                    </a:cubicBezTo>
                    <a:cubicBezTo>
                      <a:pt x="141" y="266"/>
                      <a:pt x="136" y="260"/>
                      <a:pt x="130" y="255"/>
                    </a:cubicBezTo>
                    <a:cubicBezTo>
                      <a:pt x="121" y="246"/>
                      <a:pt x="111" y="239"/>
                      <a:pt x="104" y="229"/>
                    </a:cubicBezTo>
                    <a:cubicBezTo>
                      <a:pt x="99" y="223"/>
                      <a:pt x="94" y="217"/>
                      <a:pt x="90" y="211"/>
                    </a:cubicBezTo>
                    <a:cubicBezTo>
                      <a:pt x="84" y="203"/>
                      <a:pt x="74" y="194"/>
                      <a:pt x="70" y="186"/>
                    </a:cubicBezTo>
                    <a:cubicBezTo>
                      <a:pt x="65" y="180"/>
                      <a:pt x="61" y="172"/>
                      <a:pt x="57" y="166"/>
                    </a:cubicBezTo>
                    <a:cubicBezTo>
                      <a:pt x="53" y="157"/>
                      <a:pt x="47" y="149"/>
                      <a:pt x="42" y="142"/>
                    </a:cubicBezTo>
                    <a:cubicBezTo>
                      <a:pt x="39" y="134"/>
                      <a:pt x="36" y="128"/>
                      <a:pt x="33" y="122"/>
                    </a:cubicBezTo>
                    <a:cubicBezTo>
                      <a:pt x="30" y="112"/>
                      <a:pt x="25" y="105"/>
                      <a:pt x="22" y="96"/>
                    </a:cubicBezTo>
                    <a:cubicBezTo>
                      <a:pt x="21" y="88"/>
                      <a:pt x="19" y="82"/>
                      <a:pt x="17" y="74"/>
                    </a:cubicBezTo>
                    <a:cubicBezTo>
                      <a:pt x="14" y="66"/>
                      <a:pt x="13" y="57"/>
                      <a:pt x="11" y="48"/>
                    </a:cubicBezTo>
                    <a:cubicBezTo>
                      <a:pt x="10" y="42"/>
                      <a:pt x="8" y="34"/>
                      <a:pt x="8" y="26"/>
                    </a:cubicBezTo>
                    <a:cubicBezTo>
                      <a:pt x="8" y="19"/>
                      <a:pt x="7" y="9"/>
                      <a:pt x="7" y="2"/>
                    </a:cubicBezTo>
                    <a:lnTo>
                      <a:pt x="7" y="0"/>
                    </a:lnTo>
                    <a:lnTo>
                      <a:pt x="1" y="1420"/>
                    </a:lnTo>
                    <a:cubicBezTo>
                      <a:pt x="1" y="1546"/>
                      <a:pt x="84" y="1672"/>
                      <a:pt x="250" y="1769"/>
                    </a:cubicBezTo>
                    <a:cubicBezTo>
                      <a:pt x="582" y="1960"/>
                      <a:pt x="1117" y="1960"/>
                      <a:pt x="1446" y="1769"/>
                    </a:cubicBezTo>
                    <a:cubicBezTo>
                      <a:pt x="1611" y="1674"/>
                      <a:pt x="1693" y="1548"/>
                      <a:pt x="1694" y="1423"/>
                    </a:cubicBezTo>
                    <a:lnTo>
                      <a:pt x="1699" y="3"/>
                    </a:lnTo>
                    <a:cubicBezTo>
                      <a:pt x="1699" y="12"/>
                      <a:pt x="1697" y="20"/>
                      <a:pt x="1697" y="28"/>
                    </a:cubicBezTo>
                    <a:cubicBezTo>
                      <a:pt x="1697" y="36"/>
                      <a:pt x="1697" y="43"/>
                      <a:pt x="1696" y="49"/>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8" name="Google Shape;2698;p57"/>
              <p:cNvSpPr/>
              <p:nvPr/>
            </p:nvSpPr>
            <p:spPr>
              <a:xfrm>
                <a:off x="894411" y="2526916"/>
                <a:ext cx="110493" cy="60046"/>
              </a:xfrm>
              <a:custGeom>
                <a:rect b="b" l="l" r="r" t="t"/>
                <a:pathLst>
                  <a:path extrusionOk="0" h="857" w="1577">
                    <a:moveTo>
                      <a:pt x="782" y="0"/>
                    </a:moveTo>
                    <a:cubicBezTo>
                      <a:pt x="566" y="0"/>
                      <a:pt x="366" y="48"/>
                      <a:pt x="216" y="135"/>
                    </a:cubicBezTo>
                    <a:cubicBezTo>
                      <a:pt x="77" y="217"/>
                      <a:pt x="0" y="318"/>
                      <a:pt x="0" y="428"/>
                    </a:cubicBezTo>
                    <a:cubicBezTo>
                      <a:pt x="0" y="432"/>
                      <a:pt x="2" y="435"/>
                      <a:pt x="2" y="440"/>
                    </a:cubicBezTo>
                    <a:lnTo>
                      <a:pt x="3" y="448"/>
                    </a:lnTo>
                    <a:lnTo>
                      <a:pt x="3" y="457"/>
                    </a:lnTo>
                    <a:cubicBezTo>
                      <a:pt x="3" y="458"/>
                      <a:pt x="3" y="462"/>
                      <a:pt x="3" y="465"/>
                    </a:cubicBezTo>
                    <a:cubicBezTo>
                      <a:pt x="5" y="468"/>
                      <a:pt x="6" y="472"/>
                      <a:pt x="6" y="477"/>
                    </a:cubicBezTo>
                    <a:lnTo>
                      <a:pt x="9" y="485"/>
                    </a:lnTo>
                    <a:lnTo>
                      <a:pt x="11" y="494"/>
                    </a:lnTo>
                    <a:cubicBezTo>
                      <a:pt x="13" y="497"/>
                      <a:pt x="13" y="498"/>
                      <a:pt x="13" y="502"/>
                    </a:cubicBezTo>
                    <a:cubicBezTo>
                      <a:pt x="16" y="506"/>
                      <a:pt x="17" y="511"/>
                      <a:pt x="19" y="514"/>
                    </a:cubicBezTo>
                    <a:lnTo>
                      <a:pt x="22" y="523"/>
                    </a:lnTo>
                    <a:lnTo>
                      <a:pt x="26" y="531"/>
                    </a:lnTo>
                    <a:cubicBezTo>
                      <a:pt x="26" y="534"/>
                      <a:pt x="28" y="537"/>
                      <a:pt x="29" y="538"/>
                    </a:cubicBezTo>
                    <a:cubicBezTo>
                      <a:pt x="31" y="543"/>
                      <a:pt x="34" y="548"/>
                      <a:pt x="37" y="552"/>
                    </a:cubicBezTo>
                    <a:lnTo>
                      <a:pt x="42" y="560"/>
                    </a:lnTo>
                    <a:lnTo>
                      <a:pt x="46" y="569"/>
                    </a:lnTo>
                    <a:cubicBezTo>
                      <a:pt x="49" y="572"/>
                      <a:pt x="49" y="574"/>
                      <a:pt x="53" y="577"/>
                    </a:cubicBezTo>
                    <a:cubicBezTo>
                      <a:pt x="56" y="581"/>
                      <a:pt x="60" y="586"/>
                      <a:pt x="63" y="591"/>
                    </a:cubicBezTo>
                    <a:lnTo>
                      <a:pt x="69" y="598"/>
                    </a:lnTo>
                    <a:lnTo>
                      <a:pt x="76" y="606"/>
                    </a:lnTo>
                    <a:cubicBezTo>
                      <a:pt x="79" y="609"/>
                      <a:pt x="80" y="612"/>
                      <a:pt x="82" y="614"/>
                    </a:cubicBezTo>
                    <a:cubicBezTo>
                      <a:pt x="88" y="620"/>
                      <a:pt x="93" y="625"/>
                      <a:pt x="99" y="631"/>
                    </a:cubicBezTo>
                    <a:lnTo>
                      <a:pt x="105" y="637"/>
                    </a:lnTo>
                    <a:lnTo>
                      <a:pt x="113" y="645"/>
                    </a:lnTo>
                    <a:cubicBezTo>
                      <a:pt x="116" y="646"/>
                      <a:pt x="117" y="649"/>
                      <a:pt x="120" y="651"/>
                    </a:cubicBezTo>
                    <a:cubicBezTo>
                      <a:pt x="126" y="657"/>
                      <a:pt x="136" y="661"/>
                      <a:pt x="142" y="669"/>
                    </a:cubicBezTo>
                    <a:lnTo>
                      <a:pt x="148" y="674"/>
                    </a:lnTo>
                    <a:lnTo>
                      <a:pt x="157" y="681"/>
                    </a:lnTo>
                    <a:cubicBezTo>
                      <a:pt x="160" y="683"/>
                      <a:pt x="163" y="685"/>
                      <a:pt x="165" y="688"/>
                    </a:cubicBezTo>
                    <a:cubicBezTo>
                      <a:pt x="182" y="700"/>
                      <a:pt x="200" y="711"/>
                      <a:pt x="220" y="721"/>
                    </a:cubicBezTo>
                    <a:cubicBezTo>
                      <a:pt x="371" y="809"/>
                      <a:pt x="571" y="857"/>
                      <a:pt x="788" y="857"/>
                    </a:cubicBezTo>
                    <a:cubicBezTo>
                      <a:pt x="1003" y="857"/>
                      <a:pt x="1203" y="809"/>
                      <a:pt x="1354" y="721"/>
                    </a:cubicBezTo>
                    <a:cubicBezTo>
                      <a:pt x="1372" y="711"/>
                      <a:pt x="1389" y="700"/>
                      <a:pt x="1406" y="688"/>
                    </a:cubicBezTo>
                    <a:lnTo>
                      <a:pt x="1418" y="678"/>
                    </a:lnTo>
                    <a:cubicBezTo>
                      <a:pt x="1431" y="669"/>
                      <a:pt x="1442" y="661"/>
                      <a:pt x="1452" y="652"/>
                    </a:cubicBezTo>
                    <a:lnTo>
                      <a:pt x="1457" y="646"/>
                    </a:lnTo>
                    <a:lnTo>
                      <a:pt x="1465" y="640"/>
                    </a:lnTo>
                    <a:lnTo>
                      <a:pt x="1469" y="635"/>
                    </a:lnTo>
                    <a:cubicBezTo>
                      <a:pt x="1477" y="629"/>
                      <a:pt x="1483" y="621"/>
                      <a:pt x="1489" y="615"/>
                    </a:cubicBezTo>
                    <a:lnTo>
                      <a:pt x="1494" y="609"/>
                    </a:lnTo>
                    <a:lnTo>
                      <a:pt x="1500" y="601"/>
                    </a:lnTo>
                    <a:lnTo>
                      <a:pt x="1505" y="595"/>
                    </a:lnTo>
                    <a:cubicBezTo>
                      <a:pt x="1509" y="589"/>
                      <a:pt x="1515" y="585"/>
                      <a:pt x="1518" y="578"/>
                    </a:cubicBezTo>
                    <a:cubicBezTo>
                      <a:pt x="1520" y="575"/>
                      <a:pt x="1523" y="572"/>
                      <a:pt x="1523" y="571"/>
                    </a:cubicBezTo>
                    <a:lnTo>
                      <a:pt x="1529" y="561"/>
                    </a:lnTo>
                    <a:lnTo>
                      <a:pt x="1534" y="554"/>
                    </a:lnTo>
                    <a:cubicBezTo>
                      <a:pt x="1537" y="549"/>
                      <a:pt x="1540" y="546"/>
                      <a:pt x="1542" y="540"/>
                    </a:cubicBezTo>
                    <a:cubicBezTo>
                      <a:pt x="1543" y="537"/>
                      <a:pt x="1545" y="535"/>
                      <a:pt x="1545" y="532"/>
                    </a:cubicBezTo>
                    <a:lnTo>
                      <a:pt x="1549" y="525"/>
                    </a:lnTo>
                    <a:lnTo>
                      <a:pt x="1552" y="515"/>
                    </a:lnTo>
                    <a:cubicBezTo>
                      <a:pt x="1554" y="511"/>
                      <a:pt x="1555" y="508"/>
                      <a:pt x="1557" y="503"/>
                    </a:cubicBezTo>
                    <a:cubicBezTo>
                      <a:pt x="1558" y="502"/>
                      <a:pt x="1558" y="498"/>
                      <a:pt x="1558" y="495"/>
                    </a:cubicBezTo>
                    <a:lnTo>
                      <a:pt x="1562" y="486"/>
                    </a:lnTo>
                    <a:lnTo>
                      <a:pt x="1565" y="478"/>
                    </a:lnTo>
                    <a:cubicBezTo>
                      <a:pt x="1565" y="474"/>
                      <a:pt x="1566" y="471"/>
                      <a:pt x="1568" y="466"/>
                    </a:cubicBezTo>
                    <a:cubicBezTo>
                      <a:pt x="1568" y="463"/>
                      <a:pt x="1568" y="462"/>
                      <a:pt x="1568" y="458"/>
                    </a:cubicBezTo>
                    <a:lnTo>
                      <a:pt x="1568" y="449"/>
                    </a:lnTo>
                    <a:cubicBezTo>
                      <a:pt x="1577" y="335"/>
                      <a:pt x="1498" y="222"/>
                      <a:pt x="1351" y="135"/>
                    </a:cubicBezTo>
                    <a:cubicBezTo>
                      <a:pt x="1198" y="48"/>
                      <a:pt x="997" y="0"/>
                      <a:pt x="7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9" name="Google Shape;2699;p57"/>
              <p:cNvSpPr/>
              <p:nvPr/>
            </p:nvSpPr>
            <p:spPr>
              <a:xfrm>
                <a:off x="890067" y="2522572"/>
                <a:ext cx="119251" cy="68734"/>
              </a:xfrm>
              <a:custGeom>
                <a:rect b="b" l="l" r="r" t="t"/>
                <a:pathLst>
                  <a:path extrusionOk="0" h="981" w="1702">
                    <a:moveTo>
                      <a:pt x="844" y="62"/>
                    </a:moveTo>
                    <a:cubicBezTo>
                      <a:pt x="1059" y="62"/>
                      <a:pt x="1260" y="110"/>
                      <a:pt x="1411" y="197"/>
                    </a:cubicBezTo>
                    <a:cubicBezTo>
                      <a:pt x="1559" y="282"/>
                      <a:pt x="1637" y="397"/>
                      <a:pt x="1628" y="511"/>
                    </a:cubicBezTo>
                    <a:lnTo>
                      <a:pt x="1628" y="520"/>
                    </a:lnTo>
                    <a:cubicBezTo>
                      <a:pt x="1628" y="524"/>
                      <a:pt x="1628" y="525"/>
                      <a:pt x="1628" y="528"/>
                    </a:cubicBezTo>
                    <a:cubicBezTo>
                      <a:pt x="1628" y="533"/>
                      <a:pt x="1625" y="536"/>
                      <a:pt x="1625" y="540"/>
                    </a:cubicBezTo>
                    <a:lnTo>
                      <a:pt x="1624" y="548"/>
                    </a:lnTo>
                    <a:lnTo>
                      <a:pt x="1620" y="557"/>
                    </a:lnTo>
                    <a:cubicBezTo>
                      <a:pt x="1620" y="560"/>
                      <a:pt x="1620" y="564"/>
                      <a:pt x="1619" y="565"/>
                    </a:cubicBezTo>
                    <a:cubicBezTo>
                      <a:pt x="1617" y="570"/>
                      <a:pt x="1616" y="573"/>
                      <a:pt x="1614" y="577"/>
                    </a:cubicBezTo>
                    <a:lnTo>
                      <a:pt x="1610" y="585"/>
                    </a:lnTo>
                    <a:lnTo>
                      <a:pt x="1607" y="594"/>
                    </a:lnTo>
                    <a:cubicBezTo>
                      <a:pt x="1605" y="597"/>
                      <a:pt x="1605" y="599"/>
                      <a:pt x="1604" y="602"/>
                    </a:cubicBezTo>
                    <a:cubicBezTo>
                      <a:pt x="1602" y="608"/>
                      <a:pt x="1597" y="611"/>
                      <a:pt x="1594" y="616"/>
                    </a:cubicBezTo>
                    <a:lnTo>
                      <a:pt x="1590" y="623"/>
                    </a:lnTo>
                    <a:lnTo>
                      <a:pt x="1585" y="633"/>
                    </a:lnTo>
                    <a:cubicBezTo>
                      <a:pt x="1584" y="634"/>
                      <a:pt x="1582" y="637"/>
                      <a:pt x="1580" y="639"/>
                    </a:cubicBezTo>
                    <a:cubicBezTo>
                      <a:pt x="1577" y="645"/>
                      <a:pt x="1571" y="651"/>
                      <a:pt x="1567" y="657"/>
                    </a:cubicBezTo>
                    <a:lnTo>
                      <a:pt x="1562" y="663"/>
                    </a:lnTo>
                    <a:lnTo>
                      <a:pt x="1556" y="671"/>
                    </a:lnTo>
                    <a:lnTo>
                      <a:pt x="1551" y="677"/>
                    </a:lnTo>
                    <a:cubicBezTo>
                      <a:pt x="1545" y="683"/>
                      <a:pt x="1539" y="690"/>
                      <a:pt x="1531" y="696"/>
                    </a:cubicBezTo>
                    <a:lnTo>
                      <a:pt x="1527" y="700"/>
                    </a:lnTo>
                    <a:lnTo>
                      <a:pt x="1517" y="708"/>
                    </a:lnTo>
                    <a:lnTo>
                      <a:pt x="1513" y="714"/>
                    </a:lnTo>
                    <a:cubicBezTo>
                      <a:pt x="1504" y="723"/>
                      <a:pt x="1491" y="731"/>
                      <a:pt x="1480" y="740"/>
                    </a:cubicBezTo>
                    <a:lnTo>
                      <a:pt x="1468" y="750"/>
                    </a:lnTo>
                    <a:cubicBezTo>
                      <a:pt x="1451" y="762"/>
                      <a:pt x="1433" y="773"/>
                      <a:pt x="1414" y="783"/>
                    </a:cubicBezTo>
                    <a:cubicBezTo>
                      <a:pt x="1265" y="871"/>
                      <a:pt x="1064" y="919"/>
                      <a:pt x="848" y="919"/>
                    </a:cubicBezTo>
                    <a:cubicBezTo>
                      <a:pt x="633" y="919"/>
                      <a:pt x="433" y="871"/>
                      <a:pt x="281" y="783"/>
                    </a:cubicBezTo>
                    <a:cubicBezTo>
                      <a:pt x="261" y="773"/>
                      <a:pt x="244" y="760"/>
                      <a:pt x="227" y="750"/>
                    </a:cubicBezTo>
                    <a:cubicBezTo>
                      <a:pt x="224" y="747"/>
                      <a:pt x="221" y="745"/>
                      <a:pt x="219" y="742"/>
                    </a:cubicBezTo>
                    <a:lnTo>
                      <a:pt x="210" y="736"/>
                    </a:lnTo>
                    <a:lnTo>
                      <a:pt x="204" y="730"/>
                    </a:lnTo>
                    <a:cubicBezTo>
                      <a:pt x="196" y="723"/>
                      <a:pt x="188" y="719"/>
                      <a:pt x="181" y="713"/>
                    </a:cubicBezTo>
                    <a:cubicBezTo>
                      <a:pt x="179" y="711"/>
                      <a:pt x="176" y="708"/>
                      <a:pt x="175" y="705"/>
                    </a:cubicBezTo>
                    <a:lnTo>
                      <a:pt x="167" y="697"/>
                    </a:lnTo>
                    <a:lnTo>
                      <a:pt x="159" y="691"/>
                    </a:lnTo>
                    <a:cubicBezTo>
                      <a:pt x="155" y="687"/>
                      <a:pt x="148" y="682"/>
                      <a:pt x="144" y="676"/>
                    </a:cubicBezTo>
                    <a:cubicBezTo>
                      <a:pt x="141" y="674"/>
                      <a:pt x="139" y="671"/>
                      <a:pt x="138" y="668"/>
                    </a:cubicBezTo>
                    <a:lnTo>
                      <a:pt x="130" y="660"/>
                    </a:lnTo>
                    <a:lnTo>
                      <a:pt x="124" y="653"/>
                    </a:lnTo>
                    <a:cubicBezTo>
                      <a:pt x="121" y="648"/>
                      <a:pt x="118" y="643"/>
                      <a:pt x="113" y="639"/>
                    </a:cubicBezTo>
                    <a:cubicBezTo>
                      <a:pt x="111" y="636"/>
                      <a:pt x="110" y="633"/>
                      <a:pt x="108" y="630"/>
                    </a:cubicBezTo>
                    <a:lnTo>
                      <a:pt x="104" y="622"/>
                    </a:lnTo>
                    <a:lnTo>
                      <a:pt x="99" y="614"/>
                    </a:lnTo>
                    <a:cubicBezTo>
                      <a:pt x="95" y="610"/>
                      <a:pt x="93" y="605"/>
                      <a:pt x="91" y="600"/>
                    </a:cubicBezTo>
                    <a:cubicBezTo>
                      <a:pt x="88" y="599"/>
                      <a:pt x="88" y="596"/>
                      <a:pt x="87" y="593"/>
                    </a:cubicBezTo>
                    <a:lnTo>
                      <a:pt x="84" y="585"/>
                    </a:lnTo>
                    <a:lnTo>
                      <a:pt x="81" y="576"/>
                    </a:lnTo>
                    <a:cubicBezTo>
                      <a:pt x="78" y="573"/>
                      <a:pt x="76" y="568"/>
                      <a:pt x="75" y="564"/>
                    </a:cubicBezTo>
                    <a:cubicBezTo>
                      <a:pt x="75" y="560"/>
                      <a:pt x="73" y="557"/>
                      <a:pt x="73" y="556"/>
                    </a:cubicBezTo>
                    <a:lnTo>
                      <a:pt x="70" y="547"/>
                    </a:lnTo>
                    <a:lnTo>
                      <a:pt x="68" y="539"/>
                    </a:lnTo>
                    <a:cubicBezTo>
                      <a:pt x="67" y="534"/>
                      <a:pt x="65" y="530"/>
                      <a:pt x="65" y="525"/>
                    </a:cubicBezTo>
                    <a:cubicBezTo>
                      <a:pt x="65" y="524"/>
                      <a:pt x="65" y="520"/>
                      <a:pt x="65" y="519"/>
                    </a:cubicBezTo>
                    <a:lnTo>
                      <a:pt x="64" y="510"/>
                    </a:lnTo>
                    <a:lnTo>
                      <a:pt x="62" y="500"/>
                    </a:lnTo>
                    <a:cubicBezTo>
                      <a:pt x="62" y="497"/>
                      <a:pt x="62" y="494"/>
                      <a:pt x="62" y="490"/>
                    </a:cubicBezTo>
                    <a:cubicBezTo>
                      <a:pt x="62" y="380"/>
                      <a:pt x="138" y="277"/>
                      <a:pt x="278" y="197"/>
                    </a:cubicBezTo>
                    <a:cubicBezTo>
                      <a:pt x="427" y="110"/>
                      <a:pt x="628" y="62"/>
                      <a:pt x="844" y="62"/>
                    </a:cubicBezTo>
                    <a:close/>
                    <a:moveTo>
                      <a:pt x="845" y="1"/>
                    </a:moveTo>
                    <a:cubicBezTo>
                      <a:pt x="627" y="1"/>
                      <a:pt x="411" y="48"/>
                      <a:pt x="247" y="144"/>
                    </a:cubicBezTo>
                    <a:cubicBezTo>
                      <a:pt x="84" y="239"/>
                      <a:pt x="1" y="364"/>
                      <a:pt x="1" y="490"/>
                    </a:cubicBezTo>
                    <a:cubicBezTo>
                      <a:pt x="1" y="497"/>
                      <a:pt x="2" y="507"/>
                      <a:pt x="2" y="514"/>
                    </a:cubicBezTo>
                    <a:cubicBezTo>
                      <a:pt x="2" y="522"/>
                      <a:pt x="4" y="530"/>
                      <a:pt x="5" y="536"/>
                    </a:cubicBezTo>
                    <a:cubicBezTo>
                      <a:pt x="7" y="545"/>
                      <a:pt x="8" y="554"/>
                      <a:pt x="11" y="562"/>
                    </a:cubicBezTo>
                    <a:cubicBezTo>
                      <a:pt x="13" y="570"/>
                      <a:pt x="15" y="576"/>
                      <a:pt x="16" y="584"/>
                    </a:cubicBezTo>
                    <a:cubicBezTo>
                      <a:pt x="19" y="593"/>
                      <a:pt x="24" y="600"/>
                      <a:pt x="27" y="610"/>
                    </a:cubicBezTo>
                    <a:cubicBezTo>
                      <a:pt x="30" y="616"/>
                      <a:pt x="33" y="622"/>
                      <a:pt x="36" y="630"/>
                    </a:cubicBezTo>
                    <a:cubicBezTo>
                      <a:pt x="41" y="639"/>
                      <a:pt x="45" y="645"/>
                      <a:pt x="51" y="654"/>
                    </a:cubicBezTo>
                    <a:cubicBezTo>
                      <a:pt x="55" y="660"/>
                      <a:pt x="59" y="668"/>
                      <a:pt x="64" y="674"/>
                    </a:cubicBezTo>
                    <a:cubicBezTo>
                      <a:pt x="68" y="683"/>
                      <a:pt x="76" y="691"/>
                      <a:pt x="84" y="699"/>
                    </a:cubicBezTo>
                    <a:cubicBezTo>
                      <a:pt x="88" y="705"/>
                      <a:pt x="93" y="713"/>
                      <a:pt x="98" y="719"/>
                    </a:cubicBezTo>
                    <a:cubicBezTo>
                      <a:pt x="105" y="727"/>
                      <a:pt x="115" y="736"/>
                      <a:pt x="124" y="743"/>
                    </a:cubicBezTo>
                    <a:cubicBezTo>
                      <a:pt x="130" y="750"/>
                      <a:pt x="135" y="754"/>
                      <a:pt x="141" y="760"/>
                    </a:cubicBezTo>
                    <a:cubicBezTo>
                      <a:pt x="151" y="768"/>
                      <a:pt x="162" y="776"/>
                      <a:pt x="173" y="785"/>
                    </a:cubicBezTo>
                    <a:cubicBezTo>
                      <a:pt x="179" y="790"/>
                      <a:pt x="185" y="794"/>
                      <a:pt x="193" y="799"/>
                    </a:cubicBezTo>
                    <a:cubicBezTo>
                      <a:pt x="210" y="813"/>
                      <a:pt x="230" y="825"/>
                      <a:pt x="250" y="837"/>
                    </a:cubicBezTo>
                    <a:cubicBezTo>
                      <a:pt x="416" y="933"/>
                      <a:pt x="633" y="980"/>
                      <a:pt x="848" y="980"/>
                    </a:cubicBezTo>
                    <a:cubicBezTo>
                      <a:pt x="1064" y="980"/>
                      <a:pt x="1282" y="933"/>
                      <a:pt x="1447" y="837"/>
                    </a:cubicBezTo>
                    <a:cubicBezTo>
                      <a:pt x="1467" y="825"/>
                      <a:pt x="1487" y="813"/>
                      <a:pt x="1504" y="799"/>
                    </a:cubicBezTo>
                    <a:cubicBezTo>
                      <a:pt x="1508" y="796"/>
                      <a:pt x="1513" y="793"/>
                      <a:pt x="1517" y="790"/>
                    </a:cubicBezTo>
                    <a:cubicBezTo>
                      <a:pt x="1530" y="780"/>
                      <a:pt x="1544" y="770"/>
                      <a:pt x="1554" y="760"/>
                    </a:cubicBezTo>
                    <a:cubicBezTo>
                      <a:pt x="1559" y="756"/>
                      <a:pt x="1564" y="751"/>
                      <a:pt x="1568" y="747"/>
                    </a:cubicBezTo>
                    <a:cubicBezTo>
                      <a:pt x="1579" y="737"/>
                      <a:pt x="1588" y="728"/>
                      <a:pt x="1597" y="719"/>
                    </a:cubicBezTo>
                    <a:cubicBezTo>
                      <a:pt x="1602" y="713"/>
                      <a:pt x="1605" y="708"/>
                      <a:pt x="1610" y="703"/>
                    </a:cubicBezTo>
                    <a:cubicBezTo>
                      <a:pt x="1617" y="694"/>
                      <a:pt x="1625" y="683"/>
                      <a:pt x="1631" y="676"/>
                    </a:cubicBezTo>
                    <a:cubicBezTo>
                      <a:pt x="1636" y="670"/>
                      <a:pt x="1639" y="662"/>
                      <a:pt x="1644" y="656"/>
                    </a:cubicBezTo>
                    <a:cubicBezTo>
                      <a:pt x="1648" y="648"/>
                      <a:pt x="1654" y="639"/>
                      <a:pt x="1659" y="631"/>
                    </a:cubicBezTo>
                    <a:cubicBezTo>
                      <a:pt x="1662" y="623"/>
                      <a:pt x="1664" y="617"/>
                      <a:pt x="1667" y="610"/>
                    </a:cubicBezTo>
                    <a:cubicBezTo>
                      <a:pt x="1671" y="602"/>
                      <a:pt x="1674" y="594"/>
                      <a:pt x="1677" y="585"/>
                    </a:cubicBezTo>
                    <a:cubicBezTo>
                      <a:pt x="1679" y="577"/>
                      <a:pt x="1680" y="571"/>
                      <a:pt x="1684" y="564"/>
                    </a:cubicBezTo>
                    <a:cubicBezTo>
                      <a:pt x="1685" y="556"/>
                      <a:pt x="1688" y="547"/>
                      <a:pt x="1690" y="539"/>
                    </a:cubicBezTo>
                    <a:cubicBezTo>
                      <a:pt x="1690" y="531"/>
                      <a:pt x="1690" y="524"/>
                      <a:pt x="1691" y="517"/>
                    </a:cubicBezTo>
                    <a:cubicBezTo>
                      <a:pt x="1702" y="384"/>
                      <a:pt x="1620" y="247"/>
                      <a:pt x="1444" y="144"/>
                    </a:cubicBezTo>
                    <a:cubicBezTo>
                      <a:pt x="1277" y="48"/>
                      <a:pt x="1062" y="1"/>
                      <a:pt x="84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0" name="Google Shape;2700;p57"/>
              <p:cNvSpPr/>
              <p:nvPr/>
            </p:nvSpPr>
            <p:spPr>
              <a:xfrm>
                <a:off x="640914" y="2328071"/>
                <a:ext cx="105027" cy="80365"/>
              </a:xfrm>
              <a:custGeom>
                <a:rect b="b" l="l" r="r" t="t"/>
                <a:pathLst>
                  <a:path extrusionOk="0" h="1147" w="1499">
                    <a:moveTo>
                      <a:pt x="0" y="0"/>
                    </a:moveTo>
                    <a:lnTo>
                      <a:pt x="0" y="100"/>
                    </a:lnTo>
                    <a:lnTo>
                      <a:pt x="1499" y="1146"/>
                    </a:lnTo>
                    <a:lnTo>
                      <a:pt x="1499" y="1045"/>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1" name="Google Shape;2701;p57"/>
              <p:cNvSpPr/>
              <p:nvPr/>
            </p:nvSpPr>
            <p:spPr>
              <a:xfrm>
                <a:off x="745872" y="2401219"/>
                <a:ext cx="180698" cy="101174"/>
              </a:xfrm>
              <a:custGeom>
                <a:rect b="b" l="l" r="r" t="t"/>
                <a:pathLst>
                  <a:path extrusionOk="0" h="1444" w="2579">
                    <a:moveTo>
                      <a:pt x="1" y="1"/>
                    </a:moveTo>
                    <a:lnTo>
                      <a:pt x="1" y="102"/>
                    </a:lnTo>
                    <a:cubicBezTo>
                      <a:pt x="742" y="620"/>
                      <a:pt x="1611" y="1071"/>
                      <a:pt x="2579" y="1443"/>
                    </a:cubicBezTo>
                    <a:lnTo>
                      <a:pt x="2577" y="1342"/>
                    </a:lnTo>
                    <a:cubicBezTo>
                      <a:pt x="1611" y="971"/>
                      <a:pt x="742" y="519"/>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2" name="Google Shape;2702;p57"/>
              <p:cNvSpPr/>
              <p:nvPr/>
            </p:nvSpPr>
            <p:spPr>
              <a:xfrm>
                <a:off x="640914" y="2323587"/>
                <a:ext cx="299668" cy="174182"/>
              </a:xfrm>
              <a:custGeom>
                <a:rect b="b" l="l" r="r" t="t"/>
                <a:pathLst>
                  <a:path extrusionOk="0" h="2486" w="4277">
                    <a:moveTo>
                      <a:pt x="4075" y="2450"/>
                    </a:moveTo>
                    <a:cubicBezTo>
                      <a:pt x="3109" y="2079"/>
                      <a:pt x="2240" y="1627"/>
                      <a:pt x="1499" y="1109"/>
                    </a:cubicBezTo>
                    <a:lnTo>
                      <a:pt x="0" y="64"/>
                    </a:lnTo>
                    <a:lnTo>
                      <a:pt x="111" y="1"/>
                    </a:lnTo>
                    <a:lnTo>
                      <a:pt x="1909" y="872"/>
                    </a:lnTo>
                    <a:cubicBezTo>
                      <a:pt x="2803" y="1302"/>
                      <a:pt x="3577" y="1807"/>
                      <a:pt x="4217" y="2368"/>
                    </a:cubicBezTo>
                    <a:lnTo>
                      <a:pt x="4277" y="2422"/>
                    </a:lnTo>
                    <a:lnTo>
                      <a:pt x="4167" y="2485"/>
                    </a:lnTo>
                    <a:close/>
                  </a:path>
                </a:pathLst>
              </a:custGeom>
              <a:gradFill>
                <a:gsLst>
                  <a:gs pos="0">
                    <a:schemeClr val="dk2"/>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3" name="Google Shape;2703;p57"/>
              <p:cNvSpPr/>
              <p:nvPr/>
            </p:nvSpPr>
            <p:spPr>
              <a:xfrm>
                <a:off x="921246" y="2482285"/>
                <a:ext cx="54581" cy="123104"/>
              </a:xfrm>
              <a:custGeom>
                <a:rect b="b" l="l" r="r" t="t"/>
                <a:pathLst>
                  <a:path extrusionOk="0" h="1757" w="779">
                    <a:moveTo>
                      <a:pt x="2" y="23"/>
                    </a:moveTo>
                    <a:cubicBezTo>
                      <a:pt x="2" y="26"/>
                      <a:pt x="3" y="31"/>
                      <a:pt x="5" y="34"/>
                    </a:cubicBezTo>
                    <a:cubicBezTo>
                      <a:pt x="5" y="39"/>
                      <a:pt x="6" y="42"/>
                      <a:pt x="6" y="45"/>
                    </a:cubicBezTo>
                    <a:cubicBezTo>
                      <a:pt x="8" y="49"/>
                      <a:pt x="11" y="53"/>
                      <a:pt x="11" y="56"/>
                    </a:cubicBezTo>
                    <a:cubicBezTo>
                      <a:pt x="13" y="59"/>
                      <a:pt x="14" y="63"/>
                      <a:pt x="16" y="65"/>
                    </a:cubicBezTo>
                    <a:cubicBezTo>
                      <a:pt x="17" y="69"/>
                      <a:pt x="20" y="73"/>
                      <a:pt x="22" y="77"/>
                    </a:cubicBezTo>
                    <a:cubicBezTo>
                      <a:pt x="25" y="80"/>
                      <a:pt x="26" y="83"/>
                      <a:pt x="28" y="86"/>
                    </a:cubicBezTo>
                    <a:cubicBezTo>
                      <a:pt x="31" y="89"/>
                      <a:pt x="34" y="94"/>
                      <a:pt x="39" y="99"/>
                    </a:cubicBezTo>
                    <a:cubicBezTo>
                      <a:pt x="40" y="102"/>
                      <a:pt x="42" y="103"/>
                      <a:pt x="45" y="106"/>
                    </a:cubicBezTo>
                    <a:cubicBezTo>
                      <a:pt x="48" y="109"/>
                      <a:pt x="53" y="114"/>
                      <a:pt x="57" y="119"/>
                    </a:cubicBezTo>
                    <a:cubicBezTo>
                      <a:pt x="59" y="120"/>
                      <a:pt x="62" y="123"/>
                      <a:pt x="63" y="125"/>
                    </a:cubicBezTo>
                    <a:cubicBezTo>
                      <a:pt x="68" y="129"/>
                      <a:pt x="74" y="134"/>
                      <a:pt x="80" y="139"/>
                    </a:cubicBezTo>
                    <a:cubicBezTo>
                      <a:pt x="83" y="140"/>
                      <a:pt x="85" y="142"/>
                      <a:pt x="86" y="143"/>
                    </a:cubicBezTo>
                    <a:cubicBezTo>
                      <a:pt x="96" y="149"/>
                      <a:pt x="103" y="154"/>
                      <a:pt x="113" y="160"/>
                    </a:cubicBezTo>
                    <a:cubicBezTo>
                      <a:pt x="263" y="248"/>
                      <a:pt x="509" y="248"/>
                      <a:pt x="662" y="160"/>
                    </a:cubicBezTo>
                    <a:cubicBezTo>
                      <a:pt x="671" y="154"/>
                      <a:pt x="680" y="149"/>
                      <a:pt x="688" y="143"/>
                    </a:cubicBezTo>
                    <a:cubicBezTo>
                      <a:pt x="691" y="140"/>
                      <a:pt x="694" y="139"/>
                      <a:pt x="697" y="136"/>
                    </a:cubicBezTo>
                    <a:cubicBezTo>
                      <a:pt x="702" y="133"/>
                      <a:pt x="706" y="129"/>
                      <a:pt x="711" y="125"/>
                    </a:cubicBezTo>
                    <a:cubicBezTo>
                      <a:pt x="714" y="122"/>
                      <a:pt x="717" y="120"/>
                      <a:pt x="719" y="117"/>
                    </a:cubicBezTo>
                    <a:cubicBezTo>
                      <a:pt x="723" y="114"/>
                      <a:pt x="728" y="109"/>
                      <a:pt x="731" y="106"/>
                    </a:cubicBezTo>
                    <a:cubicBezTo>
                      <a:pt x="734" y="103"/>
                      <a:pt x="736" y="100"/>
                      <a:pt x="737" y="97"/>
                    </a:cubicBezTo>
                    <a:cubicBezTo>
                      <a:pt x="742" y="94"/>
                      <a:pt x="745" y="89"/>
                      <a:pt x="746" y="85"/>
                    </a:cubicBezTo>
                    <a:cubicBezTo>
                      <a:pt x="749" y="83"/>
                      <a:pt x="751" y="79"/>
                      <a:pt x="752" y="77"/>
                    </a:cubicBezTo>
                    <a:cubicBezTo>
                      <a:pt x="754" y="73"/>
                      <a:pt x="757" y="69"/>
                      <a:pt x="759" y="65"/>
                    </a:cubicBezTo>
                    <a:cubicBezTo>
                      <a:pt x="762" y="62"/>
                      <a:pt x="762" y="59"/>
                      <a:pt x="763" y="56"/>
                    </a:cubicBezTo>
                    <a:cubicBezTo>
                      <a:pt x="765" y="53"/>
                      <a:pt x="768" y="48"/>
                      <a:pt x="768" y="43"/>
                    </a:cubicBezTo>
                    <a:cubicBezTo>
                      <a:pt x="769" y="42"/>
                      <a:pt x="769" y="37"/>
                      <a:pt x="771" y="34"/>
                    </a:cubicBezTo>
                    <a:cubicBezTo>
                      <a:pt x="772" y="31"/>
                      <a:pt x="772" y="26"/>
                      <a:pt x="774" y="22"/>
                    </a:cubicBezTo>
                    <a:cubicBezTo>
                      <a:pt x="774" y="19"/>
                      <a:pt x="774" y="16"/>
                      <a:pt x="774" y="13"/>
                    </a:cubicBezTo>
                    <a:cubicBezTo>
                      <a:pt x="776" y="9"/>
                      <a:pt x="776" y="5"/>
                      <a:pt x="776" y="2"/>
                    </a:cubicBezTo>
                    <a:lnTo>
                      <a:pt x="776" y="0"/>
                    </a:lnTo>
                    <a:lnTo>
                      <a:pt x="777" y="1509"/>
                    </a:lnTo>
                    <a:cubicBezTo>
                      <a:pt x="779" y="1568"/>
                      <a:pt x="740" y="1626"/>
                      <a:pt x="665" y="1669"/>
                    </a:cubicBezTo>
                    <a:cubicBezTo>
                      <a:pt x="512" y="1757"/>
                      <a:pt x="266" y="1757"/>
                      <a:pt x="116" y="1669"/>
                    </a:cubicBezTo>
                    <a:cubicBezTo>
                      <a:pt x="40" y="1626"/>
                      <a:pt x="3" y="1569"/>
                      <a:pt x="3" y="1511"/>
                    </a:cubicBezTo>
                    <a:lnTo>
                      <a:pt x="0" y="3"/>
                    </a:lnTo>
                    <a:cubicBezTo>
                      <a:pt x="0" y="6"/>
                      <a:pt x="2" y="9"/>
                      <a:pt x="2" y="14"/>
                    </a:cubicBezTo>
                    <a:cubicBezTo>
                      <a:pt x="2" y="17"/>
                      <a:pt x="2" y="20"/>
                      <a:pt x="2" y="23"/>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4" name="Google Shape;2704;p57"/>
              <p:cNvSpPr/>
              <p:nvPr/>
            </p:nvSpPr>
            <p:spPr>
              <a:xfrm>
                <a:off x="920825" y="2466590"/>
                <a:ext cx="54791" cy="31529"/>
              </a:xfrm>
              <a:custGeom>
                <a:rect b="b" l="l" r="r" t="t"/>
                <a:pathLst>
                  <a:path extrusionOk="0" h="450" w="782">
                    <a:moveTo>
                      <a:pt x="393" y="0"/>
                    </a:moveTo>
                    <a:cubicBezTo>
                      <a:pt x="294" y="0"/>
                      <a:pt x="195" y="22"/>
                      <a:pt x="120" y="66"/>
                    </a:cubicBezTo>
                    <a:cubicBezTo>
                      <a:pt x="39" y="113"/>
                      <a:pt x="0" y="177"/>
                      <a:pt x="6" y="238"/>
                    </a:cubicBezTo>
                    <a:cubicBezTo>
                      <a:pt x="6" y="241"/>
                      <a:pt x="6" y="244"/>
                      <a:pt x="8" y="247"/>
                    </a:cubicBezTo>
                    <a:cubicBezTo>
                      <a:pt x="8" y="250"/>
                      <a:pt x="9" y="255"/>
                      <a:pt x="9" y="258"/>
                    </a:cubicBezTo>
                    <a:cubicBezTo>
                      <a:pt x="11" y="261"/>
                      <a:pt x="11" y="264"/>
                      <a:pt x="12" y="267"/>
                    </a:cubicBezTo>
                    <a:cubicBezTo>
                      <a:pt x="14" y="272"/>
                      <a:pt x="15" y="277"/>
                      <a:pt x="17" y="280"/>
                    </a:cubicBezTo>
                    <a:cubicBezTo>
                      <a:pt x="19" y="283"/>
                      <a:pt x="20" y="286"/>
                      <a:pt x="22" y="289"/>
                    </a:cubicBezTo>
                    <a:cubicBezTo>
                      <a:pt x="23" y="293"/>
                      <a:pt x="26" y="297"/>
                      <a:pt x="28" y="301"/>
                    </a:cubicBezTo>
                    <a:cubicBezTo>
                      <a:pt x="29" y="304"/>
                      <a:pt x="32" y="307"/>
                      <a:pt x="34" y="310"/>
                    </a:cubicBezTo>
                    <a:cubicBezTo>
                      <a:pt x="37" y="313"/>
                      <a:pt x="40" y="318"/>
                      <a:pt x="43" y="323"/>
                    </a:cubicBezTo>
                    <a:cubicBezTo>
                      <a:pt x="45" y="324"/>
                      <a:pt x="48" y="327"/>
                      <a:pt x="49" y="330"/>
                    </a:cubicBezTo>
                    <a:cubicBezTo>
                      <a:pt x="54" y="333"/>
                      <a:pt x="59" y="338"/>
                      <a:pt x="63" y="343"/>
                    </a:cubicBezTo>
                    <a:cubicBezTo>
                      <a:pt x="65" y="344"/>
                      <a:pt x="66" y="347"/>
                      <a:pt x="69" y="349"/>
                    </a:cubicBezTo>
                    <a:cubicBezTo>
                      <a:pt x="74" y="353"/>
                      <a:pt x="80" y="358"/>
                      <a:pt x="86" y="363"/>
                    </a:cubicBezTo>
                    <a:cubicBezTo>
                      <a:pt x="88" y="364"/>
                      <a:pt x="91" y="366"/>
                      <a:pt x="92" y="367"/>
                    </a:cubicBezTo>
                    <a:cubicBezTo>
                      <a:pt x="100" y="373"/>
                      <a:pt x="109" y="378"/>
                      <a:pt x="119" y="384"/>
                    </a:cubicBezTo>
                    <a:cubicBezTo>
                      <a:pt x="194" y="428"/>
                      <a:pt x="293" y="450"/>
                      <a:pt x="392" y="450"/>
                    </a:cubicBezTo>
                    <a:cubicBezTo>
                      <a:pt x="492" y="450"/>
                      <a:pt x="591" y="428"/>
                      <a:pt x="666" y="384"/>
                    </a:cubicBezTo>
                    <a:cubicBezTo>
                      <a:pt x="677" y="378"/>
                      <a:pt x="685" y="373"/>
                      <a:pt x="694" y="367"/>
                    </a:cubicBezTo>
                    <a:cubicBezTo>
                      <a:pt x="697" y="364"/>
                      <a:pt x="698" y="363"/>
                      <a:pt x="702" y="360"/>
                    </a:cubicBezTo>
                    <a:cubicBezTo>
                      <a:pt x="708" y="357"/>
                      <a:pt x="712" y="353"/>
                      <a:pt x="717" y="349"/>
                    </a:cubicBezTo>
                    <a:cubicBezTo>
                      <a:pt x="720" y="346"/>
                      <a:pt x="723" y="344"/>
                      <a:pt x="725" y="341"/>
                    </a:cubicBezTo>
                    <a:cubicBezTo>
                      <a:pt x="728" y="338"/>
                      <a:pt x="732" y="333"/>
                      <a:pt x="737" y="330"/>
                    </a:cubicBezTo>
                    <a:cubicBezTo>
                      <a:pt x="738" y="327"/>
                      <a:pt x="742" y="324"/>
                      <a:pt x="743" y="321"/>
                    </a:cubicBezTo>
                    <a:cubicBezTo>
                      <a:pt x="746" y="318"/>
                      <a:pt x="749" y="313"/>
                      <a:pt x="752" y="309"/>
                    </a:cubicBezTo>
                    <a:cubicBezTo>
                      <a:pt x="755" y="307"/>
                      <a:pt x="757" y="303"/>
                      <a:pt x="758" y="301"/>
                    </a:cubicBezTo>
                    <a:cubicBezTo>
                      <a:pt x="760" y="297"/>
                      <a:pt x="763" y="293"/>
                      <a:pt x="765" y="289"/>
                    </a:cubicBezTo>
                    <a:cubicBezTo>
                      <a:pt x="766" y="286"/>
                      <a:pt x="768" y="283"/>
                      <a:pt x="768" y="280"/>
                    </a:cubicBezTo>
                    <a:cubicBezTo>
                      <a:pt x="771" y="275"/>
                      <a:pt x="772" y="272"/>
                      <a:pt x="774" y="267"/>
                    </a:cubicBezTo>
                    <a:cubicBezTo>
                      <a:pt x="775" y="264"/>
                      <a:pt x="775" y="261"/>
                      <a:pt x="777" y="258"/>
                    </a:cubicBezTo>
                    <a:cubicBezTo>
                      <a:pt x="777" y="255"/>
                      <a:pt x="778" y="250"/>
                      <a:pt x="780" y="246"/>
                    </a:cubicBezTo>
                    <a:cubicBezTo>
                      <a:pt x="780" y="243"/>
                      <a:pt x="780" y="240"/>
                      <a:pt x="780" y="237"/>
                    </a:cubicBezTo>
                    <a:cubicBezTo>
                      <a:pt x="780" y="232"/>
                      <a:pt x="782" y="229"/>
                      <a:pt x="782" y="224"/>
                    </a:cubicBezTo>
                    <a:cubicBezTo>
                      <a:pt x="782" y="167"/>
                      <a:pt x="745" y="110"/>
                      <a:pt x="669" y="67"/>
                    </a:cubicBezTo>
                    <a:cubicBezTo>
                      <a:pt x="593" y="23"/>
                      <a:pt x="493" y="0"/>
                      <a:pt x="39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5" name="Google Shape;2705;p57"/>
              <p:cNvSpPr/>
              <p:nvPr/>
            </p:nvSpPr>
            <p:spPr>
              <a:xfrm>
                <a:off x="923908" y="2469112"/>
                <a:ext cx="48695" cy="26485"/>
              </a:xfrm>
              <a:custGeom>
                <a:rect b="b" l="l" r="r" t="t"/>
                <a:pathLst>
                  <a:path extrusionOk="0" h="378" w="695">
                    <a:moveTo>
                      <a:pt x="351" y="1"/>
                    </a:moveTo>
                    <a:cubicBezTo>
                      <a:pt x="263" y="1"/>
                      <a:pt x="175" y="19"/>
                      <a:pt x="107" y="56"/>
                    </a:cubicBezTo>
                    <a:cubicBezTo>
                      <a:pt x="35" y="96"/>
                      <a:pt x="1" y="148"/>
                      <a:pt x="5" y="199"/>
                    </a:cubicBezTo>
                    <a:cubicBezTo>
                      <a:pt x="5" y="202"/>
                      <a:pt x="5" y="205"/>
                      <a:pt x="5" y="208"/>
                    </a:cubicBezTo>
                    <a:cubicBezTo>
                      <a:pt x="7" y="210"/>
                      <a:pt x="8" y="214"/>
                      <a:pt x="8" y="217"/>
                    </a:cubicBezTo>
                    <a:cubicBezTo>
                      <a:pt x="10" y="219"/>
                      <a:pt x="10" y="222"/>
                      <a:pt x="10" y="225"/>
                    </a:cubicBezTo>
                    <a:cubicBezTo>
                      <a:pt x="13" y="228"/>
                      <a:pt x="13" y="231"/>
                      <a:pt x="15" y="234"/>
                    </a:cubicBezTo>
                    <a:cubicBezTo>
                      <a:pt x="16" y="237"/>
                      <a:pt x="18" y="241"/>
                      <a:pt x="19" y="242"/>
                    </a:cubicBezTo>
                    <a:cubicBezTo>
                      <a:pt x="21" y="247"/>
                      <a:pt x="22" y="250"/>
                      <a:pt x="25" y="253"/>
                    </a:cubicBezTo>
                    <a:cubicBezTo>
                      <a:pt x="27" y="254"/>
                      <a:pt x="28" y="257"/>
                      <a:pt x="30" y="261"/>
                    </a:cubicBezTo>
                    <a:cubicBezTo>
                      <a:pt x="31" y="264"/>
                      <a:pt x="36" y="267"/>
                      <a:pt x="39" y="271"/>
                    </a:cubicBezTo>
                    <a:cubicBezTo>
                      <a:pt x="41" y="273"/>
                      <a:pt x="42" y="274"/>
                      <a:pt x="44" y="277"/>
                    </a:cubicBezTo>
                    <a:cubicBezTo>
                      <a:pt x="47" y="281"/>
                      <a:pt x="51" y="284"/>
                      <a:pt x="55" y="287"/>
                    </a:cubicBezTo>
                    <a:cubicBezTo>
                      <a:pt x="58" y="288"/>
                      <a:pt x="59" y="291"/>
                      <a:pt x="61" y="293"/>
                    </a:cubicBezTo>
                    <a:cubicBezTo>
                      <a:pt x="65" y="297"/>
                      <a:pt x="70" y="301"/>
                      <a:pt x="76" y="304"/>
                    </a:cubicBezTo>
                    <a:cubicBezTo>
                      <a:pt x="78" y="305"/>
                      <a:pt x="79" y="307"/>
                      <a:pt x="82" y="308"/>
                    </a:cubicBezTo>
                    <a:cubicBezTo>
                      <a:pt x="88" y="313"/>
                      <a:pt x="98" y="317"/>
                      <a:pt x="105" y="322"/>
                    </a:cubicBezTo>
                    <a:cubicBezTo>
                      <a:pt x="172" y="359"/>
                      <a:pt x="260" y="377"/>
                      <a:pt x="349" y="377"/>
                    </a:cubicBezTo>
                    <a:cubicBezTo>
                      <a:pt x="437" y="377"/>
                      <a:pt x="525" y="359"/>
                      <a:pt x="593" y="322"/>
                    </a:cubicBezTo>
                    <a:cubicBezTo>
                      <a:pt x="602" y="317"/>
                      <a:pt x="610" y="313"/>
                      <a:pt x="618" y="308"/>
                    </a:cubicBezTo>
                    <a:cubicBezTo>
                      <a:pt x="621" y="305"/>
                      <a:pt x="622" y="304"/>
                      <a:pt x="625" y="302"/>
                    </a:cubicBezTo>
                    <a:cubicBezTo>
                      <a:pt x="630" y="299"/>
                      <a:pt x="634" y="296"/>
                      <a:pt x="639" y="293"/>
                    </a:cubicBezTo>
                    <a:cubicBezTo>
                      <a:pt x="641" y="291"/>
                      <a:pt x="642" y="288"/>
                      <a:pt x="645" y="287"/>
                    </a:cubicBezTo>
                    <a:cubicBezTo>
                      <a:pt x="648" y="282"/>
                      <a:pt x="653" y="279"/>
                      <a:pt x="656" y="277"/>
                    </a:cubicBezTo>
                    <a:cubicBezTo>
                      <a:pt x="658" y="274"/>
                      <a:pt x="659" y="271"/>
                      <a:pt x="662" y="270"/>
                    </a:cubicBezTo>
                    <a:cubicBezTo>
                      <a:pt x="665" y="267"/>
                      <a:pt x="667" y="262"/>
                      <a:pt x="670" y="261"/>
                    </a:cubicBezTo>
                    <a:cubicBezTo>
                      <a:pt x="671" y="257"/>
                      <a:pt x="673" y="254"/>
                      <a:pt x="674" y="253"/>
                    </a:cubicBezTo>
                    <a:cubicBezTo>
                      <a:pt x="676" y="248"/>
                      <a:pt x="679" y="247"/>
                      <a:pt x="681" y="244"/>
                    </a:cubicBezTo>
                    <a:cubicBezTo>
                      <a:pt x="682" y="241"/>
                      <a:pt x="684" y="237"/>
                      <a:pt x="684" y="234"/>
                    </a:cubicBezTo>
                    <a:cubicBezTo>
                      <a:pt x="685" y="231"/>
                      <a:pt x="688" y="228"/>
                      <a:pt x="688" y="225"/>
                    </a:cubicBezTo>
                    <a:cubicBezTo>
                      <a:pt x="690" y="222"/>
                      <a:pt x="690" y="219"/>
                      <a:pt x="691" y="217"/>
                    </a:cubicBezTo>
                    <a:cubicBezTo>
                      <a:pt x="691" y="214"/>
                      <a:pt x="693" y="210"/>
                      <a:pt x="693" y="207"/>
                    </a:cubicBezTo>
                    <a:cubicBezTo>
                      <a:pt x="694" y="204"/>
                      <a:pt x="694" y="202"/>
                      <a:pt x="694" y="199"/>
                    </a:cubicBezTo>
                    <a:cubicBezTo>
                      <a:pt x="694" y="196"/>
                      <a:pt x="694" y="191"/>
                      <a:pt x="694" y="188"/>
                    </a:cubicBezTo>
                    <a:cubicBezTo>
                      <a:pt x="694" y="141"/>
                      <a:pt x="662" y="93"/>
                      <a:pt x="594" y="56"/>
                    </a:cubicBezTo>
                    <a:cubicBezTo>
                      <a:pt x="528" y="19"/>
                      <a:pt x="439" y="1"/>
                      <a:pt x="3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6" name="Google Shape;2706;p57"/>
              <p:cNvSpPr/>
              <p:nvPr/>
            </p:nvSpPr>
            <p:spPr>
              <a:xfrm>
                <a:off x="937641" y="2476609"/>
                <a:ext cx="21510" cy="11631"/>
              </a:xfrm>
              <a:custGeom>
                <a:rect b="b" l="l" r="r" t="t"/>
                <a:pathLst>
                  <a:path extrusionOk="0" h="166" w="307">
                    <a:moveTo>
                      <a:pt x="154" y="0"/>
                    </a:moveTo>
                    <a:cubicBezTo>
                      <a:pt x="115" y="0"/>
                      <a:pt x="76" y="8"/>
                      <a:pt x="46" y="24"/>
                    </a:cubicBezTo>
                    <a:cubicBezTo>
                      <a:pt x="14" y="41"/>
                      <a:pt x="0" y="64"/>
                      <a:pt x="0" y="87"/>
                    </a:cubicBezTo>
                    <a:cubicBezTo>
                      <a:pt x="0" y="89"/>
                      <a:pt x="0" y="90"/>
                      <a:pt x="2" y="90"/>
                    </a:cubicBezTo>
                    <a:cubicBezTo>
                      <a:pt x="2" y="92"/>
                      <a:pt x="2" y="94"/>
                      <a:pt x="3" y="95"/>
                    </a:cubicBezTo>
                    <a:cubicBezTo>
                      <a:pt x="3" y="97"/>
                      <a:pt x="3" y="97"/>
                      <a:pt x="3" y="98"/>
                    </a:cubicBezTo>
                    <a:cubicBezTo>
                      <a:pt x="3" y="100"/>
                      <a:pt x="5" y="101"/>
                      <a:pt x="5" y="103"/>
                    </a:cubicBezTo>
                    <a:cubicBezTo>
                      <a:pt x="6" y="104"/>
                      <a:pt x="6" y="106"/>
                      <a:pt x="6" y="106"/>
                    </a:cubicBezTo>
                    <a:cubicBezTo>
                      <a:pt x="8" y="107"/>
                      <a:pt x="9" y="109"/>
                      <a:pt x="9" y="110"/>
                    </a:cubicBezTo>
                    <a:cubicBezTo>
                      <a:pt x="11" y="112"/>
                      <a:pt x="11" y="112"/>
                      <a:pt x="12" y="114"/>
                    </a:cubicBezTo>
                    <a:cubicBezTo>
                      <a:pt x="12" y="115"/>
                      <a:pt x="14" y="118"/>
                      <a:pt x="15" y="118"/>
                    </a:cubicBezTo>
                    <a:cubicBezTo>
                      <a:pt x="17" y="120"/>
                      <a:pt x="17" y="121"/>
                      <a:pt x="17" y="121"/>
                    </a:cubicBezTo>
                    <a:cubicBezTo>
                      <a:pt x="19" y="123"/>
                      <a:pt x="22" y="124"/>
                      <a:pt x="23" y="126"/>
                    </a:cubicBezTo>
                    <a:cubicBezTo>
                      <a:pt x="25" y="127"/>
                      <a:pt x="25" y="127"/>
                      <a:pt x="26" y="129"/>
                    </a:cubicBezTo>
                    <a:cubicBezTo>
                      <a:pt x="28" y="130"/>
                      <a:pt x="29" y="132"/>
                      <a:pt x="32" y="134"/>
                    </a:cubicBezTo>
                    <a:cubicBezTo>
                      <a:pt x="34" y="134"/>
                      <a:pt x="34" y="135"/>
                      <a:pt x="35" y="135"/>
                    </a:cubicBezTo>
                    <a:cubicBezTo>
                      <a:pt x="39" y="137"/>
                      <a:pt x="42" y="140"/>
                      <a:pt x="45" y="141"/>
                    </a:cubicBezTo>
                    <a:cubicBezTo>
                      <a:pt x="75" y="157"/>
                      <a:pt x="114" y="165"/>
                      <a:pt x="153" y="165"/>
                    </a:cubicBezTo>
                    <a:cubicBezTo>
                      <a:pt x="192" y="165"/>
                      <a:pt x="232" y="157"/>
                      <a:pt x="262" y="141"/>
                    </a:cubicBezTo>
                    <a:cubicBezTo>
                      <a:pt x="265" y="140"/>
                      <a:pt x="269" y="137"/>
                      <a:pt x="272" y="135"/>
                    </a:cubicBezTo>
                    <a:cubicBezTo>
                      <a:pt x="274" y="135"/>
                      <a:pt x="274" y="134"/>
                      <a:pt x="275" y="132"/>
                    </a:cubicBezTo>
                    <a:cubicBezTo>
                      <a:pt x="277" y="130"/>
                      <a:pt x="278" y="130"/>
                      <a:pt x="282" y="129"/>
                    </a:cubicBezTo>
                    <a:cubicBezTo>
                      <a:pt x="282" y="127"/>
                      <a:pt x="283" y="126"/>
                      <a:pt x="285" y="126"/>
                    </a:cubicBezTo>
                    <a:cubicBezTo>
                      <a:pt x="286" y="124"/>
                      <a:pt x="288" y="123"/>
                      <a:pt x="289" y="121"/>
                    </a:cubicBezTo>
                    <a:cubicBezTo>
                      <a:pt x="289" y="120"/>
                      <a:pt x="291" y="120"/>
                      <a:pt x="291" y="118"/>
                    </a:cubicBezTo>
                    <a:cubicBezTo>
                      <a:pt x="292" y="117"/>
                      <a:pt x="294" y="115"/>
                      <a:pt x="295" y="114"/>
                    </a:cubicBezTo>
                    <a:cubicBezTo>
                      <a:pt x="295" y="112"/>
                      <a:pt x="297" y="112"/>
                      <a:pt x="297" y="110"/>
                    </a:cubicBezTo>
                    <a:cubicBezTo>
                      <a:pt x="298" y="109"/>
                      <a:pt x="298" y="107"/>
                      <a:pt x="300" y="106"/>
                    </a:cubicBezTo>
                    <a:cubicBezTo>
                      <a:pt x="300" y="106"/>
                      <a:pt x="302" y="104"/>
                      <a:pt x="302" y="103"/>
                    </a:cubicBezTo>
                    <a:cubicBezTo>
                      <a:pt x="302" y="101"/>
                      <a:pt x="303" y="100"/>
                      <a:pt x="305" y="98"/>
                    </a:cubicBezTo>
                    <a:cubicBezTo>
                      <a:pt x="305" y="97"/>
                      <a:pt x="305" y="97"/>
                      <a:pt x="305" y="95"/>
                    </a:cubicBezTo>
                    <a:cubicBezTo>
                      <a:pt x="305" y="94"/>
                      <a:pt x="306" y="92"/>
                      <a:pt x="306" y="90"/>
                    </a:cubicBezTo>
                    <a:cubicBezTo>
                      <a:pt x="306" y="90"/>
                      <a:pt x="306" y="89"/>
                      <a:pt x="306" y="87"/>
                    </a:cubicBezTo>
                    <a:lnTo>
                      <a:pt x="306" y="83"/>
                    </a:lnTo>
                    <a:cubicBezTo>
                      <a:pt x="306" y="61"/>
                      <a:pt x="292" y="40"/>
                      <a:pt x="262" y="24"/>
                    </a:cubicBezTo>
                    <a:cubicBezTo>
                      <a:pt x="232" y="8"/>
                      <a:pt x="193" y="0"/>
                      <a:pt x="15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7" name="Google Shape;2707;p57"/>
              <p:cNvSpPr/>
              <p:nvPr/>
            </p:nvSpPr>
            <p:spPr>
              <a:xfrm>
                <a:off x="930635" y="2518158"/>
                <a:ext cx="51007" cy="59135"/>
              </a:xfrm>
              <a:custGeom>
                <a:rect b="b" l="l" r="r" t="t"/>
                <a:pathLst>
                  <a:path extrusionOk="0" h="844" w="728">
                    <a:moveTo>
                      <a:pt x="0" y="0"/>
                    </a:moveTo>
                    <a:lnTo>
                      <a:pt x="2" y="100"/>
                    </a:lnTo>
                    <a:lnTo>
                      <a:pt x="728" y="843"/>
                    </a:lnTo>
                    <a:lnTo>
                      <a:pt x="728" y="742"/>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8" name="Google Shape;2708;p57"/>
              <p:cNvSpPr/>
              <p:nvPr/>
            </p:nvSpPr>
            <p:spPr>
              <a:xfrm>
                <a:off x="981572" y="2570076"/>
                <a:ext cx="39306" cy="31109"/>
              </a:xfrm>
              <a:custGeom>
                <a:rect b="b" l="l" r="r" t="t"/>
                <a:pathLst>
                  <a:path extrusionOk="0" h="444" w="561">
                    <a:moveTo>
                      <a:pt x="1" y="1"/>
                    </a:moveTo>
                    <a:lnTo>
                      <a:pt x="1" y="101"/>
                    </a:lnTo>
                    <a:cubicBezTo>
                      <a:pt x="151" y="233"/>
                      <a:pt x="341" y="350"/>
                      <a:pt x="561" y="444"/>
                    </a:cubicBezTo>
                    <a:lnTo>
                      <a:pt x="561" y="344"/>
                    </a:lnTo>
                    <a:cubicBezTo>
                      <a:pt x="341" y="249"/>
                      <a:pt x="151" y="133"/>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9" name="Google Shape;2709;p57"/>
              <p:cNvSpPr/>
              <p:nvPr/>
            </p:nvSpPr>
            <p:spPr>
              <a:xfrm>
                <a:off x="1020809" y="2594109"/>
                <a:ext cx="209354" cy="96690"/>
              </a:xfrm>
              <a:custGeom>
                <a:rect b="b" l="l" r="r" t="t"/>
                <a:pathLst>
                  <a:path extrusionOk="0" h="1380" w="2988">
                    <a:moveTo>
                      <a:pt x="1" y="1"/>
                    </a:moveTo>
                    <a:lnTo>
                      <a:pt x="1" y="101"/>
                    </a:lnTo>
                    <a:lnTo>
                      <a:pt x="2988" y="1379"/>
                    </a:lnTo>
                    <a:lnTo>
                      <a:pt x="2988" y="1279"/>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0" name="Google Shape;2710;p57"/>
              <p:cNvSpPr/>
              <p:nvPr/>
            </p:nvSpPr>
            <p:spPr>
              <a:xfrm>
                <a:off x="1230094" y="2667607"/>
                <a:ext cx="27816" cy="23192"/>
              </a:xfrm>
              <a:custGeom>
                <a:rect b="b" l="l" r="r" t="t"/>
                <a:pathLst>
                  <a:path extrusionOk="0" h="331" w="397">
                    <a:moveTo>
                      <a:pt x="396" y="1"/>
                    </a:moveTo>
                    <a:lnTo>
                      <a:pt x="1" y="230"/>
                    </a:lnTo>
                    <a:lnTo>
                      <a:pt x="1" y="330"/>
                    </a:lnTo>
                    <a:lnTo>
                      <a:pt x="396" y="102"/>
                    </a:lnTo>
                    <a:lnTo>
                      <a:pt x="3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1" name="Google Shape;2711;p57"/>
              <p:cNvSpPr/>
              <p:nvPr/>
            </p:nvSpPr>
            <p:spPr>
              <a:xfrm>
                <a:off x="930635" y="2492374"/>
                <a:ext cx="327274" cy="191418"/>
              </a:xfrm>
              <a:custGeom>
                <a:rect b="b" l="l" r="r" t="t"/>
                <a:pathLst>
                  <a:path extrusionOk="0" h="2732" w="4671">
                    <a:moveTo>
                      <a:pt x="526" y="353"/>
                    </a:moveTo>
                    <a:cubicBezTo>
                      <a:pt x="602" y="308"/>
                      <a:pt x="640" y="250"/>
                      <a:pt x="640" y="193"/>
                    </a:cubicBezTo>
                    <a:lnTo>
                      <a:pt x="640" y="1"/>
                    </a:lnTo>
                    <a:lnTo>
                      <a:pt x="640" y="1"/>
                    </a:lnTo>
                    <a:lnTo>
                      <a:pt x="1883" y="442"/>
                    </a:lnTo>
                    <a:cubicBezTo>
                      <a:pt x="2112" y="530"/>
                      <a:pt x="2312" y="639"/>
                      <a:pt x="2475" y="768"/>
                    </a:cubicBezTo>
                    <a:lnTo>
                      <a:pt x="4670" y="2502"/>
                    </a:lnTo>
                    <a:lnTo>
                      <a:pt x="4275" y="2731"/>
                    </a:lnTo>
                    <a:lnTo>
                      <a:pt x="1288" y="1453"/>
                    </a:lnTo>
                    <a:cubicBezTo>
                      <a:pt x="1068" y="1359"/>
                      <a:pt x="878" y="1242"/>
                      <a:pt x="728" y="1110"/>
                    </a:cubicBezTo>
                    <a:lnTo>
                      <a:pt x="0" y="368"/>
                    </a:lnTo>
                    <a:lnTo>
                      <a:pt x="5" y="365"/>
                    </a:lnTo>
                    <a:cubicBezTo>
                      <a:pt x="157" y="439"/>
                      <a:pt x="382" y="436"/>
                      <a:pt x="526" y="353"/>
                    </a:cubicBezTo>
                    <a:close/>
                  </a:path>
                </a:pathLst>
              </a:custGeom>
              <a:gradFill>
                <a:gsLst>
                  <a:gs pos="0">
                    <a:schemeClr val="dk2"/>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2" name="Google Shape;2712;p57"/>
              <p:cNvSpPr/>
              <p:nvPr/>
            </p:nvSpPr>
            <p:spPr>
              <a:xfrm>
                <a:off x="937921" y="2648129"/>
                <a:ext cx="19898" cy="178105"/>
              </a:xfrm>
              <a:custGeom>
                <a:rect b="b" l="l" r="r" t="t"/>
                <a:pathLst>
                  <a:path extrusionOk="0" h="2542" w="284">
                    <a:moveTo>
                      <a:pt x="141" y="0"/>
                    </a:moveTo>
                    <a:cubicBezTo>
                      <a:pt x="140" y="0"/>
                      <a:pt x="139" y="1"/>
                      <a:pt x="138" y="1"/>
                    </a:cubicBezTo>
                    <a:cubicBezTo>
                      <a:pt x="62" y="1"/>
                      <a:pt x="1" y="51"/>
                      <a:pt x="1" y="113"/>
                    </a:cubicBezTo>
                    <a:lnTo>
                      <a:pt x="8" y="2542"/>
                    </a:lnTo>
                    <a:cubicBezTo>
                      <a:pt x="8" y="2480"/>
                      <a:pt x="70" y="2429"/>
                      <a:pt x="145" y="2429"/>
                    </a:cubicBezTo>
                    <a:cubicBezTo>
                      <a:pt x="222" y="2429"/>
                      <a:pt x="283" y="2478"/>
                      <a:pt x="284" y="2541"/>
                    </a:cubicBezTo>
                    <a:lnTo>
                      <a:pt x="284" y="2541"/>
                    </a:lnTo>
                    <a:lnTo>
                      <a:pt x="276" y="113"/>
                    </a:lnTo>
                    <a:cubicBezTo>
                      <a:pt x="276" y="52"/>
                      <a:pt x="216" y="0"/>
                      <a:pt x="141" y="0"/>
                    </a:cubicBezTo>
                    <a:close/>
                    <a:moveTo>
                      <a:pt x="284" y="2541"/>
                    </a:moveTo>
                    <a:lnTo>
                      <a:pt x="284" y="2542"/>
                    </a:lnTo>
                    <a:cubicBezTo>
                      <a:pt x="284" y="2541"/>
                      <a:pt x="284" y="2541"/>
                      <a:pt x="284" y="254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13" name="Google Shape;2713;p57"/>
            <p:cNvGrpSpPr/>
            <p:nvPr/>
          </p:nvGrpSpPr>
          <p:grpSpPr>
            <a:xfrm flipH="1">
              <a:off x="5051419" y="3928837"/>
              <a:ext cx="708503" cy="475145"/>
              <a:chOff x="445502" y="2262069"/>
              <a:chExt cx="1007254" cy="675498"/>
            </a:xfrm>
          </p:grpSpPr>
          <p:sp>
            <p:nvSpPr>
              <p:cNvPr id="2714" name="Google Shape;2714;p57"/>
              <p:cNvSpPr/>
              <p:nvPr/>
            </p:nvSpPr>
            <p:spPr>
              <a:xfrm>
                <a:off x="475070" y="2601326"/>
                <a:ext cx="427677" cy="19828"/>
              </a:xfrm>
              <a:custGeom>
                <a:rect b="b" l="l" r="r" t="t"/>
                <a:pathLst>
                  <a:path extrusionOk="0" h="283" w="6104">
                    <a:moveTo>
                      <a:pt x="5994" y="1"/>
                    </a:moveTo>
                    <a:cubicBezTo>
                      <a:pt x="5993" y="1"/>
                      <a:pt x="5992" y="1"/>
                      <a:pt x="5991" y="1"/>
                    </a:cubicBezTo>
                    <a:lnTo>
                      <a:pt x="0" y="7"/>
                    </a:lnTo>
                    <a:cubicBezTo>
                      <a:pt x="63" y="7"/>
                      <a:pt x="114" y="69"/>
                      <a:pt x="114" y="146"/>
                    </a:cubicBezTo>
                    <a:cubicBezTo>
                      <a:pt x="114" y="221"/>
                      <a:pt x="63" y="282"/>
                      <a:pt x="2" y="282"/>
                    </a:cubicBezTo>
                    <a:lnTo>
                      <a:pt x="2" y="282"/>
                    </a:lnTo>
                    <a:lnTo>
                      <a:pt x="5991" y="276"/>
                    </a:lnTo>
                    <a:cubicBezTo>
                      <a:pt x="6054" y="276"/>
                      <a:pt x="6104" y="213"/>
                      <a:pt x="6104" y="138"/>
                    </a:cubicBezTo>
                    <a:cubicBezTo>
                      <a:pt x="6104" y="62"/>
                      <a:pt x="6054" y="1"/>
                      <a:pt x="5994" y="1"/>
                    </a:cubicBezTo>
                    <a:close/>
                    <a:moveTo>
                      <a:pt x="2" y="282"/>
                    </a:moveTo>
                    <a:lnTo>
                      <a:pt x="2" y="282"/>
                    </a:lnTo>
                    <a:cubicBezTo>
                      <a:pt x="2" y="282"/>
                      <a:pt x="2" y="282"/>
                      <a:pt x="2" y="282"/>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5" name="Google Shape;2715;p57"/>
              <p:cNvSpPr/>
              <p:nvPr/>
            </p:nvSpPr>
            <p:spPr>
              <a:xfrm>
                <a:off x="467152" y="2601816"/>
                <a:ext cx="15905" cy="19338"/>
              </a:xfrm>
              <a:custGeom>
                <a:rect b="b" l="l" r="r" t="t"/>
                <a:pathLst>
                  <a:path extrusionOk="0" h="276" w="227">
                    <a:moveTo>
                      <a:pt x="113" y="0"/>
                    </a:moveTo>
                    <a:cubicBezTo>
                      <a:pt x="52" y="0"/>
                      <a:pt x="1" y="63"/>
                      <a:pt x="1" y="139"/>
                    </a:cubicBezTo>
                    <a:cubicBezTo>
                      <a:pt x="1" y="214"/>
                      <a:pt x="52" y="275"/>
                      <a:pt x="115" y="275"/>
                    </a:cubicBezTo>
                    <a:cubicBezTo>
                      <a:pt x="176" y="275"/>
                      <a:pt x="227" y="214"/>
                      <a:pt x="227" y="139"/>
                    </a:cubicBezTo>
                    <a:cubicBezTo>
                      <a:pt x="227" y="62"/>
                      <a:pt x="176" y="0"/>
                      <a:pt x="113" y="0"/>
                    </a:cubicBezTo>
                    <a:close/>
                  </a:path>
                </a:pathLst>
              </a:custGeom>
              <a:solidFill>
                <a:srgbClr val="B8B8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6" name="Google Shape;2716;p57"/>
              <p:cNvSpPr/>
              <p:nvPr/>
            </p:nvSpPr>
            <p:spPr>
              <a:xfrm>
                <a:off x="994534" y="2601326"/>
                <a:ext cx="427677" cy="19828"/>
              </a:xfrm>
              <a:custGeom>
                <a:rect b="b" l="l" r="r" t="t"/>
                <a:pathLst>
                  <a:path extrusionOk="0" h="283" w="6104">
                    <a:moveTo>
                      <a:pt x="5992" y="1"/>
                    </a:moveTo>
                    <a:cubicBezTo>
                      <a:pt x="5992" y="1"/>
                      <a:pt x="5991" y="1"/>
                      <a:pt x="5990" y="1"/>
                    </a:cubicBezTo>
                    <a:lnTo>
                      <a:pt x="0" y="7"/>
                    </a:lnTo>
                    <a:cubicBezTo>
                      <a:pt x="62" y="7"/>
                      <a:pt x="113" y="69"/>
                      <a:pt x="113" y="146"/>
                    </a:cubicBezTo>
                    <a:cubicBezTo>
                      <a:pt x="113" y="221"/>
                      <a:pt x="63" y="282"/>
                      <a:pt x="0" y="282"/>
                    </a:cubicBezTo>
                    <a:lnTo>
                      <a:pt x="0" y="282"/>
                    </a:lnTo>
                    <a:lnTo>
                      <a:pt x="5990" y="276"/>
                    </a:lnTo>
                    <a:lnTo>
                      <a:pt x="5992" y="276"/>
                    </a:lnTo>
                    <a:cubicBezTo>
                      <a:pt x="6053" y="276"/>
                      <a:pt x="6104" y="213"/>
                      <a:pt x="6104" y="138"/>
                    </a:cubicBezTo>
                    <a:cubicBezTo>
                      <a:pt x="6104" y="62"/>
                      <a:pt x="6054" y="1"/>
                      <a:pt x="5992" y="1"/>
                    </a:cubicBezTo>
                    <a:close/>
                    <a:moveTo>
                      <a:pt x="0" y="282"/>
                    </a:moveTo>
                    <a:lnTo>
                      <a:pt x="0" y="282"/>
                    </a:lnTo>
                    <a:cubicBezTo>
                      <a:pt x="0" y="282"/>
                      <a:pt x="0" y="282"/>
                      <a:pt x="0" y="282"/>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7" name="Google Shape;2717;p57"/>
              <p:cNvSpPr/>
              <p:nvPr/>
            </p:nvSpPr>
            <p:spPr>
              <a:xfrm>
                <a:off x="986617" y="2601816"/>
                <a:ext cx="15835" cy="19338"/>
              </a:xfrm>
              <a:custGeom>
                <a:rect b="b" l="l" r="r" t="t"/>
                <a:pathLst>
                  <a:path extrusionOk="0" h="276" w="226">
                    <a:moveTo>
                      <a:pt x="113" y="0"/>
                    </a:moveTo>
                    <a:cubicBezTo>
                      <a:pt x="52" y="0"/>
                      <a:pt x="1" y="63"/>
                      <a:pt x="1" y="139"/>
                    </a:cubicBezTo>
                    <a:cubicBezTo>
                      <a:pt x="1" y="214"/>
                      <a:pt x="52" y="275"/>
                      <a:pt x="113" y="275"/>
                    </a:cubicBezTo>
                    <a:cubicBezTo>
                      <a:pt x="176" y="275"/>
                      <a:pt x="226" y="214"/>
                      <a:pt x="226" y="139"/>
                    </a:cubicBezTo>
                    <a:cubicBezTo>
                      <a:pt x="226" y="62"/>
                      <a:pt x="175" y="0"/>
                      <a:pt x="113" y="0"/>
                    </a:cubicBezTo>
                    <a:close/>
                  </a:path>
                </a:pathLst>
              </a:custGeom>
              <a:solidFill>
                <a:srgbClr val="B8B8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8" name="Google Shape;2718;p57"/>
              <p:cNvSpPr/>
              <p:nvPr/>
            </p:nvSpPr>
            <p:spPr>
              <a:xfrm>
                <a:off x="489714" y="2262069"/>
                <a:ext cx="916240" cy="339325"/>
              </a:xfrm>
              <a:custGeom>
                <a:rect b="b" l="l" r="r" t="t"/>
                <a:pathLst>
                  <a:path extrusionOk="0" h="4843" w="13077">
                    <a:moveTo>
                      <a:pt x="13067" y="3977"/>
                    </a:moveTo>
                    <a:cubicBezTo>
                      <a:pt x="13067" y="3968"/>
                      <a:pt x="13066" y="3958"/>
                      <a:pt x="13064" y="3951"/>
                    </a:cubicBezTo>
                    <a:cubicBezTo>
                      <a:pt x="12977" y="3049"/>
                      <a:pt x="12338" y="2163"/>
                      <a:pt x="11149" y="1476"/>
                    </a:cubicBezTo>
                    <a:cubicBezTo>
                      <a:pt x="8593" y="1"/>
                      <a:pt x="4444" y="1"/>
                      <a:pt x="1903" y="1477"/>
                    </a:cubicBezTo>
                    <a:cubicBezTo>
                      <a:pt x="716" y="2166"/>
                      <a:pt x="86" y="3060"/>
                      <a:pt x="14" y="3965"/>
                    </a:cubicBezTo>
                    <a:cubicBezTo>
                      <a:pt x="13" y="3992"/>
                      <a:pt x="13" y="4018"/>
                      <a:pt x="11" y="4045"/>
                    </a:cubicBezTo>
                    <a:cubicBezTo>
                      <a:pt x="0" y="4298"/>
                      <a:pt x="33" y="4552"/>
                      <a:pt x="109" y="4803"/>
                    </a:cubicBezTo>
                    <a:cubicBezTo>
                      <a:pt x="336" y="4074"/>
                      <a:pt x="931" y="3376"/>
                      <a:pt x="1900" y="2814"/>
                    </a:cubicBezTo>
                    <a:cubicBezTo>
                      <a:pt x="4441" y="1337"/>
                      <a:pt x="8590" y="1336"/>
                      <a:pt x="11146" y="2813"/>
                    </a:cubicBezTo>
                    <a:cubicBezTo>
                      <a:pt x="12138" y="3386"/>
                      <a:pt x="12746" y="4098"/>
                      <a:pt x="12972" y="4843"/>
                    </a:cubicBezTo>
                    <a:cubicBezTo>
                      <a:pt x="13040" y="4618"/>
                      <a:pt x="13077" y="4391"/>
                      <a:pt x="13075" y="4163"/>
                    </a:cubicBezTo>
                    <a:cubicBezTo>
                      <a:pt x="13075" y="4135"/>
                      <a:pt x="13073" y="4106"/>
                      <a:pt x="13072" y="4077"/>
                    </a:cubicBezTo>
                    <a:cubicBezTo>
                      <a:pt x="13070" y="4043"/>
                      <a:pt x="13070" y="4011"/>
                      <a:pt x="13069" y="3977"/>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9" name="Google Shape;2719;p57"/>
              <p:cNvSpPr/>
              <p:nvPr/>
            </p:nvSpPr>
            <p:spPr>
              <a:xfrm>
                <a:off x="445502" y="2551579"/>
                <a:ext cx="1004522" cy="385988"/>
              </a:xfrm>
              <a:custGeom>
                <a:rect b="b" l="l" r="r" t="t"/>
                <a:pathLst>
                  <a:path extrusionOk="0" h="5509" w="14337">
                    <a:moveTo>
                      <a:pt x="14337" y="43"/>
                    </a:moveTo>
                    <a:lnTo>
                      <a:pt x="14337" y="46"/>
                    </a:lnTo>
                    <a:lnTo>
                      <a:pt x="14337" y="46"/>
                    </a:lnTo>
                    <a:cubicBezTo>
                      <a:pt x="14337" y="45"/>
                      <a:pt x="14337" y="44"/>
                      <a:pt x="14337" y="43"/>
                    </a:cubicBezTo>
                    <a:close/>
                    <a:moveTo>
                      <a:pt x="7" y="0"/>
                    </a:moveTo>
                    <a:lnTo>
                      <a:pt x="4" y="1337"/>
                    </a:lnTo>
                    <a:cubicBezTo>
                      <a:pt x="1" y="2408"/>
                      <a:pt x="705" y="3480"/>
                      <a:pt x="2116" y="4295"/>
                    </a:cubicBezTo>
                    <a:cubicBezTo>
                      <a:pt x="3518" y="5104"/>
                      <a:pt x="5356" y="5509"/>
                      <a:pt x="7192" y="5509"/>
                    </a:cubicBezTo>
                    <a:cubicBezTo>
                      <a:pt x="9027" y="5509"/>
                      <a:pt x="10860" y="5104"/>
                      <a:pt x="12252" y="4295"/>
                    </a:cubicBezTo>
                    <a:cubicBezTo>
                      <a:pt x="13637" y="3490"/>
                      <a:pt x="14331" y="2435"/>
                      <a:pt x="14332" y="1379"/>
                    </a:cubicBezTo>
                    <a:lnTo>
                      <a:pt x="14337" y="46"/>
                    </a:lnTo>
                    <a:lnTo>
                      <a:pt x="14337" y="46"/>
                    </a:lnTo>
                    <a:cubicBezTo>
                      <a:pt x="14336" y="74"/>
                      <a:pt x="14334" y="101"/>
                      <a:pt x="14332" y="131"/>
                    </a:cubicBezTo>
                    <a:cubicBezTo>
                      <a:pt x="14332" y="165"/>
                      <a:pt x="14331" y="199"/>
                      <a:pt x="14329" y="233"/>
                    </a:cubicBezTo>
                    <a:cubicBezTo>
                      <a:pt x="14326" y="248"/>
                      <a:pt x="14324" y="262"/>
                      <a:pt x="14323" y="276"/>
                    </a:cubicBezTo>
                    <a:cubicBezTo>
                      <a:pt x="14226" y="1254"/>
                      <a:pt x="13538" y="2214"/>
                      <a:pt x="12257" y="2958"/>
                    </a:cubicBezTo>
                    <a:cubicBezTo>
                      <a:pt x="10865" y="3768"/>
                      <a:pt x="9032" y="4172"/>
                      <a:pt x="7197" y="4172"/>
                    </a:cubicBezTo>
                    <a:cubicBezTo>
                      <a:pt x="5361" y="4172"/>
                      <a:pt x="3523" y="3768"/>
                      <a:pt x="2120" y="2958"/>
                    </a:cubicBezTo>
                    <a:cubicBezTo>
                      <a:pt x="799" y="2195"/>
                      <a:pt x="97" y="1208"/>
                      <a:pt x="16" y="206"/>
                    </a:cubicBezTo>
                    <a:cubicBezTo>
                      <a:pt x="13" y="179"/>
                      <a:pt x="13" y="150"/>
                      <a:pt x="11" y="122"/>
                    </a:cubicBezTo>
                    <a:cubicBezTo>
                      <a:pt x="10" y="85"/>
                      <a:pt x="8" y="48"/>
                      <a:pt x="7" y="11"/>
                    </a:cubicBezTo>
                    <a:cubicBezTo>
                      <a:pt x="7" y="8"/>
                      <a:pt x="7" y="5"/>
                      <a:pt x="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0" name="Google Shape;2720;p57"/>
              <p:cNvSpPr/>
              <p:nvPr/>
            </p:nvSpPr>
            <p:spPr>
              <a:xfrm>
                <a:off x="445853" y="2262350"/>
                <a:ext cx="1006904" cy="581540"/>
              </a:xfrm>
              <a:custGeom>
                <a:rect b="b" l="l" r="r" t="t"/>
                <a:pathLst>
                  <a:path extrusionOk="0" h="8300" w="14371">
                    <a:moveTo>
                      <a:pt x="7146" y="366"/>
                    </a:moveTo>
                    <a:cubicBezTo>
                      <a:pt x="8820" y="366"/>
                      <a:pt x="10495" y="735"/>
                      <a:pt x="11774" y="1473"/>
                    </a:cubicBezTo>
                    <a:cubicBezTo>
                      <a:pt x="12964" y="2159"/>
                      <a:pt x="13603" y="3045"/>
                      <a:pt x="13690" y="3947"/>
                    </a:cubicBezTo>
                    <a:cubicBezTo>
                      <a:pt x="13692" y="3954"/>
                      <a:pt x="13692" y="3964"/>
                      <a:pt x="13693" y="3973"/>
                    </a:cubicBezTo>
                    <a:cubicBezTo>
                      <a:pt x="13696" y="4007"/>
                      <a:pt x="13696" y="4039"/>
                      <a:pt x="13698" y="4073"/>
                    </a:cubicBezTo>
                    <a:cubicBezTo>
                      <a:pt x="13699" y="4102"/>
                      <a:pt x="13701" y="4130"/>
                      <a:pt x="13701" y="4159"/>
                    </a:cubicBezTo>
                    <a:cubicBezTo>
                      <a:pt x="13701" y="4387"/>
                      <a:pt x="13666" y="4614"/>
                      <a:pt x="13596" y="4839"/>
                    </a:cubicBezTo>
                    <a:cubicBezTo>
                      <a:pt x="13370" y="5568"/>
                      <a:pt x="12773" y="6265"/>
                      <a:pt x="11804" y="6828"/>
                    </a:cubicBezTo>
                    <a:cubicBezTo>
                      <a:pt x="10535" y="7566"/>
                      <a:pt x="8863" y="7935"/>
                      <a:pt x="7188" y="7935"/>
                    </a:cubicBezTo>
                    <a:cubicBezTo>
                      <a:pt x="5514" y="7935"/>
                      <a:pt x="3838" y="7566"/>
                      <a:pt x="2560" y="6828"/>
                    </a:cubicBezTo>
                    <a:cubicBezTo>
                      <a:pt x="1568" y="6256"/>
                      <a:pt x="960" y="5543"/>
                      <a:pt x="734" y="4799"/>
                    </a:cubicBezTo>
                    <a:cubicBezTo>
                      <a:pt x="657" y="4548"/>
                      <a:pt x="625" y="4294"/>
                      <a:pt x="637" y="4042"/>
                    </a:cubicBezTo>
                    <a:cubicBezTo>
                      <a:pt x="637" y="4014"/>
                      <a:pt x="637" y="3988"/>
                      <a:pt x="640" y="3962"/>
                    </a:cubicBezTo>
                    <a:cubicBezTo>
                      <a:pt x="711" y="3056"/>
                      <a:pt x="1342" y="2162"/>
                      <a:pt x="2529" y="1473"/>
                    </a:cubicBezTo>
                    <a:cubicBezTo>
                      <a:pt x="3800" y="735"/>
                      <a:pt x="5472" y="366"/>
                      <a:pt x="7146" y="366"/>
                    </a:cubicBezTo>
                    <a:close/>
                    <a:moveTo>
                      <a:pt x="7143" y="0"/>
                    </a:moveTo>
                    <a:cubicBezTo>
                      <a:pt x="5307" y="0"/>
                      <a:pt x="3474" y="405"/>
                      <a:pt x="2081" y="1215"/>
                    </a:cubicBezTo>
                    <a:cubicBezTo>
                      <a:pt x="692" y="2021"/>
                      <a:pt x="0" y="3079"/>
                      <a:pt x="2" y="4139"/>
                    </a:cubicBezTo>
                    <a:cubicBezTo>
                      <a:pt x="3" y="4176"/>
                      <a:pt x="5" y="4213"/>
                      <a:pt x="6" y="4248"/>
                    </a:cubicBezTo>
                    <a:lnTo>
                      <a:pt x="6" y="4250"/>
                    </a:lnTo>
                    <a:cubicBezTo>
                      <a:pt x="8" y="4278"/>
                      <a:pt x="8" y="4307"/>
                      <a:pt x="11" y="4334"/>
                    </a:cubicBezTo>
                    <a:cubicBezTo>
                      <a:pt x="92" y="5336"/>
                      <a:pt x="794" y="6323"/>
                      <a:pt x="2115" y="7086"/>
                    </a:cubicBezTo>
                    <a:cubicBezTo>
                      <a:pt x="3517" y="7895"/>
                      <a:pt x="5355" y="8300"/>
                      <a:pt x="7191" y="8300"/>
                    </a:cubicBezTo>
                    <a:cubicBezTo>
                      <a:pt x="9026" y="8300"/>
                      <a:pt x="10859" y="7895"/>
                      <a:pt x="12252" y="7086"/>
                    </a:cubicBezTo>
                    <a:cubicBezTo>
                      <a:pt x="13533" y="6342"/>
                      <a:pt x="14221" y="5382"/>
                      <a:pt x="14318" y="4404"/>
                    </a:cubicBezTo>
                    <a:cubicBezTo>
                      <a:pt x="14319" y="4390"/>
                      <a:pt x="14322" y="4376"/>
                      <a:pt x="14322" y="4361"/>
                    </a:cubicBezTo>
                    <a:cubicBezTo>
                      <a:pt x="14326" y="4327"/>
                      <a:pt x="14326" y="4293"/>
                      <a:pt x="14327" y="4259"/>
                    </a:cubicBezTo>
                    <a:cubicBezTo>
                      <a:pt x="14370" y="3159"/>
                      <a:pt x="13669" y="2052"/>
                      <a:pt x="12220" y="1215"/>
                    </a:cubicBezTo>
                    <a:cubicBezTo>
                      <a:pt x="10817" y="405"/>
                      <a:pt x="8979" y="0"/>
                      <a:pt x="714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1" name="Google Shape;2721;p57"/>
              <p:cNvSpPr/>
              <p:nvPr/>
            </p:nvSpPr>
            <p:spPr>
              <a:xfrm>
                <a:off x="937921" y="2330313"/>
                <a:ext cx="19898" cy="178245"/>
              </a:xfrm>
              <a:custGeom>
                <a:rect b="b" l="l" r="r" t="t"/>
                <a:pathLst>
                  <a:path extrusionOk="0" h="2544" w="284">
                    <a:moveTo>
                      <a:pt x="284" y="2541"/>
                    </a:moveTo>
                    <a:lnTo>
                      <a:pt x="284" y="2541"/>
                    </a:lnTo>
                    <a:cubicBezTo>
                      <a:pt x="284" y="2541"/>
                      <a:pt x="284" y="2541"/>
                      <a:pt x="284" y="2541"/>
                    </a:cubicBezTo>
                    <a:close/>
                    <a:moveTo>
                      <a:pt x="138" y="0"/>
                    </a:moveTo>
                    <a:cubicBezTo>
                      <a:pt x="62" y="0"/>
                      <a:pt x="1" y="51"/>
                      <a:pt x="1" y="114"/>
                    </a:cubicBezTo>
                    <a:lnTo>
                      <a:pt x="8" y="2543"/>
                    </a:lnTo>
                    <a:cubicBezTo>
                      <a:pt x="8" y="2480"/>
                      <a:pt x="70" y="2431"/>
                      <a:pt x="145" y="2429"/>
                    </a:cubicBezTo>
                    <a:cubicBezTo>
                      <a:pt x="222" y="2429"/>
                      <a:pt x="283" y="2480"/>
                      <a:pt x="284" y="2541"/>
                    </a:cubicBezTo>
                    <a:lnTo>
                      <a:pt x="284" y="2541"/>
                    </a:lnTo>
                    <a:lnTo>
                      <a:pt x="276" y="113"/>
                    </a:lnTo>
                    <a:cubicBezTo>
                      <a:pt x="276" y="50"/>
                      <a:pt x="214" y="0"/>
                      <a:pt x="1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2" name="Google Shape;2722;p57"/>
              <p:cNvSpPr/>
              <p:nvPr/>
            </p:nvSpPr>
            <p:spPr>
              <a:xfrm>
                <a:off x="938482" y="2500572"/>
                <a:ext cx="19338" cy="15695"/>
              </a:xfrm>
              <a:custGeom>
                <a:rect b="b" l="l" r="r" t="t"/>
                <a:pathLst>
                  <a:path extrusionOk="0" h="224" w="276">
                    <a:moveTo>
                      <a:pt x="141" y="1"/>
                    </a:moveTo>
                    <a:cubicBezTo>
                      <a:pt x="140" y="1"/>
                      <a:pt x="138" y="1"/>
                      <a:pt x="137" y="1"/>
                    </a:cubicBezTo>
                    <a:cubicBezTo>
                      <a:pt x="62" y="1"/>
                      <a:pt x="0" y="50"/>
                      <a:pt x="0" y="113"/>
                    </a:cubicBezTo>
                    <a:cubicBezTo>
                      <a:pt x="0" y="174"/>
                      <a:pt x="60" y="224"/>
                      <a:pt x="134" y="224"/>
                    </a:cubicBezTo>
                    <a:cubicBezTo>
                      <a:pt x="135" y="224"/>
                      <a:pt x="136" y="224"/>
                      <a:pt x="137" y="224"/>
                    </a:cubicBezTo>
                    <a:cubicBezTo>
                      <a:pt x="214" y="224"/>
                      <a:pt x="276" y="173"/>
                      <a:pt x="276" y="111"/>
                    </a:cubicBezTo>
                    <a:cubicBezTo>
                      <a:pt x="276" y="51"/>
                      <a:pt x="216" y="1"/>
                      <a:pt x="141" y="1"/>
                    </a:cubicBezTo>
                    <a:close/>
                  </a:path>
                </a:pathLst>
              </a:custGeom>
              <a:solidFill>
                <a:srgbClr val="B8B8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3" name="Google Shape;2723;p57"/>
              <p:cNvSpPr/>
              <p:nvPr/>
            </p:nvSpPr>
            <p:spPr>
              <a:xfrm>
                <a:off x="889646" y="2556764"/>
                <a:ext cx="119040" cy="137327"/>
              </a:xfrm>
              <a:custGeom>
                <a:rect b="b" l="l" r="r" t="t"/>
                <a:pathLst>
                  <a:path extrusionOk="0" h="1960" w="1699">
                    <a:moveTo>
                      <a:pt x="1696" y="51"/>
                    </a:moveTo>
                    <a:cubicBezTo>
                      <a:pt x="1694" y="59"/>
                      <a:pt x="1691" y="66"/>
                      <a:pt x="1690" y="76"/>
                    </a:cubicBezTo>
                    <a:cubicBezTo>
                      <a:pt x="1688" y="82"/>
                      <a:pt x="1686" y="89"/>
                      <a:pt x="1683" y="97"/>
                    </a:cubicBezTo>
                    <a:cubicBezTo>
                      <a:pt x="1680" y="105"/>
                      <a:pt x="1677" y="112"/>
                      <a:pt x="1673" y="122"/>
                    </a:cubicBezTo>
                    <a:cubicBezTo>
                      <a:pt x="1670" y="129"/>
                      <a:pt x="1668" y="135"/>
                      <a:pt x="1665" y="143"/>
                    </a:cubicBezTo>
                    <a:cubicBezTo>
                      <a:pt x="1660" y="151"/>
                      <a:pt x="1654" y="160"/>
                      <a:pt x="1650" y="168"/>
                    </a:cubicBezTo>
                    <a:cubicBezTo>
                      <a:pt x="1645" y="174"/>
                      <a:pt x="1642" y="182"/>
                      <a:pt x="1637" y="188"/>
                    </a:cubicBezTo>
                    <a:cubicBezTo>
                      <a:pt x="1631" y="195"/>
                      <a:pt x="1623" y="205"/>
                      <a:pt x="1616" y="214"/>
                    </a:cubicBezTo>
                    <a:cubicBezTo>
                      <a:pt x="1611" y="220"/>
                      <a:pt x="1608" y="225"/>
                      <a:pt x="1603" y="231"/>
                    </a:cubicBezTo>
                    <a:cubicBezTo>
                      <a:pt x="1594" y="240"/>
                      <a:pt x="1585" y="248"/>
                      <a:pt x="1574" y="259"/>
                    </a:cubicBezTo>
                    <a:cubicBezTo>
                      <a:pt x="1570" y="263"/>
                      <a:pt x="1565" y="268"/>
                      <a:pt x="1560" y="272"/>
                    </a:cubicBezTo>
                    <a:cubicBezTo>
                      <a:pt x="1550" y="282"/>
                      <a:pt x="1537" y="291"/>
                      <a:pt x="1523" y="302"/>
                    </a:cubicBezTo>
                    <a:cubicBezTo>
                      <a:pt x="1519" y="305"/>
                      <a:pt x="1514" y="308"/>
                      <a:pt x="1510" y="311"/>
                    </a:cubicBezTo>
                    <a:cubicBezTo>
                      <a:pt x="1493" y="325"/>
                      <a:pt x="1474" y="337"/>
                      <a:pt x="1453" y="349"/>
                    </a:cubicBezTo>
                    <a:cubicBezTo>
                      <a:pt x="1123" y="540"/>
                      <a:pt x="588" y="540"/>
                      <a:pt x="256" y="349"/>
                    </a:cubicBezTo>
                    <a:cubicBezTo>
                      <a:pt x="236" y="337"/>
                      <a:pt x="216" y="325"/>
                      <a:pt x="199" y="311"/>
                    </a:cubicBezTo>
                    <a:cubicBezTo>
                      <a:pt x="191" y="306"/>
                      <a:pt x="185" y="302"/>
                      <a:pt x="179" y="297"/>
                    </a:cubicBezTo>
                    <a:cubicBezTo>
                      <a:pt x="168" y="288"/>
                      <a:pt x="157" y="280"/>
                      <a:pt x="147" y="271"/>
                    </a:cubicBezTo>
                    <a:cubicBezTo>
                      <a:pt x="141" y="266"/>
                      <a:pt x="136" y="260"/>
                      <a:pt x="130" y="255"/>
                    </a:cubicBezTo>
                    <a:cubicBezTo>
                      <a:pt x="121" y="246"/>
                      <a:pt x="111" y="239"/>
                      <a:pt x="104" y="229"/>
                    </a:cubicBezTo>
                    <a:cubicBezTo>
                      <a:pt x="99" y="223"/>
                      <a:pt x="94" y="217"/>
                      <a:pt x="90" y="211"/>
                    </a:cubicBezTo>
                    <a:cubicBezTo>
                      <a:pt x="84" y="203"/>
                      <a:pt x="74" y="194"/>
                      <a:pt x="70" y="186"/>
                    </a:cubicBezTo>
                    <a:cubicBezTo>
                      <a:pt x="65" y="180"/>
                      <a:pt x="61" y="172"/>
                      <a:pt x="57" y="166"/>
                    </a:cubicBezTo>
                    <a:cubicBezTo>
                      <a:pt x="53" y="157"/>
                      <a:pt x="47" y="149"/>
                      <a:pt x="42" y="142"/>
                    </a:cubicBezTo>
                    <a:cubicBezTo>
                      <a:pt x="39" y="134"/>
                      <a:pt x="36" y="128"/>
                      <a:pt x="33" y="122"/>
                    </a:cubicBezTo>
                    <a:cubicBezTo>
                      <a:pt x="30" y="112"/>
                      <a:pt x="25" y="105"/>
                      <a:pt x="22" y="96"/>
                    </a:cubicBezTo>
                    <a:cubicBezTo>
                      <a:pt x="21" y="88"/>
                      <a:pt x="19" y="82"/>
                      <a:pt x="17" y="74"/>
                    </a:cubicBezTo>
                    <a:cubicBezTo>
                      <a:pt x="14" y="66"/>
                      <a:pt x="13" y="57"/>
                      <a:pt x="11" y="48"/>
                    </a:cubicBezTo>
                    <a:cubicBezTo>
                      <a:pt x="10" y="42"/>
                      <a:pt x="8" y="34"/>
                      <a:pt x="8" y="26"/>
                    </a:cubicBezTo>
                    <a:cubicBezTo>
                      <a:pt x="8" y="19"/>
                      <a:pt x="7" y="9"/>
                      <a:pt x="7" y="2"/>
                    </a:cubicBezTo>
                    <a:lnTo>
                      <a:pt x="7" y="0"/>
                    </a:lnTo>
                    <a:lnTo>
                      <a:pt x="1" y="1420"/>
                    </a:lnTo>
                    <a:cubicBezTo>
                      <a:pt x="1" y="1546"/>
                      <a:pt x="84" y="1672"/>
                      <a:pt x="250" y="1769"/>
                    </a:cubicBezTo>
                    <a:cubicBezTo>
                      <a:pt x="582" y="1960"/>
                      <a:pt x="1117" y="1960"/>
                      <a:pt x="1446" y="1769"/>
                    </a:cubicBezTo>
                    <a:cubicBezTo>
                      <a:pt x="1611" y="1674"/>
                      <a:pt x="1693" y="1548"/>
                      <a:pt x="1694" y="1423"/>
                    </a:cubicBezTo>
                    <a:lnTo>
                      <a:pt x="1699" y="3"/>
                    </a:lnTo>
                    <a:cubicBezTo>
                      <a:pt x="1699" y="12"/>
                      <a:pt x="1697" y="20"/>
                      <a:pt x="1697" y="28"/>
                    </a:cubicBezTo>
                    <a:cubicBezTo>
                      <a:pt x="1697" y="36"/>
                      <a:pt x="1697" y="43"/>
                      <a:pt x="1696" y="49"/>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4" name="Google Shape;2724;p57"/>
              <p:cNvSpPr/>
              <p:nvPr/>
            </p:nvSpPr>
            <p:spPr>
              <a:xfrm>
                <a:off x="894411" y="2526916"/>
                <a:ext cx="110493" cy="60046"/>
              </a:xfrm>
              <a:custGeom>
                <a:rect b="b" l="l" r="r" t="t"/>
                <a:pathLst>
                  <a:path extrusionOk="0" h="857" w="1577">
                    <a:moveTo>
                      <a:pt x="782" y="0"/>
                    </a:moveTo>
                    <a:cubicBezTo>
                      <a:pt x="566" y="0"/>
                      <a:pt x="366" y="48"/>
                      <a:pt x="216" y="135"/>
                    </a:cubicBezTo>
                    <a:cubicBezTo>
                      <a:pt x="77" y="217"/>
                      <a:pt x="0" y="318"/>
                      <a:pt x="0" y="428"/>
                    </a:cubicBezTo>
                    <a:cubicBezTo>
                      <a:pt x="0" y="432"/>
                      <a:pt x="2" y="435"/>
                      <a:pt x="2" y="440"/>
                    </a:cubicBezTo>
                    <a:lnTo>
                      <a:pt x="3" y="448"/>
                    </a:lnTo>
                    <a:lnTo>
                      <a:pt x="3" y="457"/>
                    </a:lnTo>
                    <a:cubicBezTo>
                      <a:pt x="3" y="458"/>
                      <a:pt x="3" y="462"/>
                      <a:pt x="3" y="465"/>
                    </a:cubicBezTo>
                    <a:cubicBezTo>
                      <a:pt x="5" y="468"/>
                      <a:pt x="6" y="472"/>
                      <a:pt x="6" y="477"/>
                    </a:cubicBezTo>
                    <a:lnTo>
                      <a:pt x="9" y="485"/>
                    </a:lnTo>
                    <a:lnTo>
                      <a:pt x="11" y="494"/>
                    </a:lnTo>
                    <a:cubicBezTo>
                      <a:pt x="13" y="497"/>
                      <a:pt x="13" y="498"/>
                      <a:pt x="13" y="502"/>
                    </a:cubicBezTo>
                    <a:cubicBezTo>
                      <a:pt x="16" y="506"/>
                      <a:pt x="17" y="511"/>
                      <a:pt x="19" y="514"/>
                    </a:cubicBezTo>
                    <a:lnTo>
                      <a:pt x="22" y="523"/>
                    </a:lnTo>
                    <a:lnTo>
                      <a:pt x="26" y="531"/>
                    </a:lnTo>
                    <a:cubicBezTo>
                      <a:pt x="26" y="534"/>
                      <a:pt x="28" y="537"/>
                      <a:pt x="29" y="538"/>
                    </a:cubicBezTo>
                    <a:cubicBezTo>
                      <a:pt x="31" y="543"/>
                      <a:pt x="34" y="548"/>
                      <a:pt x="37" y="552"/>
                    </a:cubicBezTo>
                    <a:lnTo>
                      <a:pt x="42" y="560"/>
                    </a:lnTo>
                    <a:lnTo>
                      <a:pt x="46" y="569"/>
                    </a:lnTo>
                    <a:cubicBezTo>
                      <a:pt x="49" y="572"/>
                      <a:pt x="49" y="574"/>
                      <a:pt x="53" y="577"/>
                    </a:cubicBezTo>
                    <a:cubicBezTo>
                      <a:pt x="56" y="581"/>
                      <a:pt x="60" y="586"/>
                      <a:pt x="63" y="591"/>
                    </a:cubicBezTo>
                    <a:lnTo>
                      <a:pt x="69" y="598"/>
                    </a:lnTo>
                    <a:lnTo>
                      <a:pt x="76" y="606"/>
                    </a:lnTo>
                    <a:cubicBezTo>
                      <a:pt x="79" y="609"/>
                      <a:pt x="80" y="612"/>
                      <a:pt x="82" y="614"/>
                    </a:cubicBezTo>
                    <a:cubicBezTo>
                      <a:pt x="88" y="620"/>
                      <a:pt x="93" y="625"/>
                      <a:pt x="99" y="631"/>
                    </a:cubicBezTo>
                    <a:lnTo>
                      <a:pt x="105" y="637"/>
                    </a:lnTo>
                    <a:lnTo>
                      <a:pt x="113" y="645"/>
                    </a:lnTo>
                    <a:cubicBezTo>
                      <a:pt x="116" y="646"/>
                      <a:pt x="117" y="649"/>
                      <a:pt x="120" y="651"/>
                    </a:cubicBezTo>
                    <a:cubicBezTo>
                      <a:pt x="126" y="657"/>
                      <a:pt x="136" y="661"/>
                      <a:pt x="142" y="669"/>
                    </a:cubicBezTo>
                    <a:lnTo>
                      <a:pt x="148" y="674"/>
                    </a:lnTo>
                    <a:lnTo>
                      <a:pt x="157" y="681"/>
                    </a:lnTo>
                    <a:cubicBezTo>
                      <a:pt x="160" y="683"/>
                      <a:pt x="163" y="685"/>
                      <a:pt x="165" y="688"/>
                    </a:cubicBezTo>
                    <a:cubicBezTo>
                      <a:pt x="182" y="700"/>
                      <a:pt x="200" y="711"/>
                      <a:pt x="220" y="721"/>
                    </a:cubicBezTo>
                    <a:cubicBezTo>
                      <a:pt x="371" y="809"/>
                      <a:pt x="571" y="857"/>
                      <a:pt x="788" y="857"/>
                    </a:cubicBezTo>
                    <a:cubicBezTo>
                      <a:pt x="1003" y="857"/>
                      <a:pt x="1203" y="809"/>
                      <a:pt x="1354" y="721"/>
                    </a:cubicBezTo>
                    <a:cubicBezTo>
                      <a:pt x="1372" y="711"/>
                      <a:pt x="1389" y="700"/>
                      <a:pt x="1406" y="688"/>
                    </a:cubicBezTo>
                    <a:lnTo>
                      <a:pt x="1418" y="678"/>
                    </a:lnTo>
                    <a:cubicBezTo>
                      <a:pt x="1431" y="669"/>
                      <a:pt x="1442" y="661"/>
                      <a:pt x="1452" y="652"/>
                    </a:cubicBezTo>
                    <a:lnTo>
                      <a:pt x="1457" y="646"/>
                    </a:lnTo>
                    <a:lnTo>
                      <a:pt x="1465" y="640"/>
                    </a:lnTo>
                    <a:lnTo>
                      <a:pt x="1469" y="635"/>
                    </a:lnTo>
                    <a:cubicBezTo>
                      <a:pt x="1477" y="629"/>
                      <a:pt x="1483" y="621"/>
                      <a:pt x="1489" y="615"/>
                    </a:cubicBezTo>
                    <a:lnTo>
                      <a:pt x="1494" y="609"/>
                    </a:lnTo>
                    <a:lnTo>
                      <a:pt x="1500" y="601"/>
                    </a:lnTo>
                    <a:lnTo>
                      <a:pt x="1505" y="595"/>
                    </a:lnTo>
                    <a:cubicBezTo>
                      <a:pt x="1509" y="589"/>
                      <a:pt x="1515" y="585"/>
                      <a:pt x="1518" y="578"/>
                    </a:cubicBezTo>
                    <a:cubicBezTo>
                      <a:pt x="1520" y="575"/>
                      <a:pt x="1523" y="572"/>
                      <a:pt x="1523" y="571"/>
                    </a:cubicBezTo>
                    <a:lnTo>
                      <a:pt x="1529" y="561"/>
                    </a:lnTo>
                    <a:lnTo>
                      <a:pt x="1534" y="554"/>
                    </a:lnTo>
                    <a:cubicBezTo>
                      <a:pt x="1537" y="549"/>
                      <a:pt x="1540" y="546"/>
                      <a:pt x="1542" y="540"/>
                    </a:cubicBezTo>
                    <a:cubicBezTo>
                      <a:pt x="1543" y="537"/>
                      <a:pt x="1545" y="535"/>
                      <a:pt x="1545" y="532"/>
                    </a:cubicBezTo>
                    <a:lnTo>
                      <a:pt x="1549" y="525"/>
                    </a:lnTo>
                    <a:lnTo>
                      <a:pt x="1552" y="515"/>
                    </a:lnTo>
                    <a:cubicBezTo>
                      <a:pt x="1554" y="511"/>
                      <a:pt x="1555" y="508"/>
                      <a:pt x="1557" y="503"/>
                    </a:cubicBezTo>
                    <a:cubicBezTo>
                      <a:pt x="1558" y="502"/>
                      <a:pt x="1558" y="498"/>
                      <a:pt x="1558" y="495"/>
                    </a:cubicBezTo>
                    <a:lnTo>
                      <a:pt x="1562" y="486"/>
                    </a:lnTo>
                    <a:lnTo>
                      <a:pt x="1565" y="478"/>
                    </a:lnTo>
                    <a:cubicBezTo>
                      <a:pt x="1565" y="474"/>
                      <a:pt x="1566" y="471"/>
                      <a:pt x="1568" y="466"/>
                    </a:cubicBezTo>
                    <a:cubicBezTo>
                      <a:pt x="1568" y="463"/>
                      <a:pt x="1568" y="462"/>
                      <a:pt x="1568" y="458"/>
                    </a:cubicBezTo>
                    <a:lnTo>
                      <a:pt x="1568" y="449"/>
                    </a:lnTo>
                    <a:cubicBezTo>
                      <a:pt x="1577" y="335"/>
                      <a:pt x="1498" y="222"/>
                      <a:pt x="1351" y="135"/>
                    </a:cubicBezTo>
                    <a:cubicBezTo>
                      <a:pt x="1198" y="48"/>
                      <a:pt x="997" y="0"/>
                      <a:pt x="7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5" name="Google Shape;2725;p57"/>
              <p:cNvSpPr/>
              <p:nvPr/>
            </p:nvSpPr>
            <p:spPr>
              <a:xfrm>
                <a:off x="890067" y="2522572"/>
                <a:ext cx="119251" cy="68734"/>
              </a:xfrm>
              <a:custGeom>
                <a:rect b="b" l="l" r="r" t="t"/>
                <a:pathLst>
                  <a:path extrusionOk="0" h="981" w="1702">
                    <a:moveTo>
                      <a:pt x="844" y="62"/>
                    </a:moveTo>
                    <a:cubicBezTo>
                      <a:pt x="1059" y="62"/>
                      <a:pt x="1260" y="110"/>
                      <a:pt x="1411" y="197"/>
                    </a:cubicBezTo>
                    <a:cubicBezTo>
                      <a:pt x="1559" y="282"/>
                      <a:pt x="1637" y="397"/>
                      <a:pt x="1628" y="511"/>
                    </a:cubicBezTo>
                    <a:lnTo>
                      <a:pt x="1628" y="520"/>
                    </a:lnTo>
                    <a:cubicBezTo>
                      <a:pt x="1628" y="524"/>
                      <a:pt x="1628" y="525"/>
                      <a:pt x="1628" y="528"/>
                    </a:cubicBezTo>
                    <a:cubicBezTo>
                      <a:pt x="1628" y="533"/>
                      <a:pt x="1625" y="536"/>
                      <a:pt x="1625" y="540"/>
                    </a:cubicBezTo>
                    <a:lnTo>
                      <a:pt x="1624" y="548"/>
                    </a:lnTo>
                    <a:lnTo>
                      <a:pt x="1620" y="557"/>
                    </a:lnTo>
                    <a:cubicBezTo>
                      <a:pt x="1620" y="560"/>
                      <a:pt x="1620" y="564"/>
                      <a:pt x="1619" y="565"/>
                    </a:cubicBezTo>
                    <a:cubicBezTo>
                      <a:pt x="1617" y="570"/>
                      <a:pt x="1616" y="573"/>
                      <a:pt x="1614" y="577"/>
                    </a:cubicBezTo>
                    <a:lnTo>
                      <a:pt x="1610" y="585"/>
                    </a:lnTo>
                    <a:lnTo>
                      <a:pt x="1607" y="594"/>
                    </a:lnTo>
                    <a:cubicBezTo>
                      <a:pt x="1605" y="597"/>
                      <a:pt x="1605" y="599"/>
                      <a:pt x="1604" y="602"/>
                    </a:cubicBezTo>
                    <a:cubicBezTo>
                      <a:pt x="1602" y="608"/>
                      <a:pt x="1597" y="611"/>
                      <a:pt x="1594" y="616"/>
                    </a:cubicBezTo>
                    <a:lnTo>
                      <a:pt x="1590" y="623"/>
                    </a:lnTo>
                    <a:lnTo>
                      <a:pt x="1585" y="633"/>
                    </a:lnTo>
                    <a:cubicBezTo>
                      <a:pt x="1584" y="634"/>
                      <a:pt x="1582" y="637"/>
                      <a:pt x="1580" y="639"/>
                    </a:cubicBezTo>
                    <a:cubicBezTo>
                      <a:pt x="1577" y="645"/>
                      <a:pt x="1571" y="651"/>
                      <a:pt x="1567" y="657"/>
                    </a:cubicBezTo>
                    <a:lnTo>
                      <a:pt x="1562" y="663"/>
                    </a:lnTo>
                    <a:lnTo>
                      <a:pt x="1556" y="671"/>
                    </a:lnTo>
                    <a:lnTo>
                      <a:pt x="1551" y="677"/>
                    </a:lnTo>
                    <a:cubicBezTo>
                      <a:pt x="1545" y="683"/>
                      <a:pt x="1539" y="690"/>
                      <a:pt x="1531" y="696"/>
                    </a:cubicBezTo>
                    <a:lnTo>
                      <a:pt x="1527" y="700"/>
                    </a:lnTo>
                    <a:lnTo>
                      <a:pt x="1517" y="708"/>
                    </a:lnTo>
                    <a:lnTo>
                      <a:pt x="1513" y="714"/>
                    </a:lnTo>
                    <a:cubicBezTo>
                      <a:pt x="1504" y="723"/>
                      <a:pt x="1491" y="731"/>
                      <a:pt x="1480" y="740"/>
                    </a:cubicBezTo>
                    <a:lnTo>
                      <a:pt x="1468" y="750"/>
                    </a:lnTo>
                    <a:cubicBezTo>
                      <a:pt x="1451" y="762"/>
                      <a:pt x="1433" y="773"/>
                      <a:pt x="1414" y="783"/>
                    </a:cubicBezTo>
                    <a:cubicBezTo>
                      <a:pt x="1265" y="871"/>
                      <a:pt x="1064" y="919"/>
                      <a:pt x="848" y="919"/>
                    </a:cubicBezTo>
                    <a:cubicBezTo>
                      <a:pt x="633" y="919"/>
                      <a:pt x="433" y="871"/>
                      <a:pt x="281" y="783"/>
                    </a:cubicBezTo>
                    <a:cubicBezTo>
                      <a:pt x="261" y="773"/>
                      <a:pt x="244" y="760"/>
                      <a:pt x="227" y="750"/>
                    </a:cubicBezTo>
                    <a:cubicBezTo>
                      <a:pt x="224" y="747"/>
                      <a:pt x="221" y="745"/>
                      <a:pt x="219" y="742"/>
                    </a:cubicBezTo>
                    <a:lnTo>
                      <a:pt x="210" y="736"/>
                    </a:lnTo>
                    <a:lnTo>
                      <a:pt x="204" y="730"/>
                    </a:lnTo>
                    <a:cubicBezTo>
                      <a:pt x="196" y="723"/>
                      <a:pt x="188" y="719"/>
                      <a:pt x="181" y="713"/>
                    </a:cubicBezTo>
                    <a:cubicBezTo>
                      <a:pt x="179" y="711"/>
                      <a:pt x="176" y="708"/>
                      <a:pt x="175" y="705"/>
                    </a:cubicBezTo>
                    <a:lnTo>
                      <a:pt x="167" y="697"/>
                    </a:lnTo>
                    <a:lnTo>
                      <a:pt x="159" y="691"/>
                    </a:lnTo>
                    <a:cubicBezTo>
                      <a:pt x="155" y="687"/>
                      <a:pt x="148" y="682"/>
                      <a:pt x="144" y="676"/>
                    </a:cubicBezTo>
                    <a:cubicBezTo>
                      <a:pt x="141" y="674"/>
                      <a:pt x="139" y="671"/>
                      <a:pt x="138" y="668"/>
                    </a:cubicBezTo>
                    <a:lnTo>
                      <a:pt x="130" y="660"/>
                    </a:lnTo>
                    <a:lnTo>
                      <a:pt x="124" y="653"/>
                    </a:lnTo>
                    <a:cubicBezTo>
                      <a:pt x="121" y="648"/>
                      <a:pt x="118" y="643"/>
                      <a:pt x="113" y="639"/>
                    </a:cubicBezTo>
                    <a:cubicBezTo>
                      <a:pt x="111" y="636"/>
                      <a:pt x="110" y="633"/>
                      <a:pt x="108" y="630"/>
                    </a:cubicBezTo>
                    <a:lnTo>
                      <a:pt x="104" y="622"/>
                    </a:lnTo>
                    <a:lnTo>
                      <a:pt x="99" y="614"/>
                    </a:lnTo>
                    <a:cubicBezTo>
                      <a:pt x="95" y="610"/>
                      <a:pt x="93" y="605"/>
                      <a:pt x="91" y="600"/>
                    </a:cubicBezTo>
                    <a:cubicBezTo>
                      <a:pt x="88" y="599"/>
                      <a:pt x="88" y="596"/>
                      <a:pt x="87" y="593"/>
                    </a:cubicBezTo>
                    <a:lnTo>
                      <a:pt x="84" y="585"/>
                    </a:lnTo>
                    <a:lnTo>
                      <a:pt x="81" y="576"/>
                    </a:lnTo>
                    <a:cubicBezTo>
                      <a:pt x="78" y="573"/>
                      <a:pt x="76" y="568"/>
                      <a:pt x="75" y="564"/>
                    </a:cubicBezTo>
                    <a:cubicBezTo>
                      <a:pt x="75" y="560"/>
                      <a:pt x="73" y="557"/>
                      <a:pt x="73" y="556"/>
                    </a:cubicBezTo>
                    <a:lnTo>
                      <a:pt x="70" y="547"/>
                    </a:lnTo>
                    <a:lnTo>
                      <a:pt x="68" y="539"/>
                    </a:lnTo>
                    <a:cubicBezTo>
                      <a:pt x="67" y="534"/>
                      <a:pt x="65" y="530"/>
                      <a:pt x="65" y="525"/>
                    </a:cubicBezTo>
                    <a:cubicBezTo>
                      <a:pt x="65" y="524"/>
                      <a:pt x="65" y="520"/>
                      <a:pt x="65" y="519"/>
                    </a:cubicBezTo>
                    <a:lnTo>
                      <a:pt x="64" y="510"/>
                    </a:lnTo>
                    <a:lnTo>
                      <a:pt x="62" y="500"/>
                    </a:lnTo>
                    <a:cubicBezTo>
                      <a:pt x="62" y="497"/>
                      <a:pt x="62" y="494"/>
                      <a:pt x="62" y="490"/>
                    </a:cubicBezTo>
                    <a:cubicBezTo>
                      <a:pt x="62" y="380"/>
                      <a:pt x="138" y="277"/>
                      <a:pt x="278" y="197"/>
                    </a:cubicBezTo>
                    <a:cubicBezTo>
                      <a:pt x="427" y="110"/>
                      <a:pt x="628" y="62"/>
                      <a:pt x="844" y="62"/>
                    </a:cubicBezTo>
                    <a:close/>
                    <a:moveTo>
                      <a:pt x="845" y="1"/>
                    </a:moveTo>
                    <a:cubicBezTo>
                      <a:pt x="627" y="1"/>
                      <a:pt x="411" y="48"/>
                      <a:pt x="247" y="144"/>
                    </a:cubicBezTo>
                    <a:cubicBezTo>
                      <a:pt x="84" y="239"/>
                      <a:pt x="1" y="364"/>
                      <a:pt x="1" y="490"/>
                    </a:cubicBezTo>
                    <a:cubicBezTo>
                      <a:pt x="1" y="497"/>
                      <a:pt x="2" y="507"/>
                      <a:pt x="2" y="514"/>
                    </a:cubicBezTo>
                    <a:cubicBezTo>
                      <a:pt x="2" y="522"/>
                      <a:pt x="4" y="530"/>
                      <a:pt x="5" y="536"/>
                    </a:cubicBezTo>
                    <a:cubicBezTo>
                      <a:pt x="7" y="545"/>
                      <a:pt x="8" y="554"/>
                      <a:pt x="11" y="562"/>
                    </a:cubicBezTo>
                    <a:cubicBezTo>
                      <a:pt x="13" y="570"/>
                      <a:pt x="15" y="576"/>
                      <a:pt x="16" y="584"/>
                    </a:cubicBezTo>
                    <a:cubicBezTo>
                      <a:pt x="19" y="593"/>
                      <a:pt x="24" y="600"/>
                      <a:pt x="27" y="610"/>
                    </a:cubicBezTo>
                    <a:cubicBezTo>
                      <a:pt x="30" y="616"/>
                      <a:pt x="33" y="622"/>
                      <a:pt x="36" y="630"/>
                    </a:cubicBezTo>
                    <a:cubicBezTo>
                      <a:pt x="41" y="639"/>
                      <a:pt x="45" y="645"/>
                      <a:pt x="51" y="654"/>
                    </a:cubicBezTo>
                    <a:cubicBezTo>
                      <a:pt x="55" y="660"/>
                      <a:pt x="59" y="668"/>
                      <a:pt x="64" y="674"/>
                    </a:cubicBezTo>
                    <a:cubicBezTo>
                      <a:pt x="68" y="683"/>
                      <a:pt x="76" y="691"/>
                      <a:pt x="84" y="699"/>
                    </a:cubicBezTo>
                    <a:cubicBezTo>
                      <a:pt x="88" y="705"/>
                      <a:pt x="93" y="713"/>
                      <a:pt x="98" y="719"/>
                    </a:cubicBezTo>
                    <a:cubicBezTo>
                      <a:pt x="105" y="727"/>
                      <a:pt x="115" y="736"/>
                      <a:pt x="124" y="743"/>
                    </a:cubicBezTo>
                    <a:cubicBezTo>
                      <a:pt x="130" y="750"/>
                      <a:pt x="135" y="754"/>
                      <a:pt x="141" y="760"/>
                    </a:cubicBezTo>
                    <a:cubicBezTo>
                      <a:pt x="151" y="768"/>
                      <a:pt x="162" y="776"/>
                      <a:pt x="173" y="785"/>
                    </a:cubicBezTo>
                    <a:cubicBezTo>
                      <a:pt x="179" y="790"/>
                      <a:pt x="185" y="794"/>
                      <a:pt x="193" y="799"/>
                    </a:cubicBezTo>
                    <a:cubicBezTo>
                      <a:pt x="210" y="813"/>
                      <a:pt x="230" y="825"/>
                      <a:pt x="250" y="837"/>
                    </a:cubicBezTo>
                    <a:cubicBezTo>
                      <a:pt x="416" y="933"/>
                      <a:pt x="633" y="980"/>
                      <a:pt x="848" y="980"/>
                    </a:cubicBezTo>
                    <a:cubicBezTo>
                      <a:pt x="1064" y="980"/>
                      <a:pt x="1282" y="933"/>
                      <a:pt x="1447" y="837"/>
                    </a:cubicBezTo>
                    <a:cubicBezTo>
                      <a:pt x="1467" y="825"/>
                      <a:pt x="1487" y="813"/>
                      <a:pt x="1504" y="799"/>
                    </a:cubicBezTo>
                    <a:cubicBezTo>
                      <a:pt x="1508" y="796"/>
                      <a:pt x="1513" y="793"/>
                      <a:pt x="1517" y="790"/>
                    </a:cubicBezTo>
                    <a:cubicBezTo>
                      <a:pt x="1530" y="780"/>
                      <a:pt x="1544" y="770"/>
                      <a:pt x="1554" y="760"/>
                    </a:cubicBezTo>
                    <a:cubicBezTo>
                      <a:pt x="1559" y="756"/>
                      <a:pt x="1564" y="751"/>
                      <a:pt x="1568" y="747"/>
                    </a:cubicBezTo>
                    <a:cubicBezTo>
                      <a:pt x="1579" y="737"/>
                      <a:pt x="1588" y="728"/>
                      <a:pt x="1597" y="719"/>
                    </a:cubicBezTo>
                    <a:cubicBezTo>
                      <a:pt x="1602" y="713"/>
                      <a:pt x="1605" y="708"/>
                      <a:pt x="1610" y="703"/>
                    </a:cubicBezTo>
                    <a:cubicBezTo>
                      <a:pt x="1617" y="694"/>
                      <a:pt x="1625" y="683"/>
                      <a:pt x="1631" y="676"/>
                    </a:cubicBezTo>
                    <a:cubicBezTo>
                      <a:pt x="1636" y="670"/>
                      <a:pt x="1639" y="662"/>
                      <a:pt x="1644" y="656"/>
                    </a:cubicBezTo>
                    <a:cubicBezTo>
                      <a:pt x="1648" y="648"/>
                      <a:pt x="1654" y="639"/>
                      <a:pt x="1659" y="631"/>
                    </a:cubicBezTo>
                    <a:cubicBezTo>
                      <a:pt x="1662" y="623"/>
                      <a:pt x="1664" y="617"/>
                      <a:pt x="1667" y="610"/>
                    </a:cubicBezTo>
                    <a:cubicBezTo>
                      <a:pt x="1671" y="602"/>
                      <a:pt x="1674" y="594"/>
                      <a:pt x="1677" y="585"/>
                    </a:cubicBezTo>
                    <a:cubicBezTo>
                      <a:pt x="1679" y="577"/>
                      <a:pt x="1680" y="571"/>
                      <a:pt x="1684" y="564"/>
                    </a:cubicBezTo>
                    <a:cubicBezTo>
                      <a:pt x="1685" y="556"/>
                      <a:pt x="1688" y="547"/>
                      <a:pt x="1690" y="539"/>
                    </a:cubicBezTo>
                    <a:cubicBezTo>
                      <a:pt x="1690" y="531"/>
                      <a:pt x="1690" y="524"/>
                      <a:pt x="1691" y="517"/>
                    </a:cubicBezTo>
                    <a:cubicBezTo>
                      <a:pt x="1702" y="384"/>
                      <a:pt x="1620" y="247"/>
                      <a:pt x="1444" y="144"/>
                    </a:cubicBezTo>
                    <a:cubicBezTo>
                      <a:pt x="1277" y="48"/>
                      <a:pt x="1062" y="1"/>
                      <a:pt x="84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6" name="Google Shape;2726;p57"/>
              <p:cNvSpPr/>
              <p:nvPr/>
            </p:nvSpPr>
            <p:spPr>
              <a:xfrm>
                <a:off x="640914" y="2328071"/>
                <a:ext cx="105027" cy="80365"/>
              </a:xfrm>
              <a:custGeom>
                <a:rect b="b" l="l" r="r" t="t"/>
                <a:pathLst>
                  <a:path extrusionOk="0" h="1147" w="1499">
                    <a:moveTo>
                      <a:pt x="0" y="0"/>
                    </a:moveTo>
                    <a:lnTo>
                      <a:pt x="0" y="100"/>
                    </a:lnTo>
                    <a:lnTo>
                      <a:pt x="1499" y="1146"/>
                    </a:lnTo>
                    <a:lnTo>
                      <a:pt x="1499" y="1045"/>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7" name="Google Shape;2727;p57"/>
              <p:cNvSpPr/>
              <p:nvPr/>
            </p:nvSpPr>
            <p:spPr>
              <a:xfrm>
                <a:off x="745872" y="2401219"/>
                <a:ext cx="180698" cy="101174"/>
              </a:xfrm>
              <a:custGeom>
                <a:rect b="b" l="l" r="r" t="t"/>
                <a:pathLst>
                  <a:path extrusionOk="0" h="1444" w="2579">
                    <a:moveTo>
                      <a:pt x="1" y="1"/>
                    </a:moveTo>
                    <a:lnTo>
                      <a:pt x="1" y="102"/>
                    </a:lnTo>
                    <a:cubicBezTo>
                      <a:pt x="742" y="620"/>
                      <a:pt x="1611" y="1071"/>
                      <a:pt x="2579" y="1443"/>
                    </a:cubicBezTo>
                    <a:lnTo>
                      <a:pt x="2577" y="1342"/>
                    </a:lnTo>
                    <a:cubicBezTo>
                      <a:pt x="1611" y="971"/>
                      <a:pt x="742" y="519"/>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8" name="Google Shape;2728;p57"/>
              <p:cNvSpPr/>
              <p:nvPr/>
            </p:nvSpPr>
            <p:spPr>
              <a:xfrm>
                <a:off x="640914" y="2323587"/>
                <a:ext cx="299668" cy="174182"/>
              </a:xfrm>
              <a:custGeom>
                <a:rect b="b" l="l" r="r" t="t"/>
                <a:pathLst>
                  <a:path extrusionOk="0" h="2486" w="4277">
                    <a:moveTo>
                      <a:pt x="4075" y="2450"/>
                    </a:moveTo>
                    <a:cubicBezTo>
                      <a:pt x="3109" y="2079"/>
                      <a:pt x="2240" y="1627"/>
                      <a:pt x="1499" y="1109"/>
                    </a:cubicBezTo>
                    <a:lnTo>
                      <a:pt x="0" y="64"/>
                    </a:lnTo>
                    <a:lnTo>
                      <a:pt x="111" y="1"/>
                    </a:lnTo>
                    <a:lnTo>
                      <a:pt x="1909" y="872"/>
                    </a:lnTo>
                    <a:cubicBezTo>
                      <a:pt x="2803" y="1302"/>
                      <a:pt x="3577" y="1807"/>
                      <a:pt x="4217" y="2368"/>
                    </a:cubicBezTo>
                    <a:lnTo>
                      <a:pt x="4277" y="2422"/>
                    </a:lnTo>
                    <a:lnTo>
                      <a:pt x="4167" y="2485"/>
                    </a:lnTo>
                    <a:close/>
                  </a:path>
                </a:pathLst>
              </a:custGeom>
              <a:gradFill>
                <a:gsLst>
                  <a:gs pos="0">
                    <a:schemeClr val="dk2"/>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9" name="Google Shape;2729;p57"/>
              <p:cNvSpPr/>
              <p:nvPr/>
            </p:nvSpPr>
            <p:spPr>
              <a:xfrm>
                <a:off x="921246" y="2482285"/>
                <a:ext cx="54581" cy="123104"/>
              </a:xfrm>
              <a:custGeom>
                <a:rect b="b" l="l" r="r" t="t"/>
                <a:pathLst>
                  <a:path extrusionOk="0" h="1757" w="779">
                    <a:moveTo>
                      <a:pt x="2" y="23"/>
                    </a:moveTo>
                    <a:cubicBezTo>
                      <a:pt x="2" y="26"/>
                      <a:pt x="3" y="31"/>
                      <a:pt x="5" y="34"/>
                    </a:cubicBezTo>
                    <a:cubicBezTo>
                      <a:pt x="5" y="39"/>
                      <a:pt x="6" y="42"/>
                      <a:pt x="6" y="45"/>
                    </a:cubicBezTo>
                    <a:cubicBezTo>
                      <a:pt x="8" y="49"/>
                      <a:pt x="11" y="53"/>
                      <a:pt x="11" y="56"/>
                    </a:cubicBezTo>
                    <a:cubicBezTo>
                      <a:pt x="13" y="59"/>
                      <a:pt x="14" y="63"/>
                      <a:pt x="16" y="65"/>
                    </a:cubicBezTo>
                    <a:cubicBezTo>
                      <a:pt x="17" y="69"/>
                      <a:pt x="20" y="73"/>
                      <a:pt x="22" y="77"/>
                    </a:cubicBezTo>
                    <a:cubicBezTo>
                      <a:pt x="25" y="80"/>
                      <a:pt x="26" y="83"/>
                      <a:pt x="28" y="86"/>
                    </a:cubicBezTo>
                    <a:cubicBezTo>
                      <a:pt x="31" y="89"/>
                      <a:pt x="34" y="94"/>
                      <a:pt x="39" y="99"/>
                    </a:cubicBezTo>
                    <a:cubicBezTo>
                      <a:pt x="40" y="102"/>
                      <a:pt x="42" y="103"/>
                      <a:pt x="45" y="106"/>
                    </a:cubicBezTo>
                    <a:cubicBezTo>
                      <a:pt x="48" y="109"/>
                      <a:pt x="53" y="114"/>
                      <a:pt x="57" y="119"/>
                    </a:cubicBezTo>
                    <a:cubicBezTo>
                      <a:pt x="59" y="120"/>
                      <a:pt x="62" y="123"/>
                      <a:pt x="63" y="125"/>
                    </a:cubicBezTo>
                    <a:cubicBezTo>
                      <a:pt x="68" y="129"/>
                      <a:pt x="74" y="134"/>
                      <a:pt x="80" y="139"/>
                    </a:cubicBezTo>
                    <a:cubicBezTo>
                      <a:pt x="83" y="140"/>
                      <a:pt x="85" y="142"/>
                      <a:pt x="86" y="143"/>
                    </a:cubicBezTo>
                    <a:cubicBezTo>
                      <a:pt x="96" y="149"/>
                      <a:pt x="103" y="154"/>
                      <a:pt x="113" y="160"/>
                    </a:cubicBezTo>
                    <a:cubicBezTo>
                      <a:pt x="263" y="248"/>
                      <a:pt x="509" y="248"/>
                      <a:pt x="662" y="160"/>
                    </a:cubicBezTo>
                    <a:cubicBezTo>
                      <a:pt x="671" y="154"/>
                      <a:pt x="680" y="149"/>
                      <a:pt x="688" y="143"/>
                    </a:cubicBezTo>
                    <a:cubicBezTo>
                      <a:pt x="691" y="140"/>
                      <a:pt x="694" y="139"/>
                      <a:pt x="697" y="136"/>
                    </a:cubicBezTo>
                    <a:cubicBezTo>
                      <a:pt x="702" y="133"/>
                      <a:pt x="706" y="129"/>
                      <a:pt x="711" y="125"/>
                    </a:cubicBezTo>
                    <a:cubicBezTo>
                      <a:pt x="714" y="122"/>
                      <a:pt x="717" y="120"/>
                      <a:pt x="719" y="117"/>
                    </a:cubicBezTo>
                    <a:cubicBezTo>
                      <a:pt x="723" y="114"/>
                      <a:pt x="728" y="109"/>
                      <a:pt x="731" y="106"/>
                    </a:cubicBezTo>
                    <a:cubicBezTo>
                      <a:pt x="734" y="103"/>
                      <a:pt x="736" y="100"/>
                      <a:pt x="737" y="97"/>
                    </a:cubicBezTo>
                    <a:cubicBezTo>
                      <a:pt x="742" y="94"/>
                      <a:pt x="745" y="89"/>
                      <a:pt x="746" y="85"/>
                    </a:cubicBezTo>
                    <a:cubicBezTo>
                      <a:pt x="749" y="83"/>
                      <a:pt x="751" y="79"/>
                      <a:pt x="752" y="77"/>
                    </a:cubicBezTo>
                    <a:cubicBezTo>
                      <a:pt x="754" y="73"/>
                      <a:pt x="757" y="69"/>
                      <a:pt x="759" y="65"/>
                    </a:cubicBezTo>
                    <a:cubicBezTo>
                      <a:pt x="762" y="62"/>
                      <a:pt x="762" y="59"/>
                      <a:pt x="763" y="56"/>
                    </a:cubicBezTo>
                    <a:cubicBezTo>
                      <a:pt x="765" y="53"/>
                      <a:pt x="768" y="48"/>
                      <a:pt x="768" y="43"/>
                    </a:cubicBezTo>
                    <a:cubicBezTo>
                      <a:pt x="769" y="42"/>
                      <a:pt x="769" y="37"/>
                      <a:pt x="771" y="34"/>
                    </a:cubicBezTo>
                    <a:cubicBezTo>
                      <a:pt x="772" y="31"/>
                      <a:pt x="772" y="26"/>
                      <a:pt x="774" y="22"/>
                    </a:cubicBezTo>
                    <a:cubicBezTo>
                      <a:pt x="774" y="19"/>
                      <a:pt x="774" y="16"/>
                      <a:pt x="774" y="13"/>
                    </a:cubicBezTo>
                    <a:cubicBezTo>
                      <a:pt x="776" y="9"/>
                      <a:pt x="776" y="5"/>
                      <a:pt x="776" y="2"/>
                    </a:cubicBezTo>
                    <a:lnTo>
                      <a:pt x="776" y="0"/>
                    </a:lnTo>
                    <a:lnTo>
                      <a:pt x="777" y="1509"/>
                    </a:lnTo>
                    <a:cubicBezTo>
                      <a:pt x="779" y="1568"/>
                      <a:pt x="740" y="1626"/>
                      <a:pt x="665" y="1669"/>
                    </a:cubicBezTo>
                    <a:cubicBezTo>
                      <a:pt x="512" y="1757"/>
                      <a:pt x="266" y="1757"/>
                      <a:pt x="116" y="1669"/>
                    </a:cubicBezTo>
                    <a:cubicBezTo>
                      <a:pt x="40" y="1626"/>
                      <a:pt x="3" y="1569"/>
                      <a:pt x="3" y="1511"/>
                    </a:cubicBezTo>
                    <a:lnTo>
                      <a:pt x="0" y="3"/>
                    </a:lnTo>
                    <a:cubicBezTo>
                      <a:pt x="0" y="6"/>
                      <a:pt x="2" y="9"/>
                      <a:pt x="2" y="14"/>
                    </a:cubicBezTo>
                    <a:cubicBezTo>
                      <a:pt x="2" y="17"/>
                      <a:pt x="2" y="20"/>
                      <a:pt x="2" y="23"/>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0" name="Google Shape;2730;p57"/>
              <p:cNvSpPr/>
              <p:nvPr/>
            </p:nvSpPr>
            <p:spPr>
              <a:xfrm>
                <a:off x="920825" y="2466590"/>
                <a:ext cx="54791" cy="31529"/>
              </a:xfrm>
              <a:custGeom>
                <a:rect b="b" l="l" r="r" t="t"/>
                <a:pathLst>
                  <a:path extrusionOk="0" h="450" w="782">
                    <a:moveTo>
                      <a:pt x="393" y="0"/>
                    </a:moveTo>
                    <a:cubicBezTo>
                      <a:pt x="294" y="0"/>
                      <a:pt x="195" y="22"/>
                      <a:pt x="120" y="66"/>
                    </a:cubicBezTo>
                    <a:cubicBezTo>
                      <a:pt x="39" y="113"/>
                      <a:pt x="0" y="177"/>
                      <a:pt x="6" y="238"/>
                    </a:cubicBezTo>
                    <a:cubicBezTo>
                      <a:pt x="6" y="241"/>
                      <a:pt x="6" y="244"/>
                      <a:pt x="8" y="247"/>
                    </a:cubicBezTo>
                    <a:cubicBezTo>
                      <a:pt x="8" y="250"/>
                      <a:pt x="9" y="255"/>
                      <a:pt x="9" y="258"/>
                    </a:cubicBezTo>
                    <a:cubicBezTo>
                      <a:pt x="11" y="261"/>
                      <a:pt x="11" y="264"/>
                      <a:pt x="12" y="267"/>
                    </a:cubicBezTo>
                    <a:cubicBezTo>
                      <a:pt x="14" y="272"/>
                      <a:pt x="15" y="277"/>
                      <a:pt x="17" y="280"/>
                    </a:cubicBezTo>
                    <a:cubicBezTo>
                      <a:pt x="19" y="283"/>
                      <a:pt x="20" y="286"/>
                      <a:pt x="22" y="289"/>
                    </a:cubicBezTo>
                    <a:cubicBezTo>
                      <a:pt x="23" y="293"/>
                      <a:pt x="26" y="297"/>
                      <a:pt x="28" y="301"/>
                    </a:cubicBezTo>
                    <a:cubicBezTo>
                      <a:pt x="29" y="304"/>
                      <a:pt x="32" y="307"/>
                      <a:pt x="34" y="310"/>
                    </a:cubicBezTo>
                    <a:cubicBezTo>
                      <a:pt x="37" y="313"/>
                      <a:pt x="40" y="318"/>
                      <a:pt x="43" y="323"/>
                    </a:cubicBezTo>
                    <a:cubicBezTo>
                      <a:pt x="45" y="324"/>
                      <a:pt x="48" y="327"/>
                      <a:pt x="49" y="330"/>
                    </a:cubicBezTo>
                    <a:cubicBezTo>
                      <a:pt x="54" y="333"/>
                      <a:pt x="59" y="338"/>
                      <a:pt x="63" y="343"/>
                    </a:cubicBezTo>
                    <a:cubicBezTo>
                      <a:pt x="65" y="344"/>
                      <a:pt x="66" y="347"/>
                      <a:pt x="69" y="349"/>
                    </a:cubicBezTo>
                    <a:cubicBezTo>
                      <a:pt x="74" y="353"/>
                      <a:pt x="80" y="358"/>
                      <a:pt x="86" y="363"/>
                    </a:cubicBezTo>
                    <a:cubicBezTo>
                      <a:pt x="88" y="364"/>
                      <a:pt x="91" y="366"/>
                      <a:pt x="92" y="367"/>
                    </a:cubicBezTo>
                    <a:cubicBezTo>
                      <a:pt x="100" y="373"/>
                      <a:pt x="109" y="378"/>
                      <a:pt x="119" y="384"/>
                    </a:cubicBezTo>
                    <a:cubicBezTo>
                      <a:pt x="194" y="428"/>
                      <a:pt x="293" y="450"/>
                      <a:pt x="392" y="450"/>
                    </a:cubicBezTo>
                    <a:cubicBezTo>
                      <a:pt x="492" y="450"/>
                      <a:pt x="591" y="428"/>
                      <a:pt x="666" y="384"/>
                    </a:cubicBezTo>
                    <a:cubicBezTo>
                      <a:pt x="677" y="378"/>
                      <a:pt x="685" y="373"/>
                      <a:pt x="694" y="367"/>
                    </a:cubicBezTo>
                    <a:cubicBezTo>
                      <a:pt x="697" y="364"/>
                      <a:pt x="698" y="363"/>
                      <a:pt x="702" y="360"/>
                    </a:cubicBezTo>
                    <a:cubicBezTo>
                      <a:pt x="708" y="357"/>
                      <a:pt x="712" y="353"/>
                      <a:pt x="717" y="349"/>
                    </a:cubicBezTo>
                    <a:cubicBezTo>
                      <a:pt x="720" y="346"/>
                      <a:pt x="723" y="344"/>
                      <a:pt x="725" y="341"/>
                    </a:cubicBezTo>
                    <a:cubicBezTo>
                      <a:pt x="728" y="338"/>
                      <a:pt x="732" y="333"/>
                      <a:pt x="737" y="330"/>
                    </a:cubicBezTo>
                    <a:cubicBezTo>
                      <a:pt x="738" y="327"/>
                      <a:pt x="742" y="324"/>
                      <a:pt x="743" y="321"/>
                    </a:cubicBezTo>
                    <a:cubicBezTo>
                      <a:pt x="746" y="318"/>
                      <a:pt x="749" y="313"/>
                      <a:pt x="752" y="309"/>
                    </a:cubicBezTo>
                    <a:cubicBezTo>
                      <a:pt x="755" y="307"/>
                      <a:pt x="757" y="303"/>
                      <a:pt x="758" y="301"/>
                    </a:cubicBezTo>
                    <a:cubicBezTo>
                      <a:pt x="760" y="297"/>
                      <a:pt x="763" y="293"/>
                      <a:pt x="765" y="289"/>
                    </a:cubicBezTo>
                    <a:cubicBezTo>
                      <a:pt x="766" y="286"/>
                      <a:pt x="768" y="283"/>
                      <a:pt x="768" y="280"/>
                    </a:cubicBezTo>
                    <a:cubicBezTo>
                      <a:pt x="771" y="275"/>
                      <a:pt x="772" y="272"/>
                      <a:pt x="774" y="267"/>
                    </a:cubicBezTo>
                    <a:cubicBezTo>
                      <a:pt x="775" y="264"/>
                      <a:pt x="775" y="261"/>
                      <a:pt x="777" y="258"/>
                    </a:cubicBezTo>
                    <a:cubicBezTo>
                      <a:pt x="777" y="255"/>
                      <a:pt x="778" y="250"/>
                      <a:pt x="780" y="246"/>
                    </a:cubicBezTo>
                    <a:cubicBezTo>
                      <a:pt x="780" y="243"/>
                      <a:pt x="780" y="240"/>
                      <a:pt x="780" y="237"/>
                    </a:cubicBezTo>
                    <a:cubicBezTo>
                      <a:pt x="780" y="232"/>
                      <a:pt x="782" y="229"/>
                      <a:pt x="782" y="224"/>
                    </a:cubicBezTo>
                    <a:cubicBezTo>
                      <a:pt x="782" y="167"/>
                      <a:pt x="745" y="110"/>
                      <a:pt x="669" y="67"/>
                    </a:cubicBezTo>
                    <a:cubicBezTo>
                      <a:pt x="593" y="23"/>
                      <a:pt x="493" y="0"/>
                      <a:pt x="39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1" name="Google Shape;2731;p57"/>
              <p:cNvSpPr/>
              <p:nvPr/>
            </p:nvSpPr>
            <p:spPr>
              <a:xfrm>
                <a:off x="923908" y="2469112"/>
                <a:ext cx="48695" cy="26485"/>
              </a:xfrm>
              <a:custGeom>
                <a:rect b="b" l="l" r="r" t="t"/>
                <a:pathLst>
                  <a:path extrusionOk="0" h="378" w="695">
                    <a:moveTo>
                      <a:pt x="351" y="1"/>
                    </a:moveTo>
                    <a:cubicBezTo>
                      <a:pt x="263" y="1"/>
                      <a:pt x="175" y="19"/>
                      <a:pt x="107" y="56"/>
                    </a:cubicBezTo>
                    <a:cubicBezTo>
                      <a:pt x="35" y="96"/>
                      <a:pt x="1" y="148"/>
                      <a:pt x="5" y="199"/>
                    </a:cubicBezTo>
                    <a:cubicBezTo>
                      <a:pt x="5" y="202"/>
                      <a:pt x="5" y="205"/>
                      <a:pt x="5" y="208"/>
                    </a:cubicBezTo>
                    <a:cubicBezTo>
                      <a:pt x="7" y="210"/>
                      <a:pt x="8" y="214"/>
                      <a:pt x="8" y="217"/>
                    </a:cubicBezTo>
                    <a:cubicBezTo>
                      <a:pt x="10" y="219"/>
                      <a:pt x="10" y="222"/>
                      <a:pt x="10" y="225"/>
                    </a:cubicBezTo>
                    <a:cubicBezTo>
                      <a:pt x="13" y="228"/>
                      <a:pt x="13" y="231"/>
                      <a:pt x="15" y="234"/>
                    </a:cubicBezTo>
                    <a:cubicBezTo>
                      <a:pt x="16" y="237"/>
                      <a:pt x="18" y="241"/>
                      <a:pt x="19" y="242"/>
                    </a:cubicBezTo>
                    <a:cubicBezTo>
                      <a:pt x="21" y="247"/>
                      <a:pt x="22" y="250"/>
                      <a:pt x="25" y="253"/>
                    </a:cubicBezTo>
                    <a:cubicBezTo>
                      <a:pt x="27" y="254"/>
                      <a:pt x="28" y="257"/>
                      <a:pt x="30" y="261"/>
                    </a:cubicBezTo>
                    <a:cubicBezTo>
                      <a:pt x="31" y="264"/>
                      <a:pt x="36" y="267"/>
                      <a:pt x="39" y="271"/>
                    </a:cubicBezTo>
                    <a:cubicBezTo>
                      <a:pt x="41" y="273"/>
                      <a:pt x="42" y="274"/>
                      <a:pt x="44" y="277"/>
                    </a:cubicBezTo>
                    <a:cubicBezTo>
                      <a:pt x="47" y="281"/>
                      <a:pt x="51" y="284"/>
                      <a:pt x="55" y="287"/>
                    </a:cubicBezTo>
                    <a:cubicBezTo>
                      <a:pt x="58" y="288"/>
                      <a:pt x="59" y="291"/>
                      <a:pt x="61" y="293"/>
                    </a:cubicBezTo>
                    <a:cubicBezTo>
                      <a:pt x="65" y="297"/>
                      <a:pt x="70" y="301"/>
                      <a:pt x="76" y="304"/>
                    </a:cubicBezTo>
                    <a:cubicBezTo>
                      <a:pt x="78" y="305"/>
                      <a:pt x="79" y="307"/>
                      <a:pt x="82" y="308"/>
                    </a:cubicBezTo>
                    <a:cubicBezTo>
                      <a:pt x="88" y="313"/>
                      <a:pt x="98" y="317"/>
                      <a:pt x="105" y="322"/>
                    </a:cubicBezTo>
                    <a:cubicBezTo>
                      <a:pt x="172" y="359"/>
                      <a:pt x="260" y="377"/>
                      <a:pt x="349" y="377"/>
                    </a:cubicBezTo>
                    <a:cubicBezTo>
                      <a:pt x="437" y="377"/>
                      <a:pt x="525" y="359"/>
                      <a:pt x="593" y="322"/>
                    </a:cubicBezTo>
                    <a:cubicBezTo>
                      <a:pt x="602" y="317"/>
                      <a:pt x="610" y="313"/>
                      <a:pt x="618" y="308"/>
                    </a:cubicBezTo>
                    <a:cubicBezTo>
                      <a:pt x="621" y="305"/>
                      <a:pt x="622" y="304"/>
                      <a:pt x="625" y="302"/>
                    </a:cubicBezTo>
                    <a:cubicBezTo>
                      <a:pt x="630" y="299"/>
                      <a:pt x="634" y="296"/>
                      <a:pt x="639" y="293"/>
                    </a:cubicBezTo>
                    <a:cubicBezTo>
                      <a:pt x="641" y="291"/>
                      <a:pt x="642" y="288"/>
                      <a:pt x="645" y="287"/>
                    </a:cubicBezTo>
                    <a:cubicBezTo>
                      <a:pt x="648" y="282"/>
                      <a:pt x="653" y="279"/>
                      <a:pt x="656" y="277"/>
                    </a:cubicBezTo>
                    <a:cubicBezTo>
                      <a:pt x="658" y="274"/>
                      <a:pt x="659" y="271"/>
                      <a:pt x="662" y="270"/>
                    </a:cubicBezTo>
                    <a:cubicBezTo>
                      <a:pt x="665" y="267"/>
                      <a:pt x="667" y="262"/>
                      <a:pt x="670" y="261"/>
                    </a:cubicBezTo>
                    <a:cubicBezTo>
                      <a:pt x="671" y="257"/>
                      <a:pt x="673" y="254"/>
                      <a:pt x="674" y="253"/>
                    </a:cubicBezTo>
                    <a:cubicBezTo>
                      <a:pt x="676" y="248"/>
                      <a:pt x="679" y="247"/>
                      <a:pt x="681" y="244"/>
                    </a:cubicBezTo>
                    <a:cubicBezTo>
                      <a:pt x="682" y="241"/>
                      <a:pt x="684" y="237"/>
                      <a:pt x="684" y="234"/>
                    </a:cubicBezTo>
                    <a:cubicBezTo>
                      <a:pt x="685" y="231"/>
                      <a:pt x="688" y="228"/>
                      <a:pt x="688" y="225"/>
                    </a:cubicBezTo>
                    <a:cubicBezTo>
                      <a:pt x="690" y="222"/>
                      <a:pt x="690" y="219"/>
                      <a:pt x="691" y="217"/>
                    </a:cubicBezTo>
                    <a:cubicBezTo>
                      <a:pt x="691" y="214"/>
                      <a:pt x="693" y="210"/>
                      <a:pt x="693" y="207"/>
                    </a:cubicBezTo>
                    <a:cubicBezTo>
                      <a:pt x="694" y="204"/>
                      <a:pt x="694" y="202"/>
                      <a:pt x="694" y="199"/>
                    </a:cubicBezTo>
                    <a:cubicBezTo>
                      <a:pt x="694" y="196"/>
                      <a:pt x="694" y="191"/>
                      <a:pt x="694" y="188"/>
                    </a:cubicBezTo>
                    <a:cubicBezTo>
                      <a:pt x="694" y="141"/>
                      <a:pt x="662" y="93"/>
                      <a:pt x="594" y="56"/>
                    </a:cubicBezTo>
                    <a:cubicBezTo>
                      <a:pt x="528" y="19"/>
                      <a:pt x="439" y="1"/>
                      <a:pt x="3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2" name="Google Shape;2732;p57"/>
              <p:cNvSpPr/>
              <p:nvPr/>
            </p:nvSpPr>
            <p:spPr>
              <a:xfrm>
                <a:off x="937641" y="2476609"/>
                <a:ext cx="21510" cy="11631"/>
              </a:xfrm>
              <a:custGeom>
                <a:rect b="b" l="l" r="r" t="t"/>
                <a:pathLst>
                  <a:path extrusionOk="0" h="166" w="307">
                    <a:moveTo>
                      <a:pt x="154" y="0"/>
                    </a:moveTo>
                    <a:cubicBezTo>
                      <a:pt x="115" y="0"/>
                      <a:pt x="76" y="8"/>
                      <a:pt x="46" y="24"/>
                    </a:cubicBezTo>
                    <a:cubicBezTo>
                      <a:pt x="14" y="41"/>
                      <a:pt x="0" y="64"/>
                      <a:pt x="0" y="87"/>
                    </a:cubicBezTo>
                    <a:cubicBezTo>
                      <a:pt x="0" y="89"/>
                      <a:pt x="0" y="90"/>
                      <a:pt x="2" y="90"/>
                    </a:cubicBezTo>
                    <a:cubicBezTo>
                      <a:pt x="2" y="92"/>
                      <a:pt x="2" y="94"/>
                      <a:pt x="3" y="95"/>
                    </a:cubicBezTo>
                    <a:cubicBezTo>
                      <a:pt x="3" y="97"/>
                      <a:pt x="3" y="97"/>
                      <a:pt x="3" y="98"/>
                    </a:cubicBezTo>
                    <a:cubicBezTo>
                      <a:pt x="3" y="100"/>
                      <a:pt x="5" y="101"/>
                      <a:pt x="5" y="103"/>
                    </a:cubicBezTo>
                    <a:cubicBezTo>
                      <a:pt x="6" y="104"/>
                      <a:pt x="6" y="106"/>
                      <a:pt x="6" y="106"/>
                    </a:cubicBezTo>
                    <a:cubicBezTo>
                      <a:pt x="8" y="107"/>
                      <a:pt x="9" y="109"/>
                      <a:pt x="9" y="110"/>
                    </a:cubicBezTo>
                    <a:cubicBezTo>
                      <a:pt x="11" y="112"/>
                      <a:pt x="11" y="112"/>
                      <a:pt x="12" y="114"/>
                    </a:cubicBezTo>
                    <a:cubicBezTo>
                      <a:pt x="12" y="115"/>
                      <a:pt x="14" y="118"/>
                      <a:pt x="15" y="118"/>
                    </a:cubicBezTo>
                    <a:cubicBezTo>
                      <a:pt x="17" y="120"/>
                      <a:pt x="17" y="121"/>
                      <a:pt x="17" y="121"/>
                    </a:cubicBezTo>
                    <a:cubicBezTo>
                      <a:pt x="19" y="123"/>
                      <a:pt x="22" y="124"/>
                      <a:pt x="23" y="126"/>
                    </a:cubicBezTo>
                    <a:cubicBezTo>
                      <a:pt x="25" y="127"/>
                      <a:pt x="25" y="127"/>
                      <a:pt x="26" y="129"/>
                    </a:cubicBezTo>
                    <a:cubicBezTo>
                      <a:pt x="28" y="130"/>
                      <a:pt x="29" y="132"/>
                      <a:pt x="32" y="134"/>
                    </a:cubicBezTo>
                    <a:cubicBezTo>
                      <a:pt x="34" y="134"/>
                      <a:pt x="34" y="135"/>
                      <a:pt x="35" y="135"/>
                    </a:cubicBezTo>
                    <a:cubicBezTo>
                      <a:pt x="39" y="137"/>
                      <a:pt x="42" y="140"/>
                      <a:pt x="45" y="141"/>
                    </a:cubicBezTo>
                    <a:cubicBezTo>
                      <a:pt x="75" y="157"/>
                      <a:pt x="114" y="165"/>
                      <a:pt x="153" y="165"/>
                    </a:cubicBezTo>
                    <a:cubicBezTo>
                      <a:pt x="192" y="165"/>
                      <a:pt x="232" y="157"/>
                      <a:pt x="262" y="141"/>
                    </a:cubicBezTo>
                    <a:cubicBezTo>
                      <a:pt x="265" y="140"/>
                      <a:pt x="269" y="137"/>
                      <a:pt x="272" y="135"/>
                    </a:cubicBezTo>
                    <a:cubicBezTo>
                      <a:pt x="274" y="135"/>
                      <a:pt x="274" y="134"/>
                      <a:pt x="275" y="132"/>
                    </a:cubicBezTo>
                    <a:cubicBezTo>
                      <a:pt x="277" y="130"/>
                      <a:pt x="278" y="130"/>
                      <a:pt x="282" y="129"/>
                    </a:cubicBezTo>
                    <a:cubicBezTo>
                      <a:pt x="282" y="127"/>
                      <a:pt x="283" y="126"/>
                      <a:pt x="285" y="126"/>
                    </a:cubicBezTo>
                    <a:cubicBezTo>
                      <a:pt x="286" y="124"/>
                      <a:pt x="288" y="123"/>
                      <a:pt x="289" y="121"/>
                    </a:cubicBezTo>
                    <a:cubicBezTo>
                      <a:pt x="289" y="120"/>
                      <a:pt x="291" y="120"/>
                      <a:pt x="291" y="118"/>
                    </a:cubicBezTo>
                    <a:cubicBezTo>
                      <a:pt x="292" y="117"/>
                      <a:pt x="294" y="115"/>
                      <a:pt x="295" y="114"/>
                    </a:cubicBezTo>
                    <a:cubicBezTo>
                      <a:pt x="295" y="112"/>
                      <a:pt x="297" y="112"/>
                      <a:pt x="297" y="110"/>
                    </a:cubicBezTo>
                    <a:cubicBezTo>
                      <a:pt x="298" y="109"/>
                      <a:pt x="298" y="107"/>
                      <a:pt x="300" y="106"/>
                    </a:cubicBezTo>
                    <a:cubicBezTo>
                      <a:pt x="300" y="106"/>
                      <a:pt x="302" y="104"/>
                      <a:pt x="302" y="103"/>
                    </a:cubicBezTo>
                    <a:cubicBezTo>
                      <a:pt x="302" y="101"/>
                      <a:pt x="303" y="100"/>
                      <a:pt x="305" y="98"/>
                    </a:cubicBezTo>
                    <a:cubicBezTo>
                      <a:pt x="305" y="97"/>
                      <a:pt x="305" y="97"/>
                      <a:pt x="305" y="95"/>
                    </a:cubicBezTo>
                    <a:cubicBezTo>
                      <a:pt x="305" y="94"/>
                      <a:pt x="306" y="92"/>
                      <a:pt x="306" y="90"/>
                    </a:cubicBezTo>
                    <a:cubicBezTo>
                      <a:pt x="306" y="90"/>
                      <a:pt x="306" y="89"/>
                      <a:pt x="306" y="87"/>
                    </a:cubicBezTo>
                    <a:lnTo>
                      <a:pt x="306" y="83"/>
                    </a:lnTo>
                    <a:cubicBezTo>
                      <a:pt x="306" y="61"/>
                      <a:pt x="292" y="40"/>
                      <a:pt x="262" y="24"/>
                    </a:cubicBezTo>
                    <a:cubicBezTo>
                      <a:pt x="232" y="8"/>
                      <a:pt x="193" y="0"/>
                      <a:pt x="15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3" name="Google Shape;2733;p57"/>
              <p:cNvSpPr/>
              <p:nvPr/>
            </p:nvSpPr>
            <p:spPr>
              <a:xfrm>
                <a:off x="930635" y="2518158"/>
                <a:ext cx="51007" cy="59135"/>
              </a:xfrm>
              <a:custGeom>
                <a:rect b="b" l="l" r="r" t="t"/>
                <a:pathLst>
                  <a:path extrusionOk="0" h="844" w="728">
                    <a:moveTo>
                      <a:pt x="0" y="0"/>
                    </a:moveTo>
                    <a:lnTo>
                      <a:pt x="2" y="100"/>
                    </a:lnTo>
                    <a:lnTo>
                      <a:pt x="728" y="843"/>
                    </a:lnTo>
                    <a:lnTo>
                      <a:pt x="728" y="742"/>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4" name="Google Shape;2734;p57"/>
              <p:cNvSpPr/>
              <p:nvPr/>
            </p:nvSpPr>
            <p:spPr>
              <a:xfrm>
                <a:off x="981572" y="2570076"/>
                <a:ext cx="39306" cy="31109"/>
              </a:xfrm>
              <a:custGeom>
                <a:rect b="b" l="l" r="r" t="t"/>
                <a:pathLst>
                  <a:path extrusionOk="0" h="444" w="561">
                    <a:moveTo>
                      <a:pt x="1" y="1"/>
                    </a:moveTo>
                    <a:lnTo>
                      <a:pt x="1" y="101"/>
                    </a:lnTo>
                    <a:cubicBezTo>
                      <a:pt x="151" y="233"/>
                      <a:pt x="341" y="350"/>
                      <a:pt x="561" y="444"/>
                    </a:cubicBezTo>
                    <a:lnTo>
                      <a:pt x="561" y="344"/>
                    </a:lnTo>
                    <a:cubicBezTo>
                      <a:pt x="341" y="249"/>
                      <a:pt x="151" y="133"/>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5" name="Google Shape;2735;p57"/>
              <p:cNvSpPr/>
              <p:nvPr/>
            </p:nvSpPr>
            <p:spPr>
              <a:xfrm>
                <a:off x="1020809" y="2594109"/>
                <a:ext cx="209354" cy="96690"/>
              </a:xfrm>
              <a:custGeom>
                <a:rect b="b" l="l" r="r" t="t"/>
                <a:pathLst>
                  <a:path extrusionOk="0" h="1380" w="2988">
                    <a:moveTo>
                      <a:pt x="1" y="1"/>
                    </a:moveTo>
                    <a:lnTo>
                      <a:pt x="1" y="101"/>
                    </a:lnTo>
                    <a:lnTo>
                      <a:pt x="2988" y="1379"/>
                    </a:lnTo>
                    <a:lnTo>
                      <a:pt x="2988" y="1279"/>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6" name="Google Shape;2736;p57"/>
              <p:cNvSpPr/>
              <p:nvPr/>
            </p:nvSpPr>
            <p:spPr>
              <a:xfrm>
                <a:off x="1230094" y="2667607"/>
                <a:ext cx="27816" cy="23192"/>
              </a:xfrm>
              <a:custGeom>
                <a:rect b="b" l="l" r="r" t="t"/>
                <a:pathLst>
                  <a:path extrusionOk="0" h="331" w="397">
                    <a:moveTo>
                      <a:pt x="396" y="1"/>
                    </a:moveTo>
                    <a:lnTo>
                      <a:pt x="1" y="230"/>
                    </a:lnTo>
                    <a:lnTo>
                      <a:pt x="1" y="330"/>
                    </a:lnTo>
                    <a:lnTo>
                      <a:pt x="396" y="102"/>
                    </a:lnTo>
                    <a:lnTo>
                      <a:pt x="3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7" name="Google Shape;2737;p57"/>
              <p:cNvSpPr/>
              <p:nvPr/>
            </p:nvSpPr>
            <p:spPr>
              <a:xfrm>
                <a:off x="930635" y="2492374"/>
                <a:ext cx="327274" cy="191418"/>
              </a:xfrm>
              <a:custGeom>
                <a:rect b="b" l="l" r="r" t="t"/>
                <a:pathLst>
                  <a:path extrusionOk="0" h="2732" w="4671">
                    <a:moveTo>
                      <a:pt x="526" y="353"/>
                    </a:moveTo>
                    <a:cubicBezTo>
                      <a:pt x="602" y="308"/>
                      <a:pt x="640" y="250"/>
                      <a:pt x="640" y="193"/>
                    </a:cubicBezTo>
                    <a:lnTo>
                      <a:pt x="640" y="1"/>
                    </a:lnTo>
                    <a:lnTo>
                      <a:pt x="640" y="1"/>
                    </a:lnTo>
                    <a:lnTo>
                      <a:pt x="1883" y="442"/>
                    </a:lnTo>
                    <a:cubicBezTo>
                      <a:pt x="2112" y="530"/>
                      <a:pt x="2312" y="639"/>
                      <a:pt x="2475" y="768"/>
                    </a:cubicBezTo>
                    <a:lnTo>
                      <a:pt x="4670" y="2502"/>
                    </a:lnTo>
                    <a:lnTo>
                      <a:pt x="4275" y="2731"/>
                    </a:lnTo>
                    <a:lnTo>
                      <a:pt x="1288" y="1453"/>
                    </a:lnTo>
                    <a:cubicBezTo>
                      <a:pt x="1068" y="1359"/>
                      <a:pt x="878" y="1242"/>
                      <a:pt x="728" y="1110"/>
                    </a:cubicBezTo>
                    <a:lnTo>
                      <a:pt x="0" y="368"/>
                    </a:lnTo>
                    <a:lnTo>
                      <a:pt x="5" y="365"/>
                    </a:lnTo>
                    <a:cubicBezTo>
                      <a:pt x="157" y="439"/>
                      <a:pt x="382" y="436"/>
                      <a:pt x="526" y="353"/>
                    </a:cubicBezTo>
                    <a:close/>
                  </a:path>
                </a:pathLst>
              </a:custGeom>
              <a:gradFill>
                <a:gsLst>
                  <a:gs pos="0">
                    <a:schemeClr val="dk2"/>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8" name="Google Shape;2738;p57"/>
              <p:cNvSpPr/>
              <p:nvPr/>
            </p:nvSpPr>
            <p:spPr>
              <a:xfrm>
                <a:off x="937921" y="2648129"/>
                <a:ext cx="19898" cy="178105"/>
              </a:xfrm>
              <a:custGeom>
                <a:rect b="b" l="l" r="r" t="t"/>
                <a:pathLst>
                  <a:path extrusionOk="0" h="2542" w="284">
                    <a:moveTo>
                      <a:pt x="141" y="0"/>
                    </a:moveTo>
                    <a:cubicBezTo>
                      <a:pt x="140" y="0"/>
                      <a:pt x="139" y="1"/>
                      <a:pt x="138" y="1"/>
                    </a:cubicBezTo>
                    <a:cubicBezTo>
                      <a:pt x="62" y="1"/>
                      <a:pt x="1" y="51"/>
                      <a:pt x="1" y="113"/>
                    </a:cubicBezTo>
                    <a:lnTo>
                      <a:pt x="8" y="2542"/>
                    </a:lnTo>
                    <a:cubicBezTo>
                      <a:pt x="8" y="2480"/>
                      <a:pt x="70" y="2429"/>
                      <a:pt x="145" y="2429"/>
                    </a:cubicBezTo>
                    <a:cubicBezTo>
                      <a:pt x="222" y="2429"/>
                      <a:pt x="283" y="2478"/>
                      <a:pt x="284" y="2541"/>
                    </a:cubicBezTo>
                    <a:lnTo>
                      <a:pt x="284" y="2541"/>
                    </a:lnTo>
                    <a:lnTo>
                      <a:pt x="276" y="113"/>
                    </a:lnTo>
                    <a:cubicBezTo>
                      <a:pt x="276" y="52"/>
                      <a:pt x="216" y="0"/>
                      <a:pt x="141" y="0"/>
                    </a:cubicBezTo>
                    <a:close/>
                    <a:moveTo>
                      <a:pt x="284" y="2541"/>
                    </a:moveTo>
                    <a:lnTo>
                      <a:pt x="284" y="2542"/>
                    </a:lnTo>
                    <a:cubicBezTo>
                      <a:pt x="284" y="2541"/>
                      <a:pt x="284" y="2541"/>
                      <a:pt x="284" y="254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39" name="Google Shape;2739;p57"/>
            <p:cNvGrpSpPr/>
            <p:nvPr/>
          </p:nvGrpSpPr>
          <p:grpSpPr>
            <a:xfrm>
              <a:off x="6098020" y="3928837"/>
              <a:ext cx="708503" cy="475145"/>
              <a:chOff x="445502" y="2262069"/>
              <a:chExt cx="1007254" cy="675498"/>
            </a:xfrm>
          </p:grpSpPr>
          <p:sp>
            <p:nvSpPr>
              <p:cNvPr id="2740" name="Google Shape;2740;p57"/>
              <p:cNvSpPr/>
              <p:nvPr/>
            </p:nvSpPr>
            <p:spPr>
              <a:xfrm>
                <a:off x="475070" y="2601326"/>
                <a:ext cx="427677" cy="19828"/>
              </a:xfrm>
              <a:custGeom>
                <a:rect b="b" l="l" r="r" t="t"/>
                <a:pathLst>
                  <a:path extrusionOk="0" h="283" w="6104">
                    <a:moveTo>
                      <a:pt x="5994" y="1"/>
                    </a:moveTo>
                    <a:cubicBezTo>
                      <a:pt x="5993" y="1"/>
                      <a:pt x="5992" y="1"/>
                      <a:pt x="5991" y="1"/>
                    </a:cubicBezTo>
                    <a:lnTo>
                      <a:pt x="0" y="7"/>
                    </a:lnTo>
                    <a:cubicBezTo>
                      <a:pt x="63" y="7"/>
                      <a:pt x="114" y="69"/>
                      <a:pt x="114" y="146"/>
                    </a:cubicBezTo>
                    <a:cubicBezTo>
                      <a:pt x="114" y="221"/>
                      <a:pt x="63" y="282"/>
                      <a:pt x="2" y="282"/>
                    </a:cubicBezTo>
                    <a:lnTo>
                      <a:pt x="2" y="282"/>
                    </a:lnTo>
                    <a:lnTo>
                      <a:pt x="5991" y="276"/>
                    </a:lnTo>
                    <a:cubicBezTo>
                      <a:pt x="6054" y="276"/>
                      <a:pt x="6104" y="213"/>
                      <a:pt x="6104" y="138"/>
                    </a:cubicBezTo>
                    <a:cubicBezTo>
                      <a:pt x="6104" y="62"/>
                      <a:pt x="6054" y="1"/>
                      <a:pt x="5994" y="1"/>
                    </a:cubicBezTo>
                    <a:close/>
                    <a:moveTo>
                      <a:pt x="2" y="282"/>
                    </a:moveTo>
                    <a:lnTo>
                      <a:pt x="2" y="282"/>
                    </a:lnTo>
                    <a:cubicBezTo>
                      <a:pt x="2" y="282"/>
                      <a:pt x="2" y="282"/>
                      <a:pt x="2" y="282"/>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1" name="Google Shape;2741;p57"/>
              <p:cNvSpPr/>
              <p:nvPr/>
            </p:nvSpPr>
            <p:spPr>
              <a:xfrm>
                <a:off x="467152" y="2601816"/>
                <a:ext cx="15905" cy="19338"/>
              </a:xfrm>
              <a:custGeom>
                <a:rect b="b" l="l" r="r" t="t"/>
                <a:pathLst>
                  <a:path extrusionOk="0" h="276" w="227">
                    <a:moveTo>
                      <a:pt x="113" y="0"/>
                    </a:moveTo>
                    <a:cubicBezTo>
                      <a:pt x="52" y="0"/>
                      <a:pt x="1" y="63"/>
                      <a:pt x="1" y="139"/>
                    </a:cubicBezTo>
                    <a:cubicBezTo>
                      <a:pt x="1" y="214"/>
                      <a:pt x="52" y="275"/>
                      <a:pt x="115" y="275"/>
                    </a:cubicBezTo>
                    <a:cubicBezTo>
                      <a:pt x="176" y="275"/>
                      <a:pt x="227" y="214"/>
                      <a:pt x="227" y="139"/>
                    </a:cubicBezTo>
                    <a:cubicBezTo>
                      <a:pt x="227" y="62"/>
                      <a:pt x="176" y="0"/>
                      <a:pt x="113" y="0"/>
                    </a:cubicBezTo>
                    <a:close/>
                  </a:path>
                </a:pathLst>
              </a:custGeom>
              <a:solidFill>
                <a:srgbClr val="B8B8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2" name="Google Shape;2742;p57"/>
              <p:cNvSpPr/>
              <p:nvPr/>
            </p:nvSpPr>
            <p:spPr>
              <a:xfrm>
                <a:off x="994534" y="2601326"/>
                <a:ext cx="427677" cy="19828"/>
              </a:xfrm>
              <a:custGeom>
                <a:rect b="b" l="l" r="r" t="t"/>
                <a:pathLst>
                  <a:path extrusionOk="0" h="283" w="6104">
                    <a:moveTo>
                      <a:pt x="5992" y="1"/>
                    </a:moveTo>
                    <a:cubicBezTo>
                      <a:pt x="5992" y="1"/>
                      <a:pt x="5991" y="1"/>
                      <a:pt x="5990" y="1"/>
                    </a:cubicBezTo>
                    <a:lnTo>
                      <a:pt x="0" y="7"/>
                    </a:lnTo>
                    <a:cubicBezTo>
                      <a:pt x="62" y="7"/>
                      <a:pt x="113" y="69"/>
                      <a:pt x="113" y="146"/>
                    </a:cubicBezTo>
                    <a:cubicBezTo>
                      <a:pt x="113" y="221"/>
                      <a:pt x="63" y="282"/>
                      <a:pt x="0" y="282"/>
                    </a:cubicBezTo>
                    <a:lnTo>
                      <a:pt x="0" y="282"/>
                    </a:lnTo>
                    <a:lnTo>
                      <a:pt x="5990" y="276"/>
                    </a:lnTo>
                    <a:lnTo>
                      <a:pt x="5992" y="276"/>
                    </a:lnTo>
                    <a:cubicBezTo>
                      <a:pt x="6053" y="276"/>
                      <a:pt x="6104" y="213"/>
                      <a:pt x="6104" y="138"/>
                    </a:cubicBezTo>
                    <a:cubicBezTo>
                      <a:pt x="6104" y="62"/>
                      <a:pt x="6054" y="1"/>
                      <a:pt x="5992" y="1"/>
                    </a:cubicBezTo>
                    <a:close/>
                    <a:moveTo>
                      <a:pt x="0" y="282"/>
                    </a:moveTo>
                    <a:lnTo>
                      <a:pt x="0" y="282"/>
                    </a:lnTo>
                    <a:cubicBezTo>
                      <a:pt x="0" y="282"/>
                      <a:pt x="0" y="282"/>
                      <a:pt x="0" y="282"/>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3" name="Google Shape;2743;p57"/>
              <p:cNvSpPr/>
              <p:nvPr/>
            </p:nvSpPr>
            <p:spPr>
              <a:xfrm>
                <a:off x="986617" y="2601816"/>
                <a:ext cx="15835" cy="19338"/>
              </a:xfrm>
              <a:custGeom>
                <a:rect b="b" l="l" r="r" t="t"/>
                <a:pathLst>
                  <a:path extrusionOk="0" h="276" w="226">
                    <a:moveTo>
                      <a:pt x="113" y="0"/>
                    </a:moveTo>
                    <a:cubicBezTo>
                      <a:pt x="52" y="0"/>
                      <a:pt x="1" y="63"/>
                      <a:pt x="1" y="139"/>
                    </a:cubicBezTo>
                    <a:cubicBezTo>
                      <a:pt x="1" y="214"/>
                      <a:pt x="52" y="275"/>
                      <a:pt x="113" y="275"/>
                    </a:cubicBezTo>
                    <a:cubicBezTo>
                      <a:pt x="176" y="275"/>
                      <a:pt x="226" y="214"/>
                      <a:pt x="226" y="139"/>
                    </a:cubicBezTo>
                    <a:cubicBezTo>
                      <a:pt x="226" y="62"/>
                      <a:pt x="175" y="0"/>
                      <a:pt x="113" y="0"/>
                    </a:cubicBezTo>
                    <a:close/>
                  </a:path>
                </a:pathLst>
              </a:custGeom>
              <a:solidFill>
                <a:srgbClr val="B8B8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4" name="Google Shape;2744;p57"/>
              <p:cNvSpPr/>
              <p:nvPr/>
            </p:nvSpPr>
            <p:spPr>
              <a:xfrm>
                <a:off x="489714" y="2262069"/>
                <a:ext cx="916240" cy="339325"/>
              </a:xfrm>
              <a:custGeom>
                <a:rect b="b" l="l" r="r" t="t"/>
                <a:pathLst>
                  <a:path extrusionOk="0" h="4843" w="13077">
                    <a:moveTo>
                      <a:pt x="13067" y="3977"/>
                    </a:moveTo>
                    <a:cubicBezTo>
                      <a:pt x="13067" y="3968"/>
                      <a:pt x="13066" y="3958"/>
                      <a:pt x="13064" y="3951"/>
                    </a:cubicBezTo>
                    <a:cubicBezTo>
                      <a:pt x="12977" y="3049"/>
                      <a:pt x="12338" y="2163"/>
                      <a:pt x="11149" y="1476"/>
                    </a:cubicBezTo>
                    <a:cubicBezTo>
                      <a:pt x="8593" y="1"/>
                      <a:pt x="4444" y="1"/>
                      <a:pt x="1903" y="1477"/>
                    </a:cubicBezTo>
                    <a:cubicBezTo>
                      <a:pt x="716" y="2166"/>
                      <a:pt x="86" y="3060"/>
                      <a:pt x="14" y="3965"/>
                    </a:cubicBezTo>
                    <a:cubicBezTo>
                      <a:pt x="13" y="3992"/>
                      <a:pt x="13" y="4018"/>
                      <a:pt x="11" y="4045"/>
                    </a:cubicBezTo>
                    <a:cubicBezTo>
                      <a:pt x="0" y="4298"/>
                      <a:pt x="33" y="4552"/>
                      <a:pt x="109" y="4803"/>
                    </a:cubicBezTo>
                    <a:cubicBezTo>
                      <a:pt x="336" y="4074"/>
                      <a:pt x="931" y="3376"/>
                      <a:pt x="1900" y="2814"/>
                    </a:cubicBezTo>
                    <a:cubicBezTo>
                      <a:pt x="4441" y="1337"/>
                      <a:pt x="8590" y="1336"/>
                      <a:pt x="11146" y="2813"/>
                    </a:cubicBezTo>
                    <a:cubicBezTo>
                      <a:pt x="12138" y="3386"/>
                      <a:pt x="12746" y="4098"/>
                      <a:pt x="12972" y="4843"/>
                    </a:cubicBezTo>
                    <a:cubicBezTo>
                      <a:pt x="13040" y="4618"/>
                      <a:pt x="13077" y="4391"/>
                      <a:pt x="13075" y="4163"/>
                    </a:cubicBezTo>
                    <a:cubicBezTo>
                      <a:pt x="13075" y="4135"/>
                      <a:pt x="13073" y="4106"/>
                      <a:pt x="13072" y="4077"/>
                    </a:cubicBezTo>
                    <a:cubicBezTo>
                      <a:pt x="13070" y="4043"/>
                      <a:pt x="13070" y="4011"/>
                      <a:pt x="13069" y="3977"/>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5" name="Google Shape;2745;p57"/>
              <p:cNvSpPr/>
              <p:nvPr/>
            </p:nvSpPr>
            <p:spPr>
              <a:xfrm>
                <a:off x="445502" y="2551579"/>
                <a:ext cx="1004522" cy="385988"/>
              </a:xfrm>
              <a:custGeom>
                <a:rect b="b" l="l" r="r" t="t"/>
                <a:pathLst>
                  <a:path extrusionOk="0" h="5509" w="14337">
                    <a:moveTo>
                      <a:pt x="14337" y="43"/>
                    </a:moveTo>
                    <a:lnTo>
                      <a:pt x="14337" y="46"/>
                    </a:lnTo>
                    <a:lnTo>
                      <a:pt x="14337" y="46"/>
                    </a:lnTo>
                    <a:cubicBezTo>
                      <a:pt x="14337" y="45"/>
                      <a:pt x="14337" y="44"/>
                      <a:pt x="14337" y="43"/>
                    </a:cubicBezTo>
                    <a:close/>
                    <a:moveTo>
                      <a:pt x="7" y="0"/>
                    </a:moveTo>
                    <a:lnTo>
                      <a:pt x="4" y="1337"/>
                    </a:lnTo>
                    <a:cubicBezTo>
                      <a:pt x="1" y="2408"/>
                      <a:pt x="705" y="3480"/>
                      <a:pt x="2116" y="4295"/>
                    </a:cubicBezTo>
                    <a:cubicBezTo>
                      <a:pt x="3518" y="5104"/>
                      <a:pt x="5356" y="5509"/>
                      <a:pt x="7192" y="5509"/>
                    </a:cubicBezTo>
                    <a:cubicBezTo>
                      <a:pt x="9027" y="5509"/>
                      <a:pt x="10860" y="5104"/>
                      <a:pt x="12252" y="4295"/>
                    </a:cubicBezTo>
                    <a:cubicBezTo>
                      <a:pt x="13637" y="3490"/>
                      <a:pt x="14331" y="2435"/>
                      <a:pt x="14332" y="1379"/>
                    </a:cubicBezTo>
                    <a:lnTo>
                      <a:pt x="14337" y="46"/>
                    </a:lnTo>
                    <a:lnTo>
                      <a:pt x="14337" y="46"/>
                    </a:lnTo>
                    <a:cubicBezTo>
                      <a:pt x="14336" y="74"/>
                      <a:pt x="14334" y="101"/>
                      <a:pt x="14332" y="131"/>
                    </a:cubicBezTo>
                    <a:cubicBezTo>
                      <a:pt x="14332" y="165"/>
                      <a:pt x="14331" y="199"/>
                      <a:pt x="14329" y="233"/>
                    </a:cubicBezTo>
                    <a:cubicBezTo>
                      <a:pt x="14326" y="248"/>
                      <a:pt x="14324" y="262"/>
                      <a:pt x="14323" y="276"/>
                    </a:cubicBezTo>
                    <a:cubicBezTo>
                      <a:pt x="14226" y="1254"/>
                      <a:pt x="13538" y="2214"/>
                      <a:pt x="12257" y="2958"/>
                    </a:cubicBezTo>
                    <a:cubicBezTo>
                      <a:pt x="10865" y="3768"/>
                      <a:pt x="9032" y="4172"/>
                      <a:pt x="7197" y="4172"/>
                    </a:cubicBezTo>
                    <a:cubicBezTo>
                      <a:pt x="5361" y="4172"/>
                      <a:pt x="3523" y="3768"/>
                      <a:pt x="2120" y="2958"/>
                    </a:cubicBezTo>
                    <a:cubicBezTo>
                      <a:pt x="799" y="2195"/>
                      <a:pt x="97" y="1208"/>
                      <a:pt x="16" y="206"/>
                    </a:cubicBezTo>
                    <a:cubicBezTo>
                      <a:pt x="13" y="179"/>
                      <a:pt x="13" y="150"/>
                      <a:pt x="11" y="122"/>
                    </a:cubicBezTo>
                    <a:cubicBezTo>
                      <a:pt x="10" y="85"/>
                      <a:pt x="8" y="48"/>
                      <a:pt x="7" y="11"/>
                    </a:cubicBezTo>
                    <a:cubicBezTo>
                      <a:pt x="7" y="8"/>
                      <a:pt x="7" y="5"/>
                      <a:pt x="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6" name="Google Shape;2746;p57"/>
              <p:cNvSpPr/>
              <p:nvPr/>
            </p:nvSpPr>
            <p:spPr>
              <a:xfrm>
                <a:off x="445853" y="2262350"/>
                <a:ext cx="1006904" cy="581540"/>
              </a:xfrm>
              <a:custGeom>
                <a:rect b="b" l="l" r="r" t="t"/>
                <a:pathLst>
                  <a:path extrusionOk="0" h="8300" w="14371">
                    <a:moveTo>
                      <a:pt x="7146" y="366"/>
                    </a:moveTo>
                    <a:cubicBezTo>
                      <a:pt x="8820" y="366"/>
                      <a:pt x="10495" y="735"/>
                      <a:pt x="11774" y="1473"/>
                    </a:cubicBezTo>
                    <a:cubicBezTo>
                      <a:pt x="12964" y="2159"/>
                      <a:pt x="13603" y="3045"/>
                      <a:pt x="13690" y="3947"/>
                    </a:cubicBezTo>
                    <a:cubicBezTo>
                      <a:pt x="13692" y="3954"/>
                      <a:pt x="13692" y="3964"/>
                      <a:pt x="13693" y="3973"/>
                    </a:cubicBezTo>
                    <a:cubicBezTo>
                      <a:pt x="13696" y="4007"/>
                      <a:pt x="13696" y="4039"/>
                      <a:pt x="13698" y="4073"/>
                    </a:cubicBezTo>
                    <a:cubicBezTo>
                      <a:pt x="13699" y="4102"/>
                      <a:pt x="13701" y="4130"/>
                      <a:pt x="13701" y="4159"/>
                    </a:cubicBezTo>
                    <a:cubicBezTo>
                      <a:pt x="13701" y="4387"/>
                      <a:pt x="13666" y="4614"/>
                      <a:pt x="13596" y="4839"/>
                    </a:cubicBezTo>
                    <a:cubicBezTo>
                      <a:pt x="13370" y="5568"/>
                      <a:pt x="12773" y="6265"/>
                      <a:pt x="11804" y="6828"/>
                    </a:cubicBezTo>
                    <a:cubicBezTo>
                      <a:pt x="10535" y="7566"/>
                      <a:pt x="8863" y="7935"/>
                      <a:pt x="7188" y="7935"/>
                    </a:cubicBezTo>
                    <a:cubicBezTo>
                      <a:pt x="5514" y="7935"/>
                      <a:pt x="3838" y="7566"/>
                      <a:pt x="2560" y="6828"/>
                    </a:cubicBezTo>
                    <a:cubicBezTo>
                      <a:pt x="1568" y="6256"/>
                      <a:pt x="960" y="5543"/>
                      <a:pt x="734" y="4799"/>
                    </a:cubicBezTo>
                    <a:cubicBezTo>
                      <a:pt x="657" y="4548"/>
                      <a:pt x="625" y="4294"/>
                      <a:pt x="637" y="4042"/>
                    </a:cubicBezTo>
                    <a:cubicBezTo>
                      <a:pt x="637" y="4014"/>
                      <a:pt x="637" y="3988"/>
                      <a:pt x="640" y="3962"/>
                    </a:cubicBezTo>
                    <a:cubicBezTo>
                      <a:pt x="711" y="3056"/>
                      <a:pt x="1342" y="2162"/>
                      <a:pt x="2529" y="1473"/>
                    </a:cubicBezTo>
                    <a:cubicBezTo>
                      <a:pt x="3800" y="735"/>
                      <a:pt x="5472" y="366"/>
                      <a:pt x="7146" y="366"/>
                    </a:cubicBezTo>
                    <a:close/>
                    <a:moveTo>
                      <a:pt x="7143" y="0"/>
                    </a:moveTo>
                    <a:cubicBezTo>
                      <a:pt x="5307" y="0"/>
                      <a:pt x="3474" y="405"/>
                      <a:pt x="2081" y="1215"/>
                    </a:cubicBezTo>
                    <a:cubicBezTo>
                      <a:pt x="692" y="2021"/>
                      <a:pt x="0" y="3079"/>
                      <a:pt x="2" y="4139"/>
                    </a:cubicBezTo>
                    <a:cubicBezTo>
                      <a:pt x="3" y="4176"/>
                      <a:pt x="5" y="4213"/>
                      <a:pt x="6" y="4248"/>
                    </a:cubicBezTo>
                    <a:lnTo>
                      <a:pt x="6" y="4250"/>
                    </a:lnTo>
                    <a:cubicBezTo>
                      <a:pt x="8" y="4278"/>
                      <a:pt x="8" y="4307"/>
                      <a:pt x="11" y="4334"/>
                    </a:cubicBezTo>
                    <a:cubicBezTo>
                      <a:pt x="92" y="5336"/>
                      <a:pt x="794" y="6323"/>
                      <a:pt x="2115" y="7086"/>
                    </a:cubicBezTo>
                    <a:cubicBezTo>
                      <a:pt x="3517" y="7895"/>
                      <a:pt x="5355" y="8300"/>
                      <a:pt x="7191" y="8300"/>
                    </a:cubicBezTo>
                    <a:cubicBezTo>
                      <a:pt x="9026" y="8300"/>
                      <a:pt x="10859" y="7895"/>
                      <a:pt x="12252" y="7086"/>
                    </a:cubicBezTo>
                    <a:cubicBezTo>
                      <a:pt x="13533" y="6342"/>
                      <a:pt x="14221" y="5382"/>
                      <a:pt x="14318" y="4404"/>
                    </a:cubicBezTo>
                    <a:cubicBezTo>
                      <a:pt x="14319" y="4390"/>
                      <a:pt x="14322" y="4376"/>
                      <a:pt x="14322" y="4361"/>
                    </a:cubicBezTo>
                    <a:cubicBezTo>
                      <a:pt x="14326" y="4327"/>
                      <a:pt x="14326" y="4293"/>
                      <a:pt x="14327" y="4259"/>
                    </a:cubicBezTo>
                    <a:cubicBezTo>
                      <a:pt x="14370" y="3159"/>
                      <a:pt x="13669" y="2052"/>
                      <a:pt x="12220" y="1215"/>
                    </a:cubicBezTo>
                    <a:cubicBezTo>
                      <a:pt x="10817" y="405"/>
                      <a:pt x="8979" y="0"/>
                      <a:pt x="714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7" name="Google Shape;2747;p57"/>
              <p:cNvSpPr/>
              <p:nvPr/>
            </p:nvSpPr>
            <p:spPr>
              <a:xfrm>
                <a:off x="937921" y="2330313"/>
                <a:ext cx="19898" cy="178245"/>
              </a:xfrm>
              <a:custGeom>
                <a:rect b="b" l="l" r="r" t="t"/>
                <a:pathLst>
                  <a:path extrusionOk="0" h="2544" w="284">
                    <a:moveTo>
                      <a:pt x="284" y="2541"/>
                    </a:moveTo>
                    <a:lnTo>
                      <a:pt x="284" y="2541"/>
                    </a:lnTo>
                    <a:cubicBezTo>
                      <a:pt x="284" y="2541"/>
                      <a:pt x="284" y="2541"/>
                      <a:pt x="284" y="2541"/>
                    </a:cubicBezTo>
                    <a:close/>
                    <a:moveTo>
                      <a:pt x="138" y="0"/>
                    </a:moveTo>
                    <a:cubicBezTo>
                      <a:pt x="62" y="0"/>
                      <a:pt x="1" y="51"/>
                      <a:pt x="1" y="114"/>
                    </a:cubicBezTo>
                    <a:lnTo>
                      <a:pt x="8" y="2543"/>
                    </a:lnTo>
                    <a:cubicBezTo>
                      <a:pt x="8" y="2480"/>
                      <a:pt x="70" y="2431"/>
                      <a:pt x="145" y="2429"/>
                    </a:cubicBezTo>
                    <a:cubicBezTo>
                      <a:pt x="222" y="2429"/>
                      <a:pt x="283" y="2480"/>
                      <a:pt x="284" y="2541"/>
                    </a:cubicBezTo>
                    <a:lnTo>
                      <a:pt x="284" y="2541"/>
                    </a:lnTo>
                    <a:lnTo>
                      <a:pt x="276" y="113"/>
                    </a:lnTo>
                    <a:cubicBezTo>
                      <a:pt x="276" y="50"/>
                      <a:pt x="214" y="0"/>
                      <a:pt x="1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8" name="Google Shape;2748;p57"/>
              <p:cNvSpPr/>
              <p:nvPr/>
            </p:nvSpPr>
            <p:spPr>
              <a:xfrm>
                <a:off x="938482" y="2500572"/>
                <a:ext cx="19338" cy="15695"/>
              </a:xfrm>
              <a:custGeom>
                <a:rect b="b" l="l" r="r" t="t"/>
                <a:pathLst>
                  <a:path extrusionOk="0" h="224" w="276">
                    <a:moveTo>
                      <a:pt x="141" y="1"/>
                    </a:moveTo>
                    <a:cubicBezTo>
                      <a:pt x="140" y="1"/>
                      <a:pt x="138" y="1"/>
                      <a:pt x="137" y="1"/>
                    </a:cubicBezTo>
                    <a:cubicBezTo>
                      <a:pt x="62" y="1"/>
                      <a:pt x="0" y="50"/>
                      <a:pt x="0" y="113"/>
                    </a:cubicBezTo>
                    <a:cubicBezTo>
                      <a:pt x="0" y="174"/>
                      <a:pt x="60" y="224"/>
                      <a:pt x="134" y="224"/>
                    </a:cubicBezTo>
                    <a:cubicBezTo>
                      <a:pt x="135" y="224"/>
                      <a:pt x="136" y="224"/>
                      <a:pt x="137" y="224"/>
                    </a:cubicBezTo>
                    <a:cubicBezTo>
                      <a:pt x="214" y="224"/>
                      <a:pt x="276" y="173"/>
                      <a:pt x="276" y="111"/>
                    </a:cubicBezTo>
                    <a:cubicBezTo>
                      <a:pt x="276" y="51"/>
                      <a:pt x="216" y="1"/>
                      <a:pt x="141" y="1"/>
                    </a:cubicBezTo>
                    <a:close/>
                  </a:path>
                </a:pathLst>
              </a:custGeom>
              <a:solidFill>
                <a:srgbClr val="B8B8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9" name="Google Shape;2749;p57"/>
              <p:cNvSpPr/>
              <p:nvPr/>
            </p:nvSpPr>
            <p:spPr>
              <a:xfrm>
                <a:off x="889646" y="2556764"/>
                <a:ext cx="119040" cy="137327"/>
              </a:xfrm>
              <a:custGeom>
                <a:rect b="b" l="l" r="r" t="t"/>
                <a:pathLst>
                  <a:path extrusionOk="0" h="1960" w="1699">
                    <a:moveTo>
                      <a:pt x="1696" y="51"/>
                    </a:moveTo>
                    <a:cubicBezTo>
                      <a:pt x="1694" y="59"/>
                      <a:pt x="1691" y="66"/>
                      <a:pt x="1690" y="76"/>
                    </a:cubicBezTo>
                    <a:cubicBezTo>
                      <a:pt x="1688" y="82"/>
                      <a:pt x="1686" y="89"/>
                      <a:pt x="1683" y="97"/>
                    </a:cubicBezTo>
                    <a:cubicBezTo>
                      <a:pt x="1680" y="105"/>
                      <a:pt x="1677" y="112"/>
                      <a:pt x="1673" y="122"/>
                    </a:cubicBezTo>
                    <a:cubicBezTo>
                      <a:pt x="1670" y="129"/>
                      <a:pt x="1668" y="135"/>
                      <a:pt x="1665" y="143"/>
                    </a:cubicBezTo>
                    <a:cubicBezTo>
                      <a:pt x="1660" y="151"/>
                      <a:pt x="1654" y="160"/>
                      <a:pt x="1650" y="168"/>
                    </a:cubicBezTo>
                    <a:cubicBezTo>
                      <a:pt x="1645" y="174"/>
                      <a:pt x="1642" y="182"/>
                      <a:pt x="1637" y="188"/>
                    </a:cubicBezTo>
                    <a:cubicBezTo>
                      <a:pt x="1631" y="195"/>
                      <a:pt x="1623" y="205"/>
                      <a:pt x="1616" y="214"/>
                    </a:cubicBezTo>
                    <a:cubicBezTo>
                      <a:pt x="1611" y="220"/>
                      <a:pt x="1608" y="225"/>
                      <a:pt x="1603" y="231"/>
                    </a:cubicBezTo>
                    <a:cubicBezTo>
                      <a:pt x="1594" y="240"/>
                      <a:pt x="1585" y="248"/>
                      <a:pt x="1574" y="259"/>
                    </a:cubicBezTo>
                    <a:cubicBezTo>
                      <a:pt x="1570" y="263"/>
                      <a:pt x="1565" y="268"/>
                      <a:pt x="1560" y="272"/>
                    </a:cubicBezTo>
                    <a:cubicBezTo>
                      <a:pt x="1550" y="282"/>
                      <a:pt x="1537" y="291"/>
                      <a:pt x="1523" y="302"/>
                    </a:cubicBezTo>
                    <a:cubicBezTo>
                      <a:pt x="1519" y="305"/>
                      <a:pt x="1514" y="308"/>
                      <a:pt x="1510" y="311"/>
                    </a:cubicBezTo>
                    <a:cubicBezTo>
                      <a:pt x="1493" y="325"/>
                      <a:pt x="1474" y="337"/>
                      <a:pt x="1453" y="349"/>
                    </a:cubicBezTo>
                    <a:cubicBezTo>
                      <a:pt x="1123" y="540"/>
                      <a:pt x="588" y="540"/>
                      <a:pt x="256" y="349"/>
                    </a:cubicBezTo>
                    <a:cubicBezTo>
                      <a:pt x="236" y="337"/>
                      <a:pt x="216" y="325"/>
                      <a:pt x="199" y="311"/>
                    </a:cubicBezTo>
                    <a:cubicBezTo>
                      <a:pt x="191" y="306"/>
                      <a:pt x="185" y="302"/>
                      <a:pt x="179" y="297"/>
                    </a:cubicBezTo>
                    <a:cubicBezTo>
                      <a:pt x="168" y="288"/>
                      <a:pt x="157" y="280"/>
                      <a:pt x="147" y="271"/>
                    </a:cubicBezTo>
                    <a:cubicBezTo>
                      <a:pt x="141" y="266"/>
                      <a:pt x="136" y="260"/>
                      <a:pt x="130" y="255"/>
                    </a:cubicBezTo>
                    <a:cubicBezTo>
                      <a:pt x="121" y="246"/>
                      <a:pt x="111" y="239"/>
                      <a:pt x="104" y="229"/>
                    </a:cubicBezTo>
                    <a:cubicBezTo>
                      <a:pt x="99" y="223"/>
                      <a:pt x="94" y="217"/>
                      <a:pt x="90" y="211"/>
                    </a:cubicBezTo>
                    <a:cubicBezTo>
                      <a:pt x="84" y="203"/>
                      <a:pt x="74" y="194"/>
                      <a:pt x="70" y="186"/>
                    </a:cubicBezTo>
                    <a:cubicBezTo>
                      <a:pt x="65" y="180"/>
                      <a:pt x="61" y="172"/>
                      <a:pt x="57" y="166"/>
                    </a:cubicBezTo>
                    <a:cubicBezTo>
                      <a:pt x="53" y="157"/>
                      <a:pt x="47" y="149"/>
                      <a:pt x="42" y="142"/>
                    </a:cubicBezTo>
                    <a:cubicBezTo>
                      <a:pt x="39" y="134"/>
                      <a:pt x="36" y="128"/>
                      <a:pt x="33" y="122"/>
                    </a:cubicBezTo>
                    <a:cubicBezTo>
                      <a:pt x="30" y="112"/>
                      <a:pt x="25" y="105"/>
                      <a:pt x="22" y="96"/>
                    </a:cubicBezTo>
                    <a:cubicBezTo>
                      <a:pt x="21" y="88"/>
                      <a:pt x="19" y="82"/>
                      <a:pt x="17" y="74"/>
                    </a:cubicBezTo>
                    <a:cubicBezTo>
                      <a:pt x="14" y="66"/>
                      <a:pt x="13" y="57"/>
                      <a:pt x="11" y="48"/>
                    </a:cubicBezTo>
                    <a:cubicBezTo>
                      <a:pt x="10" y="42"/>
                      <a:pt x="8" y="34"/>
                      <a:pt x="8" y="26"/>
                    </a:cubicBezTo>
                    <a:cubicBezTo>
                      <a:pt x="8" y="19"/>
                      <a:pt x="7" y="9"/>
                      <a:pt x="7" y="2"/>
                    </a:cubicBezTo>
                    <a:lnTo>
                      <a:pt x="7" y="0"/>
                    </a:lnTo>
                    <a:lnTo>
                      <a:pt x="1" y="1420"/>
                    </a:lnTo>
                    <a:cubicBezTo>
                      <a:pt x="1" y="1546"/>
                      <a:pt x="84" y="1672"/>
                      <a:pt x="250" y="1769"/>
                    </a:cubicBezTo>
                    <a:cubicBezTo>
                      <a:pt x="582" y="1960"/>
                      <a:pt x="1117" y="1960"/>
                      <a:pt x="1446" y="1769"/>
                    </a:cubicBezTo>
                    <a:cubicBezTo>
                      <a:pt x="1611" y="1674"/>
                      <a:pt x="1693" y="1548"/>
                      <a:pt x="1694" y="1423"/>
                    </a:cubicBezTo>
                    <a:lnTo>
                      <a:pt x="1699" y="3"/>
                    </a:lnTo>
                    <a:cubicBezTo>
                      <a:pt x="1699" y="12"/>
                      <a:pt x="1697" y="20"/>
                      <a:pt x="1697" y="28"/>
                    </a:cubicBezTo>
                    <a:cubicBezTo>
                      <a:pt x="1697" y="36"/>
                      <a:pt x="1697" y="43"/>
                      <a:pt x="1696" y="49"/>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0" name="Google Shape;2750;p57"/>
              <p:cNvSpPr/>
              <p:nvPr/>
            </p:nvSpPr>
            <p:spPr>
              <a:xfrm>
                <a:off x="894411" y="2526916"/>
                <a:ext cx="110493" cy="60046"/>
              </a:xfrm>
              <a:custGeom>
                <a:rect b="b" l="l" r="r" t="t"/>
                <a:pathLst>
                  <a:path extrusionOk="0" h="857" w="1577">
                    <a:moveTo>
                      <a:pt x="782" y="0"/>
                    </a:moveTo>
                    <a:cubicBezTo>
                      <a:pt x="566" y="0"/>
                      <a:pt x="366" y="48"/>
                      <a:pt x="216" y="135"/>
                    </a:cubicBezTo>
                    <a:cubicBezTo>
                      <a:pt x="77" y="217"/>
                      <a:pt x="0" y="318"/>
                      <a:pt x="0" y="428"/>
                    </a:cubicBezTo>
                    <a:cubicBezTo>
                      <a:pt x="0" y="432"/>
                      <a:pt x="2" y="435"/>
                      <a:pt x="2" y="440"/>
                    </a:cubicBezTo>
                    <a:lnTo>
                      <a:pt x="3" y="448"/>
                    </a:lnTo>
                    <a:lnTo>
                      <a:pt x="3" y="457"/>
                    </a:lnTo>
                    <a:cubicBezTo>
                      <a:pt x="3" y="458"/>
                      <a:pt x="3" y="462"/>
                      <a:pt x="3" y="465"/>
                    </a:cubicBezTo>
                    <a:cubicBezTo>
                      <a:pt x="5" y="468"/>
                      <a:pt x="6" y="472"/>
                      <a:pt x="6" y="477"/>
                    </a:cubicBezTo>
                    <a:lnTo>
                      <a:pt x="9" y="485"/>
                    </a:lnTo>
                    <a:lnTo>
                      <a:pt x="11" y="494"/>
                    </a:lnTo>
                    <a:cubicBezTo>
                      <a:pt x="13" y="497"/>
                      <a:pt x="13" y="498"/>
                      <a:pt x="13" y="502"/>
                    </a:cubicBezTo>
                    <a:cubicBezTo>
                      <a:pt x="16" y="506"/>
                      <a:pt x="17" y="511"/>
                      <a:pt x="19" y="514"/>
                    </a:cubicBezTo>
                    <a:lnTo>
                      <a:pt x="22" y="523"/>
                    </a:lnTo>
                    <a:lnTo>
                      <a:pt x="26" y="531"/>
                    </a:lnTo>
                    <a:cubicBezTo>
                      <a:pt x="26" y="534"/>
                      <a:pt x="28" y="537"/>
                      <a:pt x="29" y="538"/>
                    </a:cubicBezTo>
                    <a:cubicBezTo>
                      <a:pt x="31" y="543"/>
                      <a:pt x="34" y="548"/>
                      <a:pt x="37" y="552"/>
                    </a:cubicBezTo>
                    <a:lnTo>
                      <a:pt x="42" y="560"/>
                    </a:lnTo>
                    <a:lnTo>
                      <a:pt x="46" y="569"/>
                    </a:lnTo>
                    <a:cubicBezTo>
                      <a:pt x="49" y="572"/>
                      <a:pt x="49" y="574"/>
                      <a:pt x="53" y="577"/>
                    </a:cubicBezTo>
                    <a:cubicBezTo>
                      <a:pt x="56" y="581"/>
                      <a:pt x="60" y="586"/>
                      <a:pt x="63" y="591"/>
                    </a:cubicBezTo>
                    <a:lnTo>
                      <a:pt x="69" y="598"/>
                    </a:lnTo>
                    <a:lnTo>
                      <a:pt x="76" y="606"/>
                    </a:lnTo>
                    <a:cubicBezTo>
                      <a:pt x="79" y="609"/>
                      <a:pt x="80" y="612"/>
                      <a:pt x="82" y="614"/>
                    </a:cubicBezTo>
                    <a:cubicBezTo>
                      <a:pt x="88" y="620"/>
                      <a:pt x="93" y="625"/>
                      <a:pt x="99" y="631"/>
                    </a:cubicBezTo>
                    <a:lnTo>
                      <a:pt x="105" y="637"/>
                    </a:lnTo>
                    <a:lnTo>
                      <a:pt x="113" y="645"/>
                    </a:lnTo>
                    <a:cubicBezTo>
                      <a:pt x="116" y="646"/>
                      <a:pt x="117" y="649"/>
                      <a:pt x="120" y="651"/>
                    </a:cubicBezTo>
                    <a:cubicBezTo>
                      <a:pt x="126" y="657"/>
                      <a:pt x="136" y="661"/>
                      <a:pt x="142" y="669"/>
                    </a:cubicBezTo>
                    <a:lnTo>
                      <a:pt x="148" y="674"/>
                    </a:lnTo>
                    <a:lnTo>
                      <a:pt x="157" y="681"/>
                    </a:lnTo>
                    <a:cubicBezTo>
                      <a:pt x="160" y="683"/>
                      <a:pt x="163" y="685"/>
                      <a:pt x="165" y="688"/>
                    </a:cubicBezTo>
                    <a:cubicBezTo>
                      <a:pt x="182" y="700"/>
                      <a:pt x="200" y="711"/>
                      <a:pt x="220" y="721"/>
                    </a:cubicBezTo>
                    <a:cubicBezTo>
                      <a:pt x="371" y="809"/>
                      <a:pt x="571" y="857"/>
                      <a:pt x="788" y="857"/>
                    </a:cubicBezTo>
                    <a:cubicBezTo>
                      <a:pt x="1003" y="857"/>
                      <a:pt x="1203" y="809"/>
                      <a:pt x="1354" y="721"/>
                    </a:cubicBezTo>
                    <a:cubicBezTo>
                      <a:pt x="1372" y="711"/>
                      <a:pt x="1389" y="700"/>
                      <a:pt x="1406" y="688"/>
                    </a:cubicBezTo>
                    <a:lnTo>
                      <a:pt x="1418" y="678"/>
                    </a:lnTo>
                    <a:cubicBezTo>
                      <a:pt x="1431" y="669"/>
                      <a:pt x="1442" y="661"/>
                      <a:pt x="1452" y="652"/>
                    </a:cubicBezTo>
                    <a:lnTo>
                      <a:pt x="1457" y="646"/>
                    </a:lnTo>
                    <a:lnTo>
                      <a:pt x="1465" y="640"/>
                    </a:lnTo>
                    <a:lnTo>
                      <a:pt x="1469" y="635"/>
                    </a:lnTo>
                    <a:cubicBezTo>
                      <a:pt x="1477" y="629"/>
                      <a:pt x="1483" y="621"/>
                      <a:pt x="1489" y="615"/>
                    </a:cubicBezTo>
                    <a:lnTo>
                      <a:pt x="1494" y="609"/>
                    </a:lnTo>
                    <a:lnTo>
                      <a:pt x="1500" y="601"/>
                    </a:lnTo>
                    <a:lnTo>
                      <a:pt x="1505" y="595"/>
                    </a:lnTo>
                    <a:cubicBezTo>
                      <a:pt x="1509" y="589"/>
                      <a:pt x="1515" y="585"/>
                      <a:pt x="1518" y="578"/>
                    </a:cubicBezTo>
                    <a:cubicBezTo>
                      <a:pt x="1520" y="575"/>
                      <a:pt x="1523" y="572"/>
                      <a:pt x="1523" y="571"/>
                    </a:cubicBezTo>
                    <a:lnTo>
                      <a:pt x="1529" y="561"/>
                    </a:lnTo>
                    <a:lnTo>
                      <a:pt x="1534" y="554"/>
                    </a:lnTo>
                    <a:cubicBezTo>
                      <a:pt x="1537" y="549"/>
                      <a:pt x="1540" y="546"/>
                      <a:pt x="1542" y="540"/>
                    </a:cubicBezTo>
                    <a:cubicBezTo>
                      <a:pt x="1543" y="537"/>
                      <a:pt x="1545" y="535"/>
                      <a:pt x="1545" y="532"/>
                    </a:cubicBezTo>
                    <a:lnTo>
                      <a:pt x="1549" y="525"/>
                    </a:lnTo>
                    <a:lnTo>
                      <a:pt x="1552" y="515"/>
                    </a:lnTo>
                    <a:cubicBezTo>
                      <a:pt x="1554" y="511"/>
                      <a:pt x="1555" y="508"/>
                      <a:pt x="1557" y="503"/>
                    </a:cubicBezTo>
                    <a:cubicBezTo>
                      <a:pt x="1558" y="502"/>
                      <a:pt x="1558" y="498"/>
                      <a:pt x="1558" y="495"/>
                    </a:cubicBezTo>
                    <a:lnTo>
                      <a:pt x="1562" y="486"/>
                    </a:lnTo>
                    <a:lnTo>
                      <a:pt x="1565" y="478"/>
                    </a:lnTo>
                    <a:cubicBezTo>
                      <a:pt x="1565" y="474"/>
                      <a:pt x="1566" y="471"/>
                      <a:pt x="1568" y="466"/>
                    </a:cubicBezTo>
                    <a:cubicBezTo>
                      <a:pt x="1568" y="463"/>
                      <a:pt x="1568" y="462"/>
                      <a:pt x="1568" y="458"/>
                    </a:cubicBezTo>
                    <a:lnTo>
                      <a:pt x="1568" y="449"/>
                    </a:lnTo>
                    <a:cubicBezTo>
                      <a:pt x="1577" y="335"/>
                      <a:pt x="1498" y="222"/>
                      <a:pt x="1351" y="135"/>
                    </a:cubicBezTo>
                    <a:cubicBezTo>
                      <a:pt x="1198" y="48"/>
                      <a:pt x="997" y="0"/>
                      <a:pt x="7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1" name="Google Shape;2751;p57"/>
              <p:cNvSpPr/>
              <p:nvPr/>
            </p:nvSpPr>
            <p:spPr>
              <a:xfrm>
                <a:off x="890067" y="2522572"/>
                <a:ext cx="119251" cy="68734"/>
              </a:xfrm>
              <a:custGeom>
                <a:rect b="b" l="l" r="r" t="t"/>
                <a:pathLst>
                  <a:path extrusionOk="0" h="981" w="1702">
                    <a:moveTo>
                      <a:pt x="844" y="62"/>
                    </a:moveTo>
                    <a:cubicBezTo>
                      <a:pt x="1059" y="62"/>
                      <a:pt x="1260" y="110"/>
                      <a:pt x="1411" y="197"/>
                    </a:cubicBezTo>
                    <a:cubicBezTo>
                      <a:pt x="1559" y="282"/>
                      <a:pt x="1637" y="397"/>
                      <a:pt x="1628" y="511"/>
                    </a:cubicBezTo>
                    <a:lnTo>
                      <a:pt x="1628" y="520"/>
                    </a:lnTo>
                    <a:cubicBezTo>
                      <a:pt x="1628" y="524"/>
                      <a:pt x="1628" y="525"/>
                      <a:pt x="1628" y="528"/>
                    </a:cubicBezTo>
                    <a:cubicBezTo>
                      <a:pt x="1628" y="533"/>
                      <a:pt x="1625" y="536"/>
                      <a:pt x="1625" y="540"/>
                    </a:cubicBezTo>
                    <a:lnTo>
                      <a:pt x="1624" y="548"/>
                    </a:lnTo>
                    <a:lnTo>
                      <a:pt x="1620" y="557"/>
                    </a:lnTo>
                    <a:cubicBezTo>
                      <a:pt x="1620" y="560"/>
                      <a:pt x="1620" y="564"/>
                      <a:pt x="1619" y="565"/>
                    </a:cubicBezTo>
                    <a:cubicBezTo>
                      <a:pt x="1617" y="570"/>
                      <a:pt x="1616" y="573"/>
                      <a:pt x="1614" y="577"/>
                    </a:cubicBezTo>
                    <a:lnTo>
                      <a:pt x="1610" y="585"/>
                    </a:lnTo>
                    <a:lnTo>
                      <a:pt x="1607" y="594"/>
                    </a:lnTo>
                    <a:cubicBezTo>
                      <a:pt x="1605" y="597"/>
                      <a:pt x="1605" y="599"/>
                      <a:pt x="1604" y="602"/>
                    </a:cubicBezTo>
                    <a:cubicBezTo>
                      <a:pt x="1602" y="608"/>
                      <a:pt x="1597" y="611"/>
                      <a:pt x="1594" y="616"/>
                    </a:cubicBezTo>
                    <a:lnTo>
                      <a:pt x="1590" y="623"/>
                    </a:lnTo>
                    <a:lnTo>
                      <a:pt x="1585" y="633"/>
                    </a:lnTo>
                    <a:cubicBezTo>
                      <a:pt x="1584" y="634"/>
                      <a:pt x="1582" y="637"/>
                      <a:pt x="1580" y="639"/>
                    </a:cubicBezTo>
                    <a:cubicBezTo>
                      <a:pt x="1577" y="645"/>
                      <a:pt x="1571" y="651"/>
                      <a:pt x="1567" y="657"/>
                    </a:cubicBezTo>
                    <a:lnTo>
                      <a:pt x="1562" y="663"/>
                    </a:lnTo>
                    <a:lnTo>
                      <a:pt x="1556" y="671"/>
                    </a:lnTo>
                    <a:lnTo>
                      <a:pt x="1551" y="677"/>
                    </a:lnTo>
                    <a:cubicBezTo>
                      <a:pt x="1545" y="683"/>
                      <a:pt x="1539" y="690"/>
                      <a:pt x="1531" y="696"/>
                    </a:cubicBezTo>
                    <a:lnTo>
                      <a:pt x="1527" y="700"/>
                    </a:lnTo>
                    <a:lnTo>
                      <a:pt x="1517" y="708"/>
                    </a:lnTo>
                    <a:lnTo>
                      <a:pt x="1513" y="714"/>
                    </a:lnTo>
                    <a:cubicBezTo>
                      <a:pt x="1504" y="723"/>
                      <a:pt x="1491" y="731"/>
                      <a:pt x="1480" y="740"/>
                    </a:cubicBezTo>
                    <a:lnTo>
                      <a:pt x="1468" y="750"/>
                    </a:lnTo>
                    <a:cubicBezTo>
                      <a:pt x="1451" y="762"/>
                      <a:pt x="1433" y="773"/>
                      <a:pt x="1414" y="783"/>
                    </a:cubicBezTo>
                    <a:cubicBezTo>
                      <a:pt x="1265" y="871"/>
                      <a:pt x="1064" y="919"/>
                      <a:pt x="848" y="919"/>
                    </a:cubicBezTo>
                    <a:cubicBezTo>
                      <a:pt x="633" y="919"/>
                      <a:pt x="433" y="871"/>
                      <a:pt x="281" y="783"/>
                    </a:cubicBezTo>
                    <a:cubicBezTo>
                      <a:pt x="261" y="773"/>
                      <a:pt x="244" y="760"/>
                      <a:pt x="227" y="750"/>
                    </a:cubicBezTo>
                    <a:cubicBezTo>
                      <a:pt x="224" y="747"/>
                      <a:pt x="221" y="745"/>
                      <a:pt x="219" y="742"/>
                    </a:cubicBezTo>
                    <a:lnTo>
                      <a:pt x="210" y="736"/>
                    </a:lnTo>
                    <a:lnTo>
                      <a:pt x="204" y="730"/>
                    </a:lnTo>
                    <a:cubicBezTo>
                      <a:pt x="196" y="723"/>
                      <a:pt x="188" y="719"/>
                      <a:pt x="181" y="713"/>
                    </a:cubicBezTo>
                    <a:cubicBezTo>
                      <a:pt x="179" y="711"/>
                      <a:pt x="176" y="708"/>
                      <a:pt x="175" y="705"/>
                    </a:cubicBezTo>
                    <a:lnTo>
                      <a:pt x="167" y="697"/>
                    </a:lnTo>
                    <a:lnTo>
                      <a:pt x="159" y="691"/>
                    </a:lnTo>
                    <a:cubicBezTo>
                      <a:pt x="155" y="687"/>
                      <a:pt x="148" y="682"/>
                      <a:pt x="144" y="676"/>
                    </a:cubicBezTo>
                    <a:cubicBezTo>
                      <a:pt x="141" y="674"/>
                      <a:pt x="139" y="671"/>
                      <a:pt x="138" y="668"/>
                    </a:cubicBezTo>
                    <a:lnTo>
                      <a:pt x="130" y="660"/>
                    </a:lnTo>
                    <a:lnTo>
                      <a:pt x="124" y="653"/>
                    </a:lnTo>
                    <a:cubicBezTo>
                      <a:pt x="121" y="648"/>
                      <a:pt x="118" y="643"/>
                      <a:pt x="113" y="639"/>
                    </a:cubicBezTo>
                    <a:cubicBezTo>
                      <a:pt x="111" y="636"/>
                      <a:pt x="110" y="633"/>
                      <a:pt x="108" y="630"/>
                    </a:cubicBezTo>
                    <a:lnTo>
                      <a:pt x="104" y="622"/>
                    </a:lnTo>
                    <a:lnTo>
                      <a:pt x="99" y="614"/>
                    </a:lnTo>
                    <a:cubicBezTo>
                      <a:pt x="95" y="610"/>
                      <a:pt x="93" y="605"/>
                      <a:pt x="91" y="600"/>
                    </a:cubicBezTo>
                    <a:cubicBezTo>
                      <a:pt x="88" y="599"/>
                      <a:pt x="88" y="596"/>
                      <a:pt x="87" y="593"/>
                    </a:cubicBezTo>
                    <a:lnTo>
                      <a:pt x="84" y="585"/>
                    </a:lnTo>
                    <a:lnTo>
                      <a:pt x="81" y="576"/>
                    </a:lnTo>
                    <a:cubicBezTo>
                      <a:pt x="78" y="573"/>
                      <a:pt x="76" y="568"/>
                      <a:pt x="75" y="564"/>
                    </a:cubicBezTo>
                    <a:cubicBezTo>
                      <a:pt x="75" y="560"/>
                      <a:pt x="73" y="557"/>
                      <a:pt x="73" y="556"/>
                    </a:cubicBezTo>
                    <a:lnTo>
                      <a:pt x="70" y="547"/>
                    </a:lnTo>
                    <a:lnTo>
                      <a:pt x="68" y="539"/>
                    </a:lnTo>
                    <a:cubicBezTo>
                      <a:pt x="67" y="534"/>
                      <a:pt x="65" y="530"/>
                      <a:pt x="65" y="525"/>
                    </a:cubicBezTo>
                    <a:cubicBezTo>
                      <a:pt x="65" y="524"/>
                      <a:pt x="65" y="520"/>
                      <a:pt x="65" y="519"/>
                    </a:cubicBezTo>
                    <a:lnTo>
                      <a:pt x="64" y="510"/>
                    </a:lnTo>
                    <a:lnTo>
                      <a:pt x="62" y="500"/>
                    </a:lnTo>
                    <a:cubicBezTo>
                      <a:pt x="62" y="497"/>
                      <a:pt x="62" y="494"/>
                      <a:pt x="62" y="490"/>
                    </a:cubicBezTo>
                    <a:cubicBezTo>
                      <a:pt x="62" y="380"/>
                      <a:pt x="138" y="277"/>
                      <a:pt x="278" y="197"/>
                    </a:cubicBezTo>
                    <a:cubicBezTo>
                      <a:pt x="427" y="110"/>
                      <a:pt x="628" y="62"/>
                      <a:pt x="844" y="62"/>
                    </a:cubicBezTo>
                    <a:close/>
                    <a:moveTo>
                      <a:pt x="845" y="1"/>
                    </a:moveTo>
                    <a:cubicBezTo>
                      <a:pt x="627" y="1"/>
                      <a:pt x="411" y="48"/>
                      <a:pt x="247" y="144"/>
                    </a:cubicBezTo>
                    <a:cubicBezTo>
                      <a:pt x="84" y="239"/>
                      <a:pt x="1" y="364"/>
                      <a:pt x="1" y="490"/>
                    </a:cubicBezTo>
                    <a:cubicBezTo>
                      <a:pt x="1" y="497"/>
                      <a:pt x="2" y="507"/>
                      <a:pt x="2" y="514"/>
                    </a:cubicBezTo>
                    <a:cubicBezTo>
                      <a:pt x="2" y="522"/>
                      <a:pt x="4" y="530"/>
                      <a:pt x="5" y="536"/>
                    </a:cubicBezTo>
                    <a:cubicBezTo>
                      <a:pt x="7" y="545"/>
                      <a:pt x="8" y="554"/>
                      <a:pt x="11" y="562"/>
                    </a:cubicBezTo>
                    <a:cubicBezTo>
                      <a:pt x="13" y="570"/>
                      <a:pt x="15" y="576"/>
                      <a:pt x="16" y="584"/>
                    </a:cubicBezTo>
                    <a:cubicBezTo>
                      <a:pt x="19" y="593"/>
                      <a:pt x="24" y="600"/>
                      <a:pt x="27" y="610"/>
                    </a:cubicBezTo>
                    <a:cubicBezTo>
                      <a:pt x="30" y="616"/>
                      <a:pt x="33" y="622"/>
                      <a:pt x="36" y="630"/>
                    </a:cubicBezTo>
                    <a:cubicBezTo>
                      <a:pt x="41" y="639"/>
                      <a:pt x="45" y="645"/>
                      <a:pt x="51" y="654"/>
                    </a:cubicBezTo>
                    <a:cubicBezTo>
                      <a:pt x="55" y="660"/>
                      <a:pt x="59" y="668"/>
                      <a:pt x="64" y="674"/>
                    </a:cubicBezTo>
                    <a:cubicBezTo>
                      <a:pt x="68" y="683"/>
                      <a:pt x="76" y="691"/>
                      <a:pt x="84" y="699"/>
                    </a:cubicBezTo>
                    <a:cubicBezTo>
                      <a:pt x="88" y="705"/>
                      <a:pt x="93" y="713"/>
                      <a:pt x="98" y="719"/>
                    </a:cubicBezTo>
                    <a:cubicBezTo>
                      <a:pt x="105" y="727"/>
                      <a:pt x="115" y="736"/>
                      <a:pt x="124" y="743"/>
                    </a:cubicBezTo>
                    <a:cubicBezTo>
                      <a:pt x="130" y="750"/>
                      <a:pt x="135" y="754"/>
                      <a:pt x="141" y="760"/>
                    </a:cubicBezTo>
                    <a:cubicBezTo>
                      <a:pt x="151" y="768"/>
                      <a:pt x="162" y="776"/>
                      <a:pt x="173" y="785"/>
                    </a:cubicBezTo>
                    <a:cubicBezTo>
                      <a:pt x="179" y="790"/>
                      <a:pt x="185" y="794"/>
                      <a:pt x="193" y="799"/>
                    </a:cubicBezTo>
                    <a:cubicBezTo>
                      <a:pt x="210" y="813"/>
                      <a:pt x="230" y="825"/>
                      <a:pt x="250" y="837"/>
                    </a:cubicBezTo>
                    <a:cubicBezTo>
                      <a:pt x="416" y="933"/>
                      <a:pt x="633" y="980"/>
                      <a:pt x="848" y="980"/>
                    </a:cubicBezTo>
                    <a:cubicBezTo>
                      <a:pt x="1064" y="980"/>
                      <a:pt x="1282" y="933"/>
                      <a:pt x="1447" y="837"/>
                    </a:cubicBezTo>
                    <a:cubicBezTo>
                      <a:pt x="1467" y="825"/>
                      <a:pt x="1487" y="813"/>
                      <a:pt x="1504" y="799"/>
                    </a:cubicBezTo>
                    <a:cubicBezTo>
                      <a:pt x="1508" y="796"/>
                      <a:pt x="1513" y="793"/>
                      <a:pt x="1517" y="790"/>
                    </a:cubicBezTo>
                    <a:cubicBezTo>
                      <a:pt x="1530" y="780"/>
                      <a:pt x="1544" y="770"/>
                      <a:pt x="1554" y="760"/>
                    </a:cubicBezTo>
                    <a:cubicBezTo>
                      <a:pt x="1559" y="756"/>
                      <a:pt x="1564" y="751"/>
                      <a:pt x="1568" y="747"/>
                    </a:cubicBezTo>
                    <a:cubicBezTo>
                      <a:pt x="1579" y="737"/>
                      <a:pt x="1588" y="728"/>
                      <a:pt x="1597" y="719"/>
                    </a:cubicBezTo>
                    <a:cubicBezTo>
                      <a:pt x="1602" y="713"/>
                      <a:pt x="1605" y="708"/>
                      <a:pt x="1610" y="703"/>
                    </a:cubicBezTo>
                    <a:cubicBezTo>
                      <a:pt x="1617" y="694"/>
                      <a:pt x="1625" y="683"/>
                      <a:pt x="1631" y="676"/>
                    </a:cubicBezTo>
                    <a:cubicBezTo>
                      <a:pt x="1636" y="670"/>
                      <a:pt x="1639" y="662"/>
                      <a:pt x="1644" y="656"/>
                    </a:cubicBezTo>
                    <a:cubicBezTo>
                      <a:pt x="1648" y="648"/>
                      <a:pt x="1654" y="639"/>
                      <a:pt x="1659" y="631"/>
                    </a:cubicBezTo>
                    <a:cubicBezTo>
                      <a:pt x="1662" y="623"/>
                      <a:pt x="1664" y="617"/>
                      <a:pt x="1667" y="610"/>
                    </a:cubicBezTo>
                    <a:cubicBezTo>
                      <a:pt x="1671" y="602"/>
                      <a:pt x="1674" y="594"/>
                      <a:pt x="1677" y="585"/>
                    </a:cubicBezTo>
                    <a:cubicBezTo>
                      <a:pt x="1679" y="577"/>
                      <a:pt x="1680" y="571"/>
                      <a:pt x="1684" y="564"/>
                    </a:cubicBezTo>
                    <a:cubicBezTo>
                      <a:pt x="1685" y="556"/>
                      <a:pt x="1688" y="547"/>
                      <a:pt x="1690" y="539"/>
                    </a:cubicBezTo>
                    <a:cubicBezTo>
                      <a:pt x="1690" y="531"/>
                      <a:pt x="1690" y="524"/>
                      <a:pt x="1691" y="517"/>
                    </a:cubicBezTo>
                    <a:cubicBezTo>
                      <a:pt x="1702" y="384"/>
                      <a:pt x="1620" y="247"/>
                      <a:pt x="1444" y="144"/>
                    </a:cubicBezTo>
                    <a:cubicBezTo>
                      <a:pt x="1277" y="48"/>
                      <a:pt x="1062" y="1"/>
                      <a:pt x="84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2" name="Google Shape;2752;p57"/>
              <p:cNvSpPr/>
              <p:nvPr/>
            </p:nvSpPr>
            <p:spPr>
              <a:xfrm>
                <a:off x="640914" y="2328071"/>
                <a:ext cx="105027" cy="80365"/>
              </a:xfrm>
              <a:custGeom>
                <a:rect b="b" l="l" r="r" t="t"/>
                <a:pathLst>
                  <a:path extrusionOk="0" h="1147" w="1499">
                    <a:moveTo>
                      <a:pt x="0" y="0"/>
                    </a:moveTo>
                    <a:lnTo>
                      <a:pt x="0" y="100"/>
                    </a:lnTo>
                    <a:lnTo>
                      <a:pt x="1499" y="1146"/>
                    </a:lnTo>
                    <a:lnTo>
                      <a:pt x="1499" y="1045"/>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3" name="Google Shape;2753;p57"/>
              <p:cNvSpPr/>
              <p:nvPr/>
            </p:nvSpPr>
            <p:spPr>
              <a:xfrm>
                <a:off x="745872" y="2401219"/>
                <a:ext cx="180698" cy="101174"/>
              </a:xfrm>
              <a:custGeom>
                <a:rect b="b" l="l" r="r" t="t"/>
                <a:pathLst>
                  <a:path extrusionOk="0" h="1444" w="2579">
                    <a:moveTo>
                      <a:pt x="1" y="1"/>
                    </a:moveTo>
                    <a:lnTo>
                      <a:pt x="1" y="102"/>
                    </a:lnTo>
                    <a:cubicBezTo>
                      <a:pt x="742" y="620"/>
                      <a:pt x="1611" y="1071"/>
                      <a:pt x="2579" y="1443"/>
                    </a:cubicBezTo>
                    <a:lnTo>
                      <a:pt x="2577" y="1342"/>
                    </a:lnTo>
                    <a:cubicBezTo>
                      <a:pt x="1611" y="971"/>
                      <a:pt x="742" y="519"/>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4" name="Google Shape;2754;p57"/>
              <p:cNvSpPr/>
              <p:nvPr/>
            </p:nvSpPr>
            <p:spPr>
              <a:xfrm>
                <a:off x="640914" y="2323587"/>
                <a:ext cx="299668" cy="174182"/>
              </a:xfrm>
              <a:custGeom>
                <a:rect b="b" l="l" r="r" t="t"/>
                <a:pathLst>
                  <a:path extrusionOk="0" h="2486" w="4277">
                    <a:moveTo>
                      <a:pt x="4075" y="2450"/>
                    </a:moveTo>
                    <a:cubicBezTo>
                      <a:pt x="3109" y="2079"/>
                      <a:pt x="2240" y="1627"/>
                      <a:pt x="1499" y="1109"/>
                    </a:cubicBezTo>
                    <a:lnTo>
                      <a:pt x="0" y="64"/>
                    </a:lnTo>
                    <a:lnTo>
                      <a:pt x="111" y="1"/>
                    </a:lnTo>
                    <a:lnTo>
                      <a:pt x="1909" y="872"/>
                    </a:lnTo>
                    <a:cubicBezTo>
                      <a:pt x="2803" y="1302"/>
                      <a:pt x="3577" y="1807"/>
                      <a:pt x="4217" y="2368"/>
                    </a:cubicBezTo>
                    <a:lnTo>
                      <a:pt x="4277" y="2422"/>
                    </a:lnTo>
                    <a:lnTo>
                      <a:pt x="4167" y="2485"/>
                    </a:lnTo>
                    <a:close/>
                  </a:path>
                </a:pathLst>
              </a:custGeom>
              <a:gradFill>
                <a:gsLst>
                  <a:gs pos="0">
                    <a:schemeClr val="dk2"/>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5" name="Google Shape;2755;p57"/>
              <p:cNvSpPr/>
              <p:nvPr/>
            </p:nvSpPr>
            <p:spPr>
              <a:xfrm>
                <a:off x="921246" y="2482285"/>
                <a:ext cx="54581" cy="123104"/>
              </a:xfrm>
              <a:custGeom>
                <a:rect b="b" l="l" r="r" t="t"/>
                <a:pathLst>
                  <a:path extrusionOk="0" h="1757" w="779">
                    <a:moveTo>
                      <a:pt x="2" y="23"/>
                    </a:moveTo>
                    <a:cubicBezTo>
                      <a:pt x="2" y="26"/>
                      <a:pt x="3" y="31"/>
                      <a:pt x="5" y="34"/>
                    </a:cubicBezTo>
                    <a:cubicBezTo>
                      <a:pt x="5" y="39"/>
                      <a:pt x="6" y="42"/>
                      <a:pt x="6" y="45"/>
                    </a:cubicBezTo>
                    <a:cubicBezTo>
                      <a:pt x="8" y="49"/>
                      <a:pt x="11" y="53"/>
                      <a:pt x="11" y="56"/>
                    </a:cubicBezTo>
                    <a:cubicBezTo>
                      <a:pt x="13" y="59"/>
                      <a:pt x="14" y="63"/>
                      <a:pt x="16" y="65"/>
                    </a:cubicBezTo>
                    <a:cubicBezTo>
                      <a:pt x="17" y="69"/>
                      <a:pt x="20" y="73"/>
                      <a:pt x="22" y="77"/>
                    </a:cubicBezTo>
                    <a:cubicBezTo>
                      <a:pt x="25" y="80"/>
                      <a:pt x="26" y="83"/>
                      <a:pt x="28" y="86"/>
                    </a:cubicBezTo>
                    <a:cubicBezTo>
                      <a:pt x="31" y="89"/>
                      <a:pt x="34" y="94"/>
                      <a:pt x="39" y="99"/>
                    </a:cubicBezTo>
                    <a:cubicBezTo>
                      <a:pt x="40" y="102"/>
                      <a:pt x="42" y="103"/>
                      <a:pt x="45" y="106"/>
                    </a:cubicBezTo>
                    <a:cubicBezTo>
                      <a:pt x="48" y="109"/>
                      <a:pt x="53" y="114"/>
                      <a:pt x="57" y="119"/>
                    </a:cubicBezTo>
                    <a:cubicBezTo>
                      <a:pt x="59" y="120"/>
                      <a:pt x="62" y="123"/>
                      <a:pt x="63" y="125"/>
                    </a:cubicBezTo>
                    <a:cubicBezTo>
                      <a:pt x="68" y="129"/>
                      <a:pt x="74" y="134"/>
                      <a:pt x="80" y="139"/>
                    </a:cubicBezTo>
                    <a:cubicBezTo>
                      <a:pt x="83" y="140"/>
                      <a:pt x="85" y="142"/>
                      <a:pt x="86" y="143"/>
                    </a:cubicBezTo>
                    <a:cubicBezTo>
                      <a:pt x="96" y="149"/>
                      <a:pt x="103" y="154"/>
                      <a:pt x="113" y="160"/>
                    </a:cubicBezTo>
                    <a:cubicBezTo>
                      <a:pt x="263" y="248"/>
                      <a:pt x="509" y="248"/>
                      <a:pt x="662" y="160"/>
                    </a:cubicBezTo>
                    <a:cubicBezTo>
                      <a:pt x="671" y="154"/>
                      <a:pt x="680" y="149"/>
                      <a:pt x="688" y="143"/>
                    </a:cubicBezTo>
                    <a:cubicBezTo>
                      <a:pt x="691" y="140"/>
                      <a:pt x="694" y="139"/>
                      <a:pt x="697" y="136"/>
                    </a:cubicBezTo>
                    <a:cubicBezTo>
                      <a:pt x="702" y="133"/>
                      <a:pt x="706" y="129"/>
                      <a:pt x="711" y="125"/>
                    </a:cubicBezTo>
                    <a:cubicBezTo>
                      <a:pt x="714" y="122"/>
                      <a:pt x="717" y="120"/>
                      <a:pt x="719" y="117"/>
                    </a:cubicBezTo>
                    <a:cubicBezTo>
                      <a:pt x="723" y="114"/>
                      <a:pt x="728" y="109"/>
                      <a:pt x="731" y="106"/>
                    </a:cubicBezTo>
                    <a:cubicBezTo>
                      <a:pt x="734" y="103"/>
                      <a:pt x="736" y="100"/>
                      <a:pt x="737" y="97"/>
                    </a:cubicBezTo>
                    <a:cubicBezTo>
                      <a:pt x="742" y="94"/>
                      <a:pt x="745" y="89"/>
                      <a:pt x="746" y="85"/>
                    </a:cubicBezTo>
                    <a:cubicBezTo>
                      <a:pt x="749" y="83"/>
                      <a:pt x="751" y="79"/>
                      <a:pt x="752" y="77"/>
                    </a:cubicBezTo>
                    <a:cubicBezTo>
                      <a:pt x="754" y="73"/>
                      <a:pt x="757" y="69"/>
                      <a:pt x="759" y="65"/>
                    </a:cubicBezTo>
                    <a:cubicBezTo>
                      <a:pt x="762" y="62"/>
                      <a:pt x="762" y="59"/>
                      <a:pt x="763" y="56"/>
                    </a:cubicBezTo>
                    <a:cubicBezTo>
                      <a:pt x="765" y="53"/>
                      <a:pt x="768" y="48"/>
                      <a:pt x="768" y="43"/>
                    </a:cubicBezTo>
                    <a:cubicBezTo>
                      <a:pt x="769" y="42"/>
                      <a:pt x="769" y="37"/>
                      <a:pt x="771" y="34"/>
                    </a:cubicBezTo>
                    <a:cubicBezTo>
                      <a:pt x="772" y="31"/>
                      <a:pt x="772" y="26"/>
                      <a:pt x="774" y="22"/>
                    </a:cubicBezTo>
                    <a:cubicBezTo>
                      <a:pt x="774" y="19"/>
                      <a:pt x="774" y="16"/>
                      <a:pt x="774" y="13"/>
                    </a:cubicBezTo>
                    <a:cubicBezTo>
                      <a:pt x="776" y="9"/>
                      <a:pt x="776" y="5"/>
                      <a:pt x="776" y="2"/>
                    </a:cubicBezTo>
                    <a:lnTo>
                      <a:pt x="776" y="0"/>
                    </a:lnTo>
                    <a:lnTo>
                      <a:pt x="777" y="1509"/>
                    </a:lnTo>
                    <a:cubicBezTo>
                      <a:pt x="779" y="1568"/>
                      <a:pt x="740" y="1626"/>
                      <a:pt x="665" y="1669"/>
                    </a:cubicBezTo>
                    <a:cubicBezTo>
                      <a:pt x="512" y="1757"/>
                      <a:pt x="266" y="1757"/>
                      <a:pt x="116" y="1669"/>
                    </a:cubicBezTo>
                    <a:cubicBezTo>
                      <a:pt x="40" y="1626"/>
                      <a:pt x="3" y="1569"/>
                      <a:pt x="3" y="1511"/>
                    </a:cubicBezTo>
                    <a:lnTo>
                      <a:pt x="0" y="3"/>
                    </a:lnTo>
                    <a:cubicBezTo>
                      <a:pt x="0" y="6"/>
                      <a:pt x="2" y="9"/>
                      <a:pt x="2" y="14"/>
                    </a:cubicBezTo>
                    <a:cubicBezTo>
                      <a:pt x="2" y="17"/>
                      <a:pt x="2" y="20"/>
                      <a:pt x="2" y="23"/>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6" name="Google Shape;2756;p57"/>
              <p:cNvSpPr/>
              <p:nvPr/>
            </p:nvSpPr>
            <p:spPr>
              <a:xfrm>
                <a:off x="920825" y="2466590"/>
                <a:ext cx="54791" cy="31529"/>
              </a:xfrm>
              <a:custGeom>
                <a:rect b="b" l="l" r="r" t="t"/>
                <a:pathLst>
                  <a:path extrusionOk="0" h="450" w="782">
                    <a:moveTo>
                      <a:pt x="393" y="0"/>
                    </a:moveTo>
                    <a:cubicBezTo>
                      <a:pt x="294" y="0"/>
                      <a:pt x="195" y="22"/>
                      <a:pt x="120" y="66"/>
                    </a:cubicBezTo>
                    <a:cubicBezTo>
                      <a:pt x="39" y="113"/>
                      <a:pt x="0" y="177"/>
                      <a:pt x="6" y="238"/>
                    </a:cubicBezTo>
                    <a:cubicBezTo>
                      <a:pt x="6" y="241"/>
                      <a:pt x="6" y="244"/>
                      <a:pt x="8" y="247"/>
                    </a:cubicBezTo>
                    <a:cubicBezTo>
                      <a:pt x="8" y="250"/>
                      <a:pt x="9" y="255"/>
                      <a:pt x="9" y="258"/>
                    </a:cubicBezTo>
                    <a:cubicBezTo>
                      <a:pt x="11" y="261"/>
                      <a:pt x="11" y="264"/>
                      <a:pt x="12" y="267"/>
                    </a:cubicBezTo>
                    <a:cubicBezTo>
                      <a:pt x="14" y="272"/>
                      <a:pt x="15" y="277"/>
                      <a:pt x="17" y="280"/>
                    </a:cubicBezTo>
                    <a:cubicBezTo>
                      <a:pt x="19" y="283"/>
                      <a:pt x="20" y="286"/>
                      <a:pt x="22" y="289"/>
                    </a:cubicBezTo>
                    <a:cubicBezTo>
                      <a:pt x="23" y="293"/>
                      <a:pt x="26" y="297"/>
                      <a:pt x="28" y="301"/>
                    </a:cubicBezTo>
                    <a:cubicBezTo>
                      <a:pt x="29" y="304"/>
                      <a:pt x="32" y="307"/>
                      <a:pt x="34" y="310"/>
                    </a:cubicBezTo>
                    <a:cubicBezTo>
                      <a:pt x="37" y="313"/>
                      <a:pt x="40" y="318"/>
                      <a:pt x="43" y="323"/>
                    </a:cubicBezTo>
                    <a:cubicBezTo>
                      <a:pt x="45" y="324"/>
                      <a:pt x="48" y="327"/>
                      <a:pt x="49" y="330"/>
                    </a:cubicBezTo>
                    <a:cubicBezTo>
                      <a:pt x="54" y="333"/>
                      <a:pt x="59" y="338"/>
                      <a:pt x="63" y="343"/>
                    </a:cubicBezTo>
                    <a:cubicBezTo>
                      <a:pt x="65" y="344"/>
                      <a:pt x="66" y="347"/>
                      <a:pt x="69" y="349"/>
                    </a:cubicBezTo>
                    <a:cubicBezTo>
                      <a:pt x="74" y="353"/>
                      <a:pt x="80" y="358"/>
                      <a:pt x="86" y="363"/>
                    </a:cubicBezTo>
                    <a:cubicBezTo>
                      <a:pt x="88" y="364"/>
                      <a:pt x="91" y="366"/>
                      <a:pt x="92" y="367"/>
                    </a:cubicBezTo>
                    <a:cubicBezTo>
                      <a:pt x="100" y="373"/>
                      <a:pt x="109" y="378"/>
                      <a:pt x="119" y="384"/>
                    </a:cubicBezTo>
                    <a:cubicBezTo>
                      <a:pt x="194" y="428"/>
                      <a:pt x="293" y="450"/>
                      <a:pt x="392" y="450"/>
                    </a:cubicBezTo>
                    <a:cubicBezTo>
                      <a:pt x="492" y="450"/>
                      <a:pt x="591" y="428"/>
                      <a:pt x="666" y="384"/>
                    </a:cubicBezTo>
                    <a:cubicBezTo>
                      <a:pt x="677" y="378"/>
                      <a:pt x="685" y="373"/>
                      <a:pt x="694" y="367"/>
                    </a:cubicBezTo>
                    <a:cubicBezTo>
                      <a:pt x="697" y="364"/>
                      <a:pt x="698" y="363"/>
                      <a:pt x="702" y="360"/>
                    </a:cubicBezTo>
                    <a:cubicBezTo>
                      <a:pt x="708" y="357"/>
                      <a:pt x="712" y="353"/>
                      <a:pt x="717" y="349"/>
                    </a:cubicBezTo>
                    <a:cubicBezTo>
                      <a:pt x="720" y="346"/>
                      <a:pt x="723" y="344"/>
                      <a:pt x="725" y="341"/>
                    </a:cubicBezTo>
                    <a:cubicBezTo>
                      <a:pt x="728" y="338"/>
                      <a:pt x="732" y="333"/>
                      <a:pt x="737" y="330"/>
                    </a:cubicBezTo>
                    <a:cubicBezTo>
                      <a:pt x="738" y="327"/>
                      <a:pt x="742" y="324"/>
                      <a:pt x="743" y="321"/>
                    </a:cubicBezTo>
                    <a:cubicBezTo>
                      <a:pt x="746" y="318"/>
                      <a:pt x="749" y="313"/>
                      <a:pt x="752" y="309"/>
                    </a:cubicBezTo>
                    <a:cubicBezTo>
                      <a:pt x="755" y="307"/>
                      <a:pt x="757" y="303"/>
                      <a:pt x="758" y="301"/>
                    </a:cubicBezTo>
                    <a:cubicBezTo>
                      <a:pt x="760" y="297"/>
                      <a:pt x="763" y="293"/>
                      <a:pt x="765" y="289"/>
                    </a:cubicBezTo>
                    <a:cubicBezTo>
                      <a:pt x="766" y="286"/>
                      <a:pt x="768" y="283"/>
                      <a:pt x="768" y="280"/>
                    </a:cubicBezTo>
                    <a:cubicBezTo>
                      <a:pt x="771" y="275"/>
                      <a:pt x="772" y="272"/>
                      <a:pt x="774" y="267"/>
                    </a:cubicBezTo>
                    <a:cubicBezTo>
                      <a:pt x="775" y="264"/>
                      <a:pt x="775" y="261"/>
                      <a:pt x="777" y="258"/>
                    </a:cubicBezTo>
                    <a:cubicBezTo>
                      <a:pt x="777" y="255"/>
                      <a:pt x="778" y="250"/>
                      <a:pt x="780" y="246"/>
                    </a:cubicBezTo>
                    <a:cubicBezTo>
                      <a:pt x="780" y="243"/>
                      <a:pt x="780" y="240"/>
                      <a:pt x="780" y="237"/>
                    </a:cubicBezTo>
                    <a:cubicBezTo>
                      <a:pt x="780" y="232"/>
                      <a:pt x="782" y="229"/>
                      <a:pt x="782" y="224"/>
                    </a:cubicBezTo>
                    <a:cubicBezTo>
                      <a:pt x="782" y="167"/>
                      <a:pt x="745" y="110"/>
                      <a:pt x="669" y="67"/>
                    </a:cubicBezTo>
                    <a:cubicBezTo>
                      <a:pt x="593" y="23"/>
                      <a:pt x="493" y="0"/>
                      <a:pt x="39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7" name="Google Shape;2757;p57"/>
              <p:cNvSpPr/>
              <p:nvPr/>
            </p:nvSpPr>
            <p:spPr>
              <a:xfrm>
                <a:off x="923908" y="2469112"/>
                <a:ext cx="48695" cy="26485"/>
              </a:xfrm>
              <a:custGeom>
                <a:rect b="b" l="l" r="r" t="t"/>
                <a:pathLst>
                  <a:path extrusionOk="0" h="378" w="695">
                    <a:moveTo>
                      <a:pt x="351" y="1"/>
                    </a:moveTo>
                    <a:cubicBezTo>
                      <a:pt x="263" y="1"/>
                      <a:pt x="175" y="19"/>
                      <a:pt x="107" y="56"/>
                    </a:cubicBezTo>
                    <a:cubicBezTo>
                      <a:pt x="35" y="96"/>
                      <a:pt x="1" y="148"/>
                      <a:pt x="5" y="199"/>
                    </a:cubicBezTo>
                    <a:cubicBezTo>
                      <a:pt x="5" y="202"/>
                      <a:pt x="5" y="205"/>
                      <a:pt x="5" y="208"/>
                    </a:cubicBezTo>
                    <a:cubicBezTo>
                      <a:pt x="7" y="210"/>
                      <a:pt x="8" y="214"/>
                      <a:pt x="8" y="217"/>
                    </a:cubicBezTo>
                    <a:cubicBezTo>
                      <a:pt x="10" y="219"/>
                      <a:pt x="10" y="222"/>
                      <a:pt x="10" y="225"/>
                    </a:cubicBezTo>
                    <a:cubicBezTo>
                      <a:pt x="13" y="228"/>
                      <a:pt x="13" y="231"/>
                      <a:pt x="15" y="234"/>
                    </a:cubicBezTo>
                    <a:cubicBezTo>
                      <a:pt x="16" y="237"/>
                      <a:pt x="18" y="241"/>
                      <a:pt x="19" y="242"/>
                    </a:cubicBezTo>
                    <a:cubicBezTo>
                      <a:pt x="21" y="247"/>
                      <a:pt x="22" y="250"/>
                      <a:pt x="25" y="253"/>
                    </a:cubicBezTo>
                    <a:cubicBezTo>
                      <a:pt x="27" y="254"/>
                      <a:pt x="28" y="257"/>
                      <a:pt x="30" y="261"/>
                    </a:cubicBezTo>
                    <a:cubicBezTo>
                      <a:pt x="31" y="264"/>
                      <a:pt x="36" y="267"/>
                      <a:pt x="39" y="271"/>
                    </a:cubicBezTo>
                    <a:cubicBezTo>
                      <a:pt x="41" y="273"/>
                      <a:pt x="42" y="274"/>
                      <a:pt x="44" y="277"/>
                    </a:cubicBezTo>
                    <a:cubicBezTo>
                      <a:pt x="47" y="281"/>
                      <a:pt x="51" y="284"/>
                      <a:pt x="55" y="287"/>
                    </a:cubicBezTo>
                    <a:cubicBezTo>
                      <a:pt x="58" y="288"/>
                      <a:pt x="59" y="291"/>
                      <a:pt x="61" y="293"/>
                    </a:cubicBezTo>
                    <a:cubicBezTo>
                      <a:pt x="65" y="297"/>
                      <a:pt x="70" y="301"/>
                      <a:pt x="76" y="304"/>
                    </a:cubicBezTo>
                    <a:cubicBezTo>
                      <a:pt x="78" y="305"/>
                      <a:pt x="79" y="307"/>
                      <a:pt x="82" y="308"/>
                    </a:cubicBezTo>
                    <a:cubicBezTo>
                      <a:pt x="88" y="313"/>
                      <a:pt x="98" y="317"/>
                      <a:pt x="105" y="322"/>
                    </a:cubicBezTo>
                    <a:cubicBezTo>
                      <a:pt x="172" y="359"/>
                      <a:pt x="260" y="377"/>
                      <a:pt x="349" y="377"/>
                    </a:cubicBezTo>
                    <a:cubicBezTo>
                      <a:pt x="437" y="377"/>
                      <a:pt x="525" y="359"/>
                      <a:pt x="593" y="322"/>
                    </a:cubicBezTo>
                    <a:cubicBezTo>
                      <a:pt x="602" y="317"/>
                      <a:pt x="610" y="313"/>
                      <a:pt x="618" y="308"/>
                    </a:cubicBezTo>
                    <a:cubicBezTo>
                      <a:pt x="621" y="305"/>
                      <a:pt x="622" y="304"/>
                      <a:pt x="625" y="302"/>
                    </a:cubicBezTo>
                    <a:cubicBezTo>
                      <a:pt x="630" y="299"/>
                      <a:pt x="634" y="296"/>
                      <a:pt x="639" y="293"/>
                    </a:cubicBezTo>
                    <a:cubicBezTo>
                      <a:pt x="641" y="291"/>
                      <a:pt x="642" y="288"/>
                      <a:pt x="645" y="287"/>
                    </a:cubicBezTo>
                    <a:cubicBezTo>
                      <a:pt x="648" y="282"/>
                      <a:pt x="653" y="279"/>
                      <a:pt x="656" y="277"/>
                    </a:cubicBezTo>
                    <a:cubicBezTo>
                      <a:pt x="658" y="274"/>
                      <a:pt x="659" y="271"/>
                      <a:pt x="662" y="270"/>
                    </a:cubicBezTo>
                    <a:cubicBezTo>
                      <a:pt x="665" y="267"/>
                      <a:pt x="667" y="262"/>
                      <a:pt x="670" y="261"/>
                    </a:cubicBezTo>
                    <a:cubicBezTo>
                      <a:pt x="671" y="257"/>
                      <a:pt x="673" y="254"/>
                      <a:pt x="674" y="253"/>
                    </a:cubicBezTo>
                    <a:cubicBezTo>
                      <a:pt x="676" y="248"/>
                      <a:pt x="679" y="247"/>
                      <a:pt x="681" y="244"/>
                    </a:cubicBezTo>
                    <a:cubicBezTo>
                      <a:pt x="682" y="241"/>
                      <a:pt x="684" y="237"/>
                      <a:pt x="684" y="234"/>
                    </a:cubicBezTo>
                    <a:cubicBezTo>
                      <a:pt x="685" y="231"/>
                      <a:pt x="688" y="228"/>
                      <a:pt x="688" y="225"/>
                    </a:cubicBezTo>
                    <a:cubicBezTo>
                      <a:pt x="690" y="222"/>
                      <a:pt x="690" y="219"/>
                      <a:pt x="691" y="217"/>
                    </a:cubicBezTo>
                    <a:cubicBezTo>
                      <a:pt x="691" y="214"/>
                      <a:pt x="693" y="210"/>
                      <a:pt x="693" y="207"/>
                    </a:cubicBezTo>
                    <a:cubicBezTo>
                      <a:pt x="694" y="204"/>
                      <a:pt x="694" y="202"/>
                      <a:pt x="694" y="199"/>
                    </a:cubicBezTo>
                    <a:cubicBezTo>
                      <a:pt x="694" y="196"/>
                      <a:pt x="694" y="191"/>
                      <a:pt x="694" y="188"/>
                    </a:cubicBezTo>
                    <a:cubicBezTo>
                      <a:pt x="694" y="141"/>
                      <a:pt x="662" y="93"/>
                      <a:pt x="594" y="56"/>
                    </a:cubicBezTo>
                    <a:cubicBezTo>
                      <a:pt x="528" y="19"/>
                      <a:pt x="439" y="1"/>
                      <a:pt x="3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8" name="Google Shape;2758;p57"/>
              <p:cNvSpPr/>
              <p:nvPr/>
            </p:nvSpPr>
            <p:spPr>
              <a:xfrm>
                <a:off x="937641" y="2476609"/>
                <a:ext cx="21510" cy="11631"/>
              </a:xfrm>
              <a:custGeom>
                <a:rect b="b" l="l" r="r" t="t"/>
                <a:pathLst>
                  <a:path extrusionOk="0" h="166" w="307">
                    <a:moveTo>
                      <a:pt x="154" y="0"/>
                    </a:moveTo>
                    <a:cubicBezTo>
                      <a:pt x="115" y="0"/>
                      <a:pt x="76" y="8"/>
                      <a:pt x="46" y="24"/>
                    </a:cubicBezTo>
                    <a:cubicBezTo>
                      <a:pt x="14" y="41"/>
                      <a:pt x="0" y="64"/>
                      <a:pt x="0" y="87"/>
                    </a:cubicBezTo>
                    <a:cubicBezTo>
                      <a:pt x="0" y="89"/>
                      <a:pt x="0" y="90"/>
                      <a:pt x="2" y="90"/>
                    </a:cubicBezTo>
                    <a:cubicBezTo>
                      <a:pt x="2" y="92"/>
                      <a:pt x="2" y="94"/>
                      <a:pt x="3" y="95"/>
                    </a:cubicBezTo>
                    <a:cubicBezTo>
                      <a:pt x="3" y="97"/>
                      <a:pt x="3" y="97"/>
                      <a:pt x="3" y="98"/>
                    </a:cubicBezTo>
                    <a:cubicBezTo>
                      <a:pt x="3" y="100"/>
                      <a:pt x="5" y="101"/>
                      <a:pt x="5" y="103"/>
                    </a:cubicBezTo>
                    <a:cubicBezTo>
                      <a:pt x="6" y="104"/>
                      <a:pt x="6" y="106"/>
                      <a:pt x="6" y="106"/>
                    </a:cubicBezTo>
                    <a:cubicBezTo>
                      <a:pt x="8" y="107"/>
                      <a:pt x="9" y="109"/>
                      <a:pt x="9" y="110"/>
                    </a:cubicBezTo>
                    <a:cubicBezTo>
                      <a:pt x="11" y="112"/>
                      <a:pt x="11" y="112"/>
                      <a:pt x="12" y="114"/>
                    </a:cubicBezTo>
                    <a:cubicBezTo>
                      <a:pt x="12" y="115"/>
                      <a:pt x="14" y="118"/>
                      <a:pt x="15" y="118"/>
                    </a:cubicBezTo>
                    <a:cubicBezTo>
                      <a:pt x="17" y="120"/>
                      <a:pt x="17" y="121"/>
                      <a:pt x="17" y="121"/>
                    </a:cubicBezTo>
                    <a:cubicBezTo>
                      <a:pt x="19" y="123"/>
                      <a:pt x="22" y="124"/>
                      <a:pt x="23" y="126"/>
                    </a:cubicBezTo>
                    <a:cubicBezTo>
                      <a:pt x="25" y="127"/>
                      <a:pt x="25" y="127"/>
                      <a:pt x="26" y="129"/>
                    </a:cubicBezTo>
                    <a:cubicBezTo>
                      <a:pt x="28" y="130"/>
                      <a:pt x="29" y="132"/>
                      <a:pt x="32" y="134"/>
                    </a:cubicBezTo>
                    <a:cubicBezTo>
                      <a:pt x="34" y="134"/>
                      <a:pt x="34" y="135"/>
                      <a:pt x="35" y="135"/>
                    </a:cubicBezTo>
                    <a:cubicBezTo>
                      <a:pt x="39" y="137"/>
                      <a:pt x="42" y="140"/>
                      <a:pt x="45" y="141"/>
                    </a:cubicBezTo>
                    <a:cubicBezTo>
                      <a:pt x="75" y="157"/>
                      <a:pt x="114" y="165"/>
                      <a:pt x="153" y="165"/>
                    </a:cubicBezTo>
                    <a:cubicBezTo>
                      <a:pt x="192" y="165"/>
                      <a:pt x="232" y="157"/>
                      <a:pt x="262" y="141"/>
                    </a:cubicBezTo>
                    <a:cubicBezTo>
                      <a:pt x="265" y="140"/>
                      <a:pt x="269" y="137"/>
                      <a:pt x="272" y="135"/>
                    </a:cubicBezTo>
                    <a:cubicBezTo>
                      <a:pt x="274" y="135"/>
                      <a:pt x="274" y="134"/>
                      <a:pt x="275" y="132"/>
                    </a:cubicBezTo>
                    <a:cubicBezTo>
                      <a:pt x="277" y="130"/>
                      <a:pt x="278" y="130"/>
                      <a:pt x="282" y="129"/>
                    </a:cubicBezTo>
                    <a:cubicBezTo>
                      <a:pt x="282" y="127"/>
                      <a:pt x="283" y="126"/>
                      <a:pt x="285" y="126"/>
                    </a:cubicBezTo>
                    <a:cubicBezTo>
                      <a:pt x="286" y="124"/>
                      <a:pt x="288" y="123"/>
                      <a:pt x="289" y="121"/>
                    </a:cubicBezTo>
                    <a:cubicBezTo>
                      <a:pt x="289" y="120"/>
                      <a:pt x="291" y="120"/>
                      <a:pt x="291" y="118"/>
                    </a:cubicBezTo>
                    <a:cubicBezTo>
                      <a:pt x="292" y="117"/>
                      <a:pt x="294" y="115"/>
                      <a:pt x="295" y="114"/>
                    </a:cubicBezTo>
                    <a:cubicBezTo>
                      <a:pt x="295" y="112"/>
                      <a:pt x="297" y="112"/>
                      <a:pt x="297" y="110"/>
                    </a:cubicBezTo>
                    <a:cubicBezTo>
                      <a:pt x="298" y="109"/>
                      <a:pt x="298" y="107"/>
                      <a:pt x="300" y="106"/>
                    </a:cubicBezTo>
                    <a:cubicBezTo>
                      <a:pt x="300" y="106"/>
                      <a:pt x="302" y="104"/>
                      <a:pt x="302" y="103"/>
                    </a:cubicBezTo>
                    <a:cubicBezTo>
                      <a:pt x="302" y="101"/>
                      <a:pt x="303" y="100"/>
                      <a:pt x="305" y="98"/>
                    </a:cubicBezTo>
                    <a:cubicBezTo>
                      <a:pt x="305" y="97"/>
                      <a:pt x="305" y="97"/>
                      <a:pt x="305" y="95"/>
                    </a:cubicBezTo>
                    <a:cubicBezTo>
                      <a:pt x="305" y="94"/>
                      <a:pt x="306" y="92"/>
                      <a:pt x="306" y="90"/>
                    </a:cubicBezTo>
                    <a:cubicBezTo>
                      <a:pt x="306" y="90"/>
                      <a:pt x="306" y="89"/>
                      <a:pt x="306" y="87"/>
                    </a:cubicBezTo>
                    <a:lnTo>
                      <a:pt x="306" y="83"/>
                    </a:lnTo>
                    <a:cubicBezTo>
                      <a:pt x="306" y="61"/>
                      <a:pt x="292" y="40"/>
                      <a:pt x="262" y="24"/>
                    </a:cubicBezTo>
                    <a:cubicBezTo>
                      <a:pt x="232" y="8"/>
                      <a:pt x="193" y="0"/>
                      <a:pt x="15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9" name="Google Shape;2759;p57"/>
              <p:cNvSpPr/>
              <p:nvPr/>
            </p:nvSpPr>
            <p:spPr>
              <a:xfrm>
                <a:off x="930635" y="2518158"/>
                <a:ext cx="51007" cy="59135"/>
              </a:xfrm>
              <a:custGeom>
                <a:rect b="b" l="l" r="r" t="t"/>
                <a:pathLst>
                  <a:path extrusionOk="0" h="844" w="728">
                    <a:moveTo>
                      <a:pt x="0" y="0"/>
                    </a:moveTo>
                    <a:lnTo>
                      <a:pt x="2" y="100"/>
                    </a:lnTo>
                    <a:lnTo>
                      <a:pt x="728" y="843"/>
                    </a:lnTo>
                    <a:lnTo>
                      <a:pt x="728" y="742"/>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0" name="Google Shape;2760;p57"/>
              <p:cNvSpPr/>
              <p:nvPr/>
            </p:nvSpPr>
            <p:spPr>
              <a:xfrm>
                <a:off x="981572" y="2570076"/>
                <a:ext cx="39306" cy="31109"/>
              </a:xfrm>
              <a:custGeom>
                <a:rect b="b" l="l" r="r" t="t"/>
                <a:pathLst>
                  <a:path extrusionOk="0" h="444" w="561">
                    <a:moveTo>
                      <a:pt x="1" y="1"/>
                    </a:moveTo>
                    <a:lnTo>
                      <a:pt x="1" y="101"/>
                    </a:lnTo>
                    <a:cubicBezTo>
                      <a:pt x="151" y="233"/>
                      <a:pt x="341" y="350"/>
                      <a:pt x="561" y="444"/>
                    </a:cubicBezTo>
                    <a:lnTo>
                      <a:pt x="561" y="344"/>
                    </a:lnTo>
                    <a:cubicBezTo>
                      <a:pt x="341" y="249"/>
                      <a:pt x="151" y="133"/>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1" name="Google Shape;2761;p57"/>
              <p:cNvSpPr/>
              <p:nvPr/>
            </p:nvSpPr>
            <p:spPr>
              <a:xfrm>
                <a:off x="1020809" y="2594109"/>
                <a:ext cx="209354" cy="96690"/>
              </a:xfrm>
              <a:custGeom>
                <a:rect b="b" l="l" r="r" t="t"/>
                <a:pathLst>
                  <a:path extrusionOk="0" h="1380" w="2988">
                    <a:moveTo>
                      <a:pt x="1" y="1"/>
                    </a:moveTo>
                    <a:lnTo>
                      <a:pt x="1" y="101"/>
                    </a:lnTo>
                    <a:lnTo>
                      <a:pt x="2988" y="1379"/>
                    </a:lnTo>
                    <a:lnTo>
                      <a:pt x="2988" y="1279"/>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2" name="Google Shape;2762;p57"/>
              <p:cNvSpPr/>
              <p:nvPr/>
            </p:nvSpPr>
            <p:spPr>
              <a:xfrm>
                <a:off x="1230094" y="2667607"/>
                <a:ext cx="27816" cy="23192"/>
              </a:xfrm>
              <a:custGeom>
                <a:rect b="b" l="l" r="r" t="t"/>
                <a:pathLst>
                  <a:path extrusionOk="0" h="331" w="397">
                    <a:moveTo>
                      <a:pt x="396" y="1"/>
                    </a:moveTo>
                    <a:lnTo>
                      <a:pt x="1" y="230"/>
                    </a:lnTo>
                    <a:lnTo>
                      <a:pt x="1" y="330"/>
                    </a:lnTo>
                    <a:lnTo>
                      <a:pt x="396" y="102"/>
                    </a:lnTo>
                    <a:lnTo>
                      <a:pt x="3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3" name="Google Shape;2763;p57"/>
              <p:cNvSpPr/>
              <p:nvPr/>
            </p:nvSpPr>
            <p:spPr>
              <a:xfrm>
                <a:off x="930635" y="2492374"/>
                <a:ext cx="327274" cy="191418"/>
              </a:xfrm>
              <a:custGeom>
                <a:rect b="b" l="l" r="r" t="t"/>
                <a:pathLst>
                  <a:path extrusionOk="0" h="2732" w="4671">
                    <a:moveTo>
                      <a:pt x="526" y="353"/>
                    </a:moveTo>
                    <a:cubicBezTo>
                      <a:pt x="602" y="308"/>
                      <a:pt x="640" y="250"/>
                      <a:pt x="640" y="193"/>
                    </a:cubicBezTo>
                    <a:lnTo>
                      <a:pt x="640" y="1"/>
                    </a:lnTo>
                    <a:lnTo>
                      <a:pt x="640" y="1"/>
                    </a:lnTo>
                    <a:lnTo>
                      <a:pt x="1883" y="442"/>
                    </a:lnTo>
                    <a:cubicBezTo>
                      <a:pt x="2112" y="530"/>
                      <a:pt x="2312" y="639"/>
                      <a:pt x="2475" y="768"/>
                    </a:cubicBezTo>
                    <a:lnTo>
                      <a:pt x="4670" y="2502"/>
                    </a:lnTo>
                    <a:lnTo>
                      <a:pt x="4275" y="2731"/>
                    </a:lnTo>
                    <a:lnTo>
                      <a:pt x="1288" y="1453"/>
                    </a:lnTo>
                    <a:cubicBezTo>
                      <a:pt x="1068" y="1359"/>
                      <a:pt x="878" y="1242"/>
                      <a:pt x="728" y="1110"/>
                    </a:cubicBezTo>
                    <a:lnTo>
                      <a:pt x="0" y="368"/>
                    </a:lnTo>
                    <a:lnTo>
                      <a:pt x="5" y="365"/>
                    </a:lnTo>
                    <a:cubicBezTo>
                      <a:pt x="157" y="439"/>
                      <a:pt x="382" y="436"/>
                      <a:pt x="526" y="353"/>
                    </a:cubicBezTo>
                    <a:close/>
                  </a:path>
                </a:pathLst>
              </a:custGeom>
              <a:gradFill>
                <a:gsLst>
                  <a:gs pos="0">
                    <a:schemeClr val="dk2"/>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4" name="Google Shape;2764;p57"/>
              <p:cNvSpPr/>
              <p:nvPr/>
            </p:nvSpPr>
            <p:spPr>
              <a:xfrm>
                <a:off x="937921" y="2648129"/>
                <a:ext cx="19898" cy="178105"/>
              </a:xfrm>
              <a:custGeom>
                <a:rect b="b" l="l" r="r" t="t"/>
                <a:pathLst>
                  <a:path extrusionOk="0" h="2542" w="284">
                    <a:moveTo>
                      <a:pt x="141" y="0"/>
                    </a:moveTo>
                    <a:cubicBezTo>
                      <a:pt x="140" y="0"/>
                      <a:pt x="139" y="1"/>
                      <a:pt x="138" y="1"/>
                    </a:cubicBezTo>
                    <a:cubicBezTo>
                      <a:pt x="62" y="1"/>
                      <a:pt x="1" y="51"/>
                      <a:pt x="1" y="113"/>
                    </a:cubicBezTo>
                    <a:lnTo>
                      <a:pt x="8" y="2542"/>
                    </a:lnTo>
                    <a:cubicBezTo>
                      <a:pt x="8" y="2480"/>
                      <a:pt x="70" y="2429"/>
                      <a:pt x="145" y="2429"/>
                    </a:cubicBezTo>
                    <a:cubicBezTo>
                      <a:pt x="222" y="2429"/>
                      <a:pt x="283" y="2478"/>
                      <a:pt x="284" y="2541"/>
                    </a:cubicBezTo>
                    <a:lnTo>
                      <a:pt x="284" y="2541"/>
                    </a:lnTo>
                    <a:lnTo>
                      <a:pt x="276" y="113"/>
                    </a:lnTo>
                    <a:cubicBezTo>
                      <a:pt x="276" y="52"/>
                      <a:pt x="216" y="0"/>
                      <a:pt x="141" y="0"/>
                    </a:cubicBezTo>
                    <a:close/>
                    <a:moveTo>
                      <a:pt x="284" y="2541"/>
                    </a:moveTo>
                    <a:lnTo>
                      <a:pt x="284" y="2542"/>
                    </a:lnTo>
                    <a:cubicBezTo>
                      <a:pt x="284" y="2541"/>
                      <a:pt x="284" y="2541"/>
                      <a:pt x="284" y="254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765" name="Google Shape;2765;p57"/>
          <p:cNvGrpSpPr/>
          <p:nvPr/>
        </p:nvGrpSpPr>
        <p:grpSpPr>
          <a:xfrm>
            <a:off x="2167023" y="610517"/>
            <a:ext cx="1712875" cy="1038244"/>
            <a:chOff x="-2606365" y="928847"/>
            <a:chExt cx="1290885" cy="782458"/>
          </a:xfrm>
        </p:grpSpPr>
        <p:grpSp>
          <p:nvGrpSpPr>
            <p:cNvPr id="2766" name="Google Shape;2766;p57"/>
            <p:cNvGrpSpPr/>
            <p:nvPr/>
          </p:nvGrpSpPr>
          <p:grpSpPr>
            <a:xfrm flipH="1">
              <a:off x="-1657968" y="928847"/>
              <a:ext cx="328872" cy="216021"/>
              <a:chOff x="-2592190" y="928847"/>
              <a:chExt cx="328872" cy="216021"/>
            </a:xfrm>
          </p:grpSpPr>
          <p:sp>
            <p:nvSpPr>
              <p:cNvPr id="2767" name="Google Shape;2767;p57"/>
              <p:cNvSpPr/>
              <p:nvPr/>
            </p:nvSpPr>
            <p:spPr>
              <a:xfrm>
                <a:off x="-2459848" y="1073417"/>
                <a:ext cx="63437" cy="71450"/>
              </a:xfrm>
              <a:custGeom>
                <a:rect b="b" l="l" r="r" t="t"/>
                <a:pathLst>
                  <a:path extrusionOk="0" h="1712" w="1520">
                    <a:moveTo>
                      <a:pt x="0" y="5"/>
                    </a:moveTo>
                    <a:cubicBezTo>
                      <a:pt x="0" y="5"/>
                      <a:pt x="0" y="5"/>
                      <a:pt x="0" y="5"/>
                    </a:cubicBezTo>
                    <a:lnTo>
                      <a:pt x="0" y="5"/>
                    </a:lnTo>
                    <a:lnTo>
                      <a:pt x="0" y="5"/>
                    </a:lnTo>
                    <a:close/>
                    <a:moveTo>
                      <a:pt x="1514" y="0"/>
                    </a:moveTo>
                    <a:lnTo>
                      <a:pt x="1514" y="2"/>
                    </a:lnTo>
                    <a:cubicBezTo>
                      <a:pt x="1514" y="10"/>
                      <a:pt x="1512" y="17"/>
                      <a:pt x="1512" y="25"/>
                    </a:cubicBezTo>
                    <a:cubicBezTo>
                      <a:pt x="1511" y="31"/>
                      <a:pt x="1511" y="37"/>
                      <a:pt x="1511" y="44"/>
                    </a:cubicBezTo>
                    <a:cubicBezTo>
                      <a:pt x="1509" y="51"/>
                      <a:pt x="1506" y="59"/>
                      <a:pt x="1505" y="67"/>
                    </a:cubicBezTo>
                    <a:cubicBezTo>
                      <a:pt x="1503" y="73"/>
                      <a:pt x="1501" y="79"/>
                      <a:pt x="1500" y="87"/>
                    </a:cubicBezTo>
                    <a:cubicBezTo>
                      <a:pt x="1497" y="93"/>
                      <a:pt x="1494" y="100"/>
                      <a:pt x="1491" y="108"/>
                    </a:cubicBezTo>
                    <a:cubicBezTo>
                      <a:pt x="1488" y="114"/>
                      <a:pt x="1485" y="120"/>
                      <a:pt x="1483" y="127"/>
                    </a:cubicBezTo>
                    <a:cubicBezTo>
                      <a:pt x="1478" y="134"/>
                      <a:pt x="1474" y="142"/>
                      <a:pt x="1469" y="150"/>
                    </a:cubicBezTo>
                    <a:cubicBezTo>
                      <a:pt x="1466" y="156"/>
                      <a:pt x="1463" y="162"/>
                      <a:pt x="1458" y="167"/>
                    </a:cubicBezTo>
                    <a:cubicBezTo>
                      <a:pt x="1452" y="174"/>
                      <a:pt x="1446" y="182"/>
                      <a:pt x="1440" y="190"/>
                    </a:cubicBezTo>
                    <a:cubicBezTo>
                      <a:pt x="1435" y="194"/>
                      <a:pt x="1431" y="200"/>
                      <a:pt x="1426" y="207"/>
                    </a:cubicBezTo>
                    <a:cubicBezTo>
                      <a:pt x="1420" y="214"/>
                      <a:pt x="1411" y="222"/>
                      <a:pt x="1403" y="228"/>
                    </a:cubicBezTo>
                    <a:cubicBezTo>
                      <a:pt x="1398" y="234"/>
                      <a:pt x="1394" y="239"/>
                      <a:pt x="1389" y="244"/>
                    </a:cubicBezTo>
                    <a:cubicBezTo>
                      <a:pt x="1380" y="251"/>
                      <a:pt x="1369" y="259"/>
                      <a:pt x="1360" y="267"/>
                    </a:cubicBezTo>
                    <a:cubicBezTo>
                      <a:pt x="1354" y="270"/>
                      <a:pt x="1349" y="274"/>
                      <a:pt x="1343" y="279"/>
                    </a:cubicBezTo>
                    <a:cubicBezTo>
                      <a:pt x="1326" y="291"/>
                      <a:pt x="1309" y="302"/>
                      <a:pt x="1291" y="313"/>
                    </a:cubicBezTo>
                    <a:cubicBezTo>
                      <a:pt x="1142" y="398"/>
                      <a:pt x="948" y="441"/>
                      <a:pt x="755" y="441"/>
                    </a:cubicBezTo>
                    <a:cubicBezTo>
                      <a:pt x="561" y="441"/>
                      <a:pt x="368" y="398"/>
                      <a:pt x="220" y="313"/>
                    </a:cubicBezTo>
                    <a:cubicBezTo>
                      <a:pt x="202" y="302"/>
                      <a:pt x="185" y="291"/>
                      <a:pt x="168" y="279"/>
                    </a:cubicBezTo>
                    <a:cubicBezTo>
                      <a:pt x="165" y="276"/>
                      <a:pt x="160" y="273"/>
                      <a:pt x="157" y="270"/>
                    </a:cubicBezTo>
                    <a:cubicBezTo>
                      <a:pt x="145" y="260"/>
                      <a:pt x="134" y="253"/>
                      <a:pt x="123" y="244"/>
                    </a:cubicBezTo>
                    <a:cubicBezTo>
                      <a:pt x="119" y="239"/>
                      <a:pt x="116" y="236"/>
                      <a:pt x="111" y="231"/>
                    </a:cubicBezTo>
                    <a:cubicBezTo>
                      <a:pt x="102" y="224"/>
                      <a:pt x="92" y="214"/>
                      <a:pt x="85" y="207"/>
                    </a:cubicBezTo>
                    <a:cubicBezTo>
                      <a:pt x="82" y="202"/>
                      <a:pt x="79" y="197"/>
                      <a:pt x="74" y="193"/>
                    </a:cubicBezTo>
                    <a:cubicBezTo>
                      <a:pt x="66" y="184"/>
                      <a:pt x="60" y="176"/>
                      <a:pt x="54" y="168"/>
                    </a:cubicBezTo>
                    <a:cubicBezTo>
                      <a:pt x="51" y="162"/>
                      <a:pt x="48" y="156"/>
                      <a:pt x="45" y="150"/>
                    </a:cubicBezTo>
                    <a:cubicBezTo>
                      <a:pt x="39" y="144"/>
                      <a:pt x="34" y="136"/>
                      <a:pt x="31" y="128"/>
                    </a:cubicBezTo>
                    <a:cubicBezTo>
                      <a:pt x="26" y="122"/>
                      <a:pt x="25" y="114"/>
                      <a:pt x="23" y="110"/>
                    </a:cubicBezTo>
                    <a:cubicBezTo>
                      <a:pt x="20" y="102"/>
                      <a:pt x="16" y="94"/>
                      <a:pt x="12" y="87"/>
                    </a:cubicBezTo>
                    <a:cubicBezTo>
                      <a:pt x="11" y="80"/>
                      <a:pt x="9" y="74"/>
                      <a:pt x="8" y="68"/>
                    </a:cubicBezTo>
                    <a:cubicBezTo>
                      <a:pt x="6" y="60"/>
                      <a:pt x="3" y="53"/>
                      <a:pt x="3" y="45"/>
                    </a:cubicBezTo>
                    <a:cubicBezTo>
                      <a:pt x="2" y="39"/>
                      <a:pt x="2" y="33"/>
                      <a:pt x="2" y="27"/>
                    </a:cubicBezTo>
                    <a:cubicBezTo>
                      <a:pt x="2" y="19"/>
                      <a:pt x="0" y="11"/>
                      <a:pt x="0" y="5"/>
                    </a:cubicBezTo>
                    <a:lnTo>
                      <a:pt x="0" y="5"/>
                    </a:lnTo>
                    <a:lnTo>
                      <a:pt x="5" y="1274"/>
                    </a:lnTo>
                    <a:cubicBezTo>
                      <a:pt x="5" y="1386"/>
                      <a:pt x="79" y="1497"/>
                      <a:pt x="225" y="1583"/>
                    </a:cubicBezTo>
                    <a:cubicBezTo>
                      <a:pt x="373" y="1669"/>
                      <a:pt x="567" y="1712"/>
                      <a:pt x="761" y="1712"/>
                    </a:cubicBezTo>
                    <a:cubicBezTo>
                      <a:pt x="954" y="1712"/>
                      <a:pt x="1147" y="1669"/>
                      <a:pt x="1295" y="1583"/>
                    </a:cubicBezTo>
                    <a:cubicBezTo>
                      <a:pt x="1445" y="1497"/>
                      <a:pt x="1520" y="1385"/>
                      <a:pt x="1520" y="1271"/>
                    </a:cubicBezTo>
                    <a:lnTo>
                      <a:pt x="151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8" name="Google Shape;2768;p57"/>
              <p:cNvSpPr/>
              <p:nvPr/>
            </p:nvSpPr>
            <p:spPr>
              <a:xfrm>
                <a:off x="-2457886" y="1057516"/>
                <a:ext cx="58930" cy="32011"/>
              </a:xfrm>
              <a:custGeom>
                <a:rect b="b" l="l" r="r" t="t"/>
                <a:pathLst>
                  <a:path extrusionOk="0" h="767" w="1412">
                    <a:moveTo>
                      <a:pt x="711" y="0"/>
                    </a:moveTo>
                    <a:cubicBezTo>
                      <a:pt x="519" y="0"/>
                      <a:pt x="339" y="43"/>
                      <a:pt x="204" y="120"/>
                    </a:cubicBezTo>
                    <a:cubicBezTo>
                      <a:pt x="70" y="197"/>
                      <a:pt x="1" y="300"/>
                      <a:pt x="9" y="401"/>
                    </a:cubicBezTo>
                    <a:lnTo>
                      <a:pt x="10" y="409"/>
                    </a:lnTo>
                    <a:cubicBezTo>
                      <a:pt x="10" y="412"/>
                      <a:pt x="10" y="414"/>
                      <a:pt x="10" y="417"/>
                    </a:cubicBezTo>
                    <a:cubicBezTo>
                      <a:pt x="10" y="420"/>
                      <a:pt x="12" y="423"/>
                      <a:pt x="13" y="428"/>
                    </a:cubicBezTo>
                    <a:lnTo>
                      <a:pt x="15" y="434"/>
                    </a:lnTo>
                    <a:lnTo>
                      <a:pt x="16" y="441"/>
                    </a:lnTo>
                    <a:cubicBezTo>
                      <a:pt x="18" y="445"/>
                      <a:pt x="18" y="448"/>
                      <a:pt x="18" y="449"/>
                    </a:cubicBezTo>
                    <a:cubicBezTo>
                      <a:pt x="19" y="454"/>
                      <a:pt x="21" y="457"/>
                      <a:pt x="22" y="460"/>
                    </a:cubicBezTo>
                    <a:lnTo>
                      <a:pt x="25" y="468"/>
                    </a:lnTo>
                    <a:lnTo>
                      <a:pt x="30" y="475"/>
                    </a:lnTo>
                    <a:cubicBezTo>
                      <a:pt x="30" y="478"/>
                      <a:pt x="32" y="480"/>
                      <a:pt x="33" y="483"/>
                    </a:cubicBezTo>
                    <a:cubicBezTo>
                      <a:pt x="35" y="488"/>
                      <a:pt x="38" y="491"/>
                      <a:pt x="39" y="495"/>
                    </a:cubicBezTo>
                    <a:lnTo>
                      <a:pt x="44" y="501"/>
                    </a:lnTo>
                    <a:lnTo>
                      <a:pt x="49" y="509"/>
                    </a:lnTo>
                    <a:cubicBezTo>
                      <a:pt x="50" y="512"/>
                      <a:pt x="52" y="514"/>
                      <a:pt x="52" y="517"/>
                    </a:cubicBezTo>
                    <a:cubicBezTo>
                      <a:pt x="56" y="521"/>
                      <a:pt x="61" y="526"/>
                      <a:pt x="65" y="532"/>
                    </a:cubicBezTo>
                    <a:lnTo>
                      <a:pt x="70" y="537"/>
                    </a:lnTo>
                    <a:lnTo>
                      <a:pt x="75" y="545"/>
                    </a:lnTo>
                    <a:lnTo>
                      <a:pt x="79" y="551"/>
                    </a:lnTo>
                    <a:cubicBezTo>
                      <a:pt x="84" y="555"/>
                      <a:pt x="90" y="561"/>
                      <a:pt x="96" y="568"/>
                    </a:cubicBezTo>
                    <a:lnTo>
                      <a:pt x="101" y="572"/>
                    </a:lnTo>
                    <a:lnTo>
                      <a:pt x="107" y="578"/>
                    </a:lnTo>
                    <a:lnTo>
                      <a:pt x="113" y="583"/>
                    </a:lnTo>
                    <a:cubicBezTo>
                      <a:pt x="122" y="591"/>
                      <a:pt x="132" y="598"/>
                      <a:pt x="142" y="606"/>
                    </a:cubicBezTo>
                    <a:lnTo>
                      <a:pt x="153" y="615"/>
                    </a:lnTo>
                    <a:cubicBezTo>
                      <a:pt x="169" y="625"/>
                      <a:pt x="184" y="635"/>
                      <a:pt x="201" y="645"/>
                    </a:cubicBezTo>
                    <a:cubicBezTo>
                      <a:pt x="335" y="723"/>
                      <a:pt x="515" y="766"/>
                      <a:pt x="707" y="766"/>
                    </a:cubicBezTo>
                    <a:cubicBezTo>
                      <a:pt x="901" y="766"/>
                      <a:pt x="1081" y="723"/>
                      <a:pt x="1216" y="645"/>
                    </a:cubicBezTo>
                    <a:cubicBezTo>
                      <a:pt x="1233" y="635"/>
                      <a:pt x="1248" y="625"/>
                      <a:pt x="1264" y="615"/>
                    </a:cubicBezTo>
                    <a:cubicBezTo>
                      <a:pt x="1267" y="612"/>
                      <a:pt x="1268" y="611"/>
                      <a:pt x="1271" y="609"/>
                    </a:cubicBezTo>
                    <a:lnTo>
                      <a:pt x="1279" y="603"/>
                    </a:lnTo>
                    <a:lnTo>
                      <a:pt x="1285" y="598"/>
                    </a:lnTo>
                    <a:cubicBezTo>
                      <a:pt x="1291" y="592"/>
                      <a:pt x="1299" y="588"/>
                      <a:pt x="1305" y="583"/>
                    </a:cubicBezTo>
                    <a:cubicBezTo>
                      <a:pt x="1307" y="580"/>
                      <a:pt x="1310" y="578"/>
                      <a:pt x="1311" y="575"/>
                    </a:cubicBezTo>
                    <a:lnTo>
                      <a:pt x="1319" y="569"/>
                    </a:lnTo>
                    <a:lnTo>
                      <a:pt x="1324" y="563"/>
                    </a:lnTo>
                    <a:cubicBezTo>
                      <a:pt x="1330" y="558"/>
                      <a:pt x="1334" y="554"/>
                      <a:pt x="1339" y="549"/>
                    </a:cubicBezTo>
                    <a:cubicBezTo>
                      <a:pt x="1341" y="548"/>
                      <a:pt x="1342" y="545"/>
                      <a:pt x="1345" y="541"/>
                    </a:cubicBezTo>
                    <a:lnTo>
                      <a:pt x="1351" y="534"/>
                    </a:lnTo>
                    <a:lnTo>
                      <a:pt x="1356" y="528"/>
                    </a:lnTo>
                    <a:cubicBezTo>
                      <a:pt x="1359" y="525"/>
                      <a:pt x="1362" y="520"/>
                      <a:pt x="1365" y="515"/>
                    </a:cubicBezTo>
                    <a:cubicBezTo>
                      <a:pt x="1367" y="514"/>
                      <a:pt x="1368" y="511"/>
                      <a:pt x="1370" y="508"/>
                    </a:cubicBezTo>
                    <a:lnTo>
                      <a:pt x="1374" y="500"/>
                    </a:lnTo>
                    <a:lnTo>
                      <a:pt x="1379" y="494"/>
                    </a:lnTo>
                    <a:cubicBezTo>
                      <a:pt x="1381" y="489"/>
                      <a:pt x="1384" y="486"/>
                      <a:pt x="1385" y="481"/>
                    </a:cubicBezTo>
                    <a:cubicBezTo>
                      <a:pt x="1387" y="480"/>
                      <a:pt x="1388" y="477"/>
                      <a:pt x="1388" y="475"/>
                    </a:cubicBezTo>
                    <a:lnTo>
                      <a:pt x="1393" y="468"/>
                    </a:lnTo>
                    <a:lnTo>
                      <a:pt x="1394" y="460"/>
                    </a:lnTo>
                    <a:cubicBezTo>
                      <a:pt x="1398" y="455"/>
                      <a:pt x="1399" y="452"/>
                      <a:pt x="1401" y="449"/>
                    </a:cubicBezTo>
                    <a:cubicBezTo>
                      <a:pt x="1401" y="446"/>
                      <a:pt x="1401" y="445"/>
                      <a:pt x="1402" y="441"/>
                    </a:cubicBezTo>
                    <a:lnTo>
                      <a:pt x="1404" y="434"/>
                    </a:lnTo>
                    <a:lnTo>
                      <a:pt x="1405" y="426"/>
                    </a:lnTo>
                    <a:cubicBezTo>
                      <a:pt x="1407" y="423"/>
                      <a:pt x="1408" y="418"/>
                      <a:pt x="1408" y="415"/>
                    </a:cubicBezTo>
                    <a:cubicBezTo>
                      <a:pt x="1408" y="414"/>
                      <a:pt x="1408" y="411"/>
                      <a:pt x="1408" y="409"/>
                    </a:cubicBezTo>
                    <a:lnTo>
                      <a:pt x="1410" y="400"/>
                    </a:lnTo>
                    <a:lnTo>
                      <a:pt x="1411" y="394"/>
                    </a:lnTo>
                    <a:cubicBezTo>
                      <a:pt x="1411" y="389"/>
                      <a:pt x="1411" y="386"/>
                      <a:pt x="1411" y="381"/>
                    </a:cubicBezTo>
                    <a:cubicBezTo>
                      <a:pt x="1411" y="286"/>
                      <a:pt x="1344" y="194"/>
                      <a:pt x="1219" y="122"/>
                    </a:cubicBezTo>
                    <a:cubicBezTo>
                      <a:pt x="1085" y="43"/>
                      <a:pt x="904" y="0"/>
                      <a:pt x="71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9" name="Google Shape;2769;p57"/>
              <p:cNvSpPr/>
              <p:nvPr/>
            </p:nvSpPr>
            <p:spPr>
              <a:xfrm>
                <a:off x="-2460265" y="1055179"/>
                <a:ext cx="63604" cy="36685"/>
              </a:xfrm>
              <a:custGeom>
                <a:rect b="b" l="l" r="r" t="t"/>
                <a:pathLst>
                  <a:path extrusionOk="0" h="879" w="1524">
                    <a:moveTo>
                      <a:pt x="768" y="56"/>
                    </a:moveTo>
                    <a:cubicBezTo>
                      <a:pt x="961" y="56"/>
                      <a:pt x="1142" y="99"/>
                      <a:pt x="1276" y="178"/>
                    </a:cubicBezTo>
                    <a:cubicBezTo>
                      <a:pt x="1401" y="250"/>
                      <a:pt x="1468" y="342"/>
                      <a:pt x="1468" y="437"/>
                    </a:cubicBezTo>
                    <a:cubicBezTo>
                      <a:pt x="1468" y="442"/>
                      <a:pt x="1468" y="445"/>
                      <a:pt x="1467" y="448"/>
                    </a:cubicBezTo>
                    <a:lnTo>
                      <a:pt x="1467" y="456"/>
                    </a:lnTo>
                    <a:lnTo>
                      <a:pt x="1465" y="464"/>
                    </a:lnTo>
                    <a:cubicBezTo>
                      <a:pt x="1465" y="467"/>
                      <a:pt x="1465" y="470"/>
                      <a:pt x="1465" y="471"/>
                    </a:cubicBezTo>
                    <a:cubicBezTo>
                      <a:pt x="1465" y="474"/>
                      <a:pt x="1464" y="479"/>
                      <a:pt x="1462" y="482"/>
                    </a:cubicBezTo>
                    <a:lnTo>
                      <a:pt x="1461" y="490"/>
                    </a:lnTo>
                    <a:lnTo>
                      <a:pt x="1459" y="497"/>
                    </a:lnTo>
                    <a:cubicBezTo>
                      <a:pt x="1458" y="501"/>
                      <a:pt x="1458" y="502"/>
                      <a:pt x="1458" y="505"/>
                    </a:cubicBezTo>
                    <a:cubicBezTo>
                      <a:pt x="1456" y="508"/>
                      <a:pt x="1455" y="511"/>
                      <a:pt x="1451" y="516"/>
                    </a:cubicBezTo>
                    <a:lnTo>
                      <a:pt x="1450" y="524"/>
                    </a:lnTo>
                    <a:lnTo>
                      <a:pt x="1445" y="531"/>
                    </a:lnTo>
                    <a:cubicBezTo>
                      <a:pt x="1445" y="533"/>
                      <a:pt x="1444" y="536"/>
                      <a:pt x="1442" y="537"/>
                    </a:cubicBezTo>
                    <a:cubicBezTo>
                      <a:pt x="1441" y="542"/>
                      <a:pt x="1438" y="545"/>
                      <a:pt x="1436" y="550"/>
                    </a:cubicBezTo>
                    <a:lnTo>
                      <a:pt x="1431" y="556"/>
                    </a:lnTo>
                    <a:lnTo>
                      <a:pt x="1427" y="564"/>
                    </a:lnTo>
                    <a:cubicBezTo>
                      <a:pt x="1425" y="567"/>
                      <a:pt x="1424" y="570"/>
                      <a:pt x="1422" y="571"/>
                    </a:cubicBezTo>
                    <a:cubicBezTo>
                      <a:pt x="1419" y="576"/>
                      <a:pt x="1416" y="581"/>
                      <a:pt x="1413" y="584"/>
                    </a:cubicBezTo>
                    <a:lnTo>
                      <a:pt x="1407" y="590"/>
                    </a:lnTo>
                    <a:lnTo>
                      <a:pt x="1401" y="597"/>
                    </a:lnTo>
                    <a:cubicBezTo>
                      <a:pt x="1399" y="601"/>
                      <a:pt x="1398" y="604"/>
                      <a:pt x="1396" y="605"/>
                    </a:cubicBezTo>
                    <a:cubicBezTo>
                      <a:pt x="1391" y="610"/>
                      <a:pt x="1387" y="614"/>
                      <a:pt x="1381" y="619"/>
                    </a:cubicBezTo>
                    <a:lnTo>
                      <a:pt x="1376" y="625"/>
                    </a:lnTo>
                    <a:lnTo>
                      <a:pt x="1368" y="631"/>
                    </a:lnTo>
                    <a:cubicBezTo>
                      <a:pt x="1367" y="634"/>
                      <a:pt x="1364" y="636"/>
                      <a:pt x="1362" y="639"/>
                    </a:cubicBezTo>
                    <a:cubicBezTo>
                      <a:pt x="1356" y="644"/>
                      <a:pt x="1348" y="648"/>
                      <a:pt x="1342" y="654"/>
                    </a:cubicBezTo>
                    <a:lnTo>
                      <a:pt x="1336" y="659"/>
                    </a:lnTo>
                    <a:lnTo>
                      <a:pt x="1328" y="665"/>
                    </a:lnTo>
                    <a:cubicBezTo>
                      <a:pt x="1325" y="667"/>
                      <a:pt x="1324" y="668"/>
                      <a:pt x="1321" y="671"/>
                    </a:cubicBezTo>
                    <a:cubicBezTo>
                      <a:pt x="1305" y="681"/>
                      <a:pt x="1290" y="691"/>
                      <a:pt x="1273" y="701"/>
                    </a:cubicBezTo>
                    <a:cubicBezTo>
                      <a:pt x="1138" y="779"/>
                      <a:pt x="958" y="822"/>
                      <a:pt x="764" y="822"/>
                    </a:cubicBezTo>
                    <a:cubicBezTo>
                      <a:pt x="572" y="822"/>
                      <a:pt x="392" y="779"/>
                      <a:pt x="258" y="701"/>
                    </a:cubicBezTo>
                    <a:cubicBezTo>
                      <a:pt x="241" y="691"/>
                      <a:pt x="226" y="681"/>
                      <a:pt x="210" y="671"/>
                    </a:cubicBezTo>
                    <a:lnTo>
                      <a:pt x="199" y="662"/>
                    </a:lnTo>
                    <a:cubicBezTo>
                      <a:pt x="189" y="654"/>
                      <a:pt x="179" y="647"/>
                      <a:pt x="169" y="639"/>
                    </a:cubicBezTo>
                    <a:lnTo>
                      <a:pt x="164" y="634"/>
                    </a:lnTo>
                    <a:lnTo>
                      <a:pt x="158" y="628"/>
                    </a:lnTo>
                    <a:lnTo>
                      <a:pt x="153" y="624"/>
                    </a:lnTo>
                    <a:cubicBezTo>
                      <a:pt x="147" y="617"/>
                      <a:pt x="141" y="611"/>
                      <a:pt x="136" y="607"/>
                    </a:cubicBezTo>
                    <a:lnTo>
                      <a:pt x="132" y="601"/>
                    </a:lnTo>
                    <a:lnTo>
                      <a:pt x="127" y="593"/>
                    </a:lnTo>
                    <a:lnTo>
                      <a:pt x="122" y="588"/>
                    </a:lnTo>
                    <a:cubicBezTo>
                      <a:pt x="118" y="582"/>
                      <a:pt x="113" y="577"/>
                      <a:pt x="109" y="573"/>
                    </a:cubicBezTo>
                    <a:cubicBezTo>
                      <a:pt x="109" y="570"/>
                      <a:pt x="107" y="568"/>
                      <a:pt x="106" y="565"/>
                    </a:cubicBezTo>
                    <a:lnTo>
                      <a:pt x="101" y="557"/>
                    </a:lnTo>
                    <a:lnTo>
                      <a:pt x="96" y="551"/>
                    </a:lnTo>
                    <a:cubicBezTo>
                      <a:pt x="95" y="547"/>
                      <a:pt x="92" y="544"/>
                      <a:pt x="90" y="539"/>
                    </a:cubicBezTo>
                    <a:cubicBezTo>
                      <a:pt x="89" y="536"/>
                      <a:pt x="87" y="534"/>
                      <a:pt x="87" y="531"/>
                    </a:cubicBezTo>
                    <a:lnTo>
                      <a:pt x="82" y="524"/>
                    </a:lnTo>
                    <a:lnTo>
                      <a:pt x="79" y="516"/>
                    </a:lnTo>
                    <a:cubicBezTo>
                      <a:pt x="78" y="513"/>
                      <a:pt x="76" y="510"/>
                      <a:pt x="75" y="505"/>
                    </a:cubicBezTo>
                    <a:cubicBezTo>
                      <a:pt x="75" y="504"/>
                      <a:pt x="75" y="501"/>
                      <a:pt x="73" y="497"/>
                    </a:cubicBezTo>
                    <a:lnTo>
                      <a:pt x="72" y="490"/>
                    </a:lnTo>
                    <a:lnTo>
                      <a:pt x="70" y="484"/>
                    </a:lnTo>
                    <a:cubicBezTo>
                      <a:pt x="69" y="479"/>
                      <a:pt x="67" y="476"/>
                      <a:pt x="67" y="473"/>
                    </a:cubicBezTo>
                    <a:cubicBezTo>
                      <a:pt x="67" y="470"/>
                      <a:pt x="67" y="468"/>
                      <a:pt x="67" y="465"/>
                    </a:cubicBezTo>
                    <a:lnTo>
                      <a:pt x="66" y="457"/>
                    </a:lnTo>
                    <a:cubicBezTo>
                      <a:pt x="58" y="356"/>
                      <a:pt x="129" y="253"/>
                      <a:pt x="261" y="176"/>
                    </a:cubicBezTo>
                    <a:cubicBezTo>
                      <a:pt x="396" y="99"/>
                      <a:pt x="576" y="56"/>
                      <a:pt x="768" y="56"/>
                    </a:cubicBezTo>
                    <a:close/>
                    <a:moveTo>
                      <a:pt x="768" y="1"/>
                    </a:moveTo>
                    <a:cubicBezTo>
                      <a:pt x="575" y="1"/>
                      <a:pt x="381" y="44"/>
                      <a:pt x="233" y="130"/>
                    </a:cubicBezTo>
                    <a:cubicBezTo>
                      <a:pt x="73" y="221"/>
                      <a:pt x="1" y="344"/>
                      <a:pt x="12" y="464"/>
                    </a:cubicBezTo>
                    <a:lnTo>
                      <a:pt x="12" y="462"/>
                    </a:lnTo>
                    <a:cubicBezTo>
                      <a:pt x="12" y="468"/>
                      <a:pt x="12" y="476"/>
                      <a:pt x="13" y="482"/>
                    </a:cubicBezTo>
                    <a:cubicBezTo>
                      <a:pt x="13" y="490"/>
                      <a:pt x="16" y="497"/>
                      <a:pt x="18" y="505"/>
                    </a:cubicBezTo>
                    <a:cubicBezTo>
                      <a:pt x="19" y="511"/>
                      <a:pt x="21" y="517"/>
                      <a:pt x="22" y="524"/>
                    </a:cubicBezTo>
                    <a:cubicBezTo>
                      <a:pt x="26" y="531"/>
                      <a:pt x="30" y="539"/>
                      <a:pt x="33" y="547"/>
                    </a:cubicBezTo>
                    <a:cubicBezTo>
                      <a:pt x="35" y="551"/>
                      <a:pt x="36" y="559"/>
                      <a:pt x="41" y="565"/>
                    </a:cubicBezTo>
                    <a:cubicBezTo>
                      <a:pt x="44" y="573"/>
                      <a:pt x="49" y="581"/>
                      <a:pt x="55" y="587"/>
                    </a:cubicBezTo>
                    <a:cubicBezTo>
                      <a:pt x="58" y="593"/>
                      <a:pt x="61" y="599"/>
                      <a:pt x="64" y="605"/>
                    </a:cubicBezTo>
                    <a:cubicBezTo>
                      <a:pt x="70" y="613"/>
                      <a:pt x="76" y="621"/>
                      <a:pt x="84" y="630"/>
                    </a:cubicBezTo>
                    <a:cubicBezTo>
                      <a:pt x="89" y="634"/>
                      <a:pt x="92" y="639"/>
                      <a:pt x="95" y="644"/>
                    </a:cubicBezTo>
                    <a:cubicBezTo>
                      <a:pt x="102" y="651"/>
                      <a:pt x="112" y="661"/>
                      <a:pt x="121" y="668"/>
                    </a:cubicBezTo>
                    <a:cubicBezTo>
                      <a:pt x="126" y="673"/>
                      <a:pt x="129" y="676"/>
                      <a:pt x="133" y="681"/>
                    </a:cubicBezTo>
                    <a:cubicBezTo>
                      <a:pt x="144" y="690"/>
                      <a:pt x="155" y="697"/>
                      <a:pt x="167" y="707"/>
                    </a:cubicBezTo>
                    <a:cubicBezTo>
                      <a:pt x="170" y="710"/>
                      <a:pt x="175" y="713"/>
                      <a:pt x="178" y="716"/>
                    </a:cubicBezTo>
                    <a:cubicBezTo>
                      <a:pt x="195" y="728"/>
                      <a:pt x="212" y="739"/>
                      <a:pt x="230" y="750"/>
                    </a:cubicBezTo>
                    <a:cubicBezTo>
                      <a:pt x="378" y="836"/>
                      <a:pt x="570" y="879"/>
                      <a:pt x="765" y="879"/>
                    </a:cubicBezTo>
                    <a:cubicBezTo>
                      <a:pt x="959" y="879"/>
                      <a:pt x="1153" y="836"/>
                      <a:pt x="1301" y="750"/>
                    </a:cubicBezTo>
                    <a:cubicBezTo>
                      <a:pt x="1319" y="739"/>
                      <a:pt x="1336" y="728"/>
                      <a:pt x="1353" y="716"/>
                    </a:cubicBezTo>
                    <a:cubicBezTo>
                      <a:pt x="1359" y="711"/>
                      <a:pt x="1364" y="707"/>
                      <a:pt x="1370" y="704"/>
                    </a:cubicBezTo>
                    <a:cubicBezTo>
                      <a:pt x="1379" y="696"/>
                      <a:pt x="1390" y="688"/>
                      <a:pt x="1399" y="681"/>
                    </a:cubicBezTo>
                    <a:cubicBezTo>
                      <a:pt x="1404" y="676"/>
                      <a:pt x="1408" y="671"/>
                      <a:pt x="1413" y="665"/>
                    </a:cubicBezTo>
                    <a:cubicBezTo>
                      <a:pt x="1421" y="659"/>
                      <a:pt x="1430" y="651"/>
                      <a:pt x="1436" y="644"/>
                    </a:cubicBezTo>
                    <a:cubicBezTo>
                      <a:pt x="1442" y="637"/>
                      <a:pt x="1445" y="631"/>
                      <a:pt x="1450" y="627"/>
                    </a:cubicBezTo>
                    <a:cubicBezTo>
                      <a:pt x="1456" y="619"/>
                      <a:pt x="1462" y="611"/>
                      <a:pt x="1468" y="604"/>
                    </a:cubicBezTo>
                    <a:cubicBezTo>
                      <a:pt x="1473" y="599"/>
                      <a:pt x="1476" y="593"/>
                      <a:pt x="1479" y="587"/>
                    </a:cubicBezTo>
                    <a:cubicBezTo>
                      <a:pt x="1484" y="579"/>
                      <a:pt x="1488" y="571"/>
                      <a:pt x="1493" y="564"/>
                    </a:cubicBezTo>
                    <a:cubicBezTo>
                      <a:pt x="1496" y="557"/>
                      <a:pt x="1498" y="551"/>
                      <a:pt x="1501" y="545"/>
                    </a:cubicBezTo>
                    <a:cubicBezTo>
                      <a:pt x="1504" y="537"/>
                      <a:pt x="1507" y="530"/>
                      <a:pt x="1510" y="524"/>
                    </a:cubicBezTo>
                    <a:cubicBezTo>
                      <a:pt x="1511" y="516"/>
                      <a:pt x="1513" y="510"/>
                      <a:pt x="1515" y="504"/>
                    </a:cubicBezTo>
                    <a:cubicBezTo>
                      <a:pt x="1516" y="496"/>
                      <a:pt x="1519" y="488"/>
                      <a:pt x="1521" y="481"/>
                    </a:cubicBezTo>
                    <a:cubicBezTo>
                      <a:pt x="1522" y="474"/>
                      <a:pt x="1522" y="468"/>
                      <a:pt x="1522" y="462"/>
                    </a:cubicBezTo>
                    <a:cubicBezTo>
                      <a:pt x="1522" y="454"/>
                      <a:pt x="1524" y="447"/>
                      <a:pt x="1524" y="439"/>
                    </a:cubicBezTo>
                    <a:cubicBezTo>
                      <a:pt x="1524" y="327"/>
                      <a:pt x="1451" y="216"/>
                      <a:pt x="1304" y="130"/>
                    </a:cubicBezTo>
                    <a:cubicBezTo>
                      <a:pt x="1156" y="44"/>
                      <a:pt x="962" y="1"/>
                      <a:pt x="76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0" name="Google Shape;2770;p57"/>
              <p:cNvSpPr/>
              <p:nvPr/>
            </p:nvSpPr>
            <p:spPr>
              <a:xfrm>
                <a:off x="-2415567" y="970248"/>
                <a:ext cx="96324" cy="53922"/>
              </a:xfrm>
              <a:custGeom>
                <a:rect b="b" l="l" r="r" t="t"/>
                <a:pathLst>
                  <a:path extrusionOk="0" h="1292" w="2308">
                    <a:moveTo>
                      <a:pt x="2308" y="1"/>
                    </a:moveTo>
                    <a:cubicBezTo>
                      <a:pt x="1645" y="464"/>
                      <a:pt x="868" y="868"/>
                      <a:pt x="1" y="1200"/>
                    </a:cubicBezTo>
                    <a:lnTo>
                      <a:pt x="1" y="1202"/>
                    </a:lnTo>
                    <a:lnTo>
                      <a:pt x="1" y="1291"/>
                    </a:lnTo>
                    <a:cubicBezTo>
                      <a:pt x="867" y="959"/>
                      <a:pt x="1643" y="554"/>
                      <a:pt x="2308" y="91"/>
                    </a:cubicBezTo>
                    <a:lnTo>
                      <a:pt x="2308" y="1"/>
                    </a:lnTo>
                    <a:close/>
                  </a:path>
                </a:pathLst>
              </a:custGeom>
              <a:gradFill>
                <a:gsLst>
                  <a:gs pos="0">
                    <a:schemeClr val="accent1"/>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1" name="Google Shape;2771;p57"/>
              <p:cNvSpPr/>
              <p:nvPr/>
            </p:nvSpPr>
            <p:spPr>
              <a:xfrm>
                <a:off x="-2423079" y="928847"/>
                <a:ext cx="159762" cy="92860"/>
              </a:xfrm>
              <a:custGeom>
                <a:rect b="b" l="l" r="r" t="t"/>
                <a:pathLst>
                  <a:path extrusionOk="0" h="2225" w="3828">
                    <a:moveTo>
                      <a:pt x="3731" y="0"/>
                    </a:moveTo>
                    <a:lnTo>
                      <a:pt x="2120" y="780"/>
                    </a:lnTo>
                    <a:cubicBezTo>
                      <a:pt x="1322" y="1166"/>
                      <a:pt x="627" y="1619"/>
                      <a:pt x="54" y="2120"/>
                    </a:cubicBezTo>
                    <a:lnTo>
                      <a:pt x="1" y="2168"/>
                    </a:lnTo>
                    <a:lnTo>
                      <a:pt x="99" y="2225"/>
                    </a:lnTo>
                    <a:lnTo>
                      <a:pt x="181" y="2194"/>
                    </a:lnTo>
                    <a:cubicBezTo>
                      <a:pt x="1048" y="1860"/>
                      <a:pt x="1823" y="1457"/>
                      <a:pt x="2488" y="993"/>
                    </a:cubicBezTo>
                    <a:lnTo>
                      <a:pt x="3828" y="57"/>
                    </a:lnTo>
                    <a:lnTo>
                      <a:pt x="3731" y="0"/>
                    </a:lnTo>
                    <a:close/>
                  </a:path>
                </a:pathLst>
              </a:custGeom>
              <a:gradFill>
                <a:gsLst>
                  <a:gs pos="0">
                    <a:schemeClr val="accent1"/>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2" name="Google Shape;2772;p57"/>
              <p:cNvSpPr/>
              <p:nvPr/>
            </p:nvSpPr>
            <p:spPr>
              <a:xfrm>
                <a:off x="-2441776" y="1013444"/>
                <a:ext cx="29089" cy="64856"/>
              </a:xfrm>
              <a:custGeom>
                <a:rect b="b" l="l" r="r" t="t"/>
                <a:pathLst>
                  <a:path extrusionOk="0" h="1554" w="697">
                    <a:moveTo>
                      <a:pt x="696" y="2"/>
                    </a:moveTo>
                    <a:lnTo>
                      <a:pt x="696" y="13"/>
                    </a:lnTo>
                    <a:lnTo>
                      <a:pt x="696" y="13"/>
                    </a:lnTo>
                    <a:cubicBezTo>
                      <a:pt x="696" y="13"/>
                      <a:pt x="696" y="13"/>
                      <a:pt x="696" y="13"/>
                    </a:cubicBezTo>
                    <a:cubicBezTo>
                      <a:pt x="696" y="9"/>
                      <a:pt x="696" y="5"/>
                      <a:pt x="696" y="2"/>
                    </a:cubicBezTo>
                    <a:close/>
                    <a:moveTo>
                      <a:pt x="2" y="1"/>
                    </a:moveTo>
                    <a:lnTo>
                      <a:pt x="1" y="1351"/>
                    </a:lnTo>
                    <a:cubicBezTo>
                      <a:pt x="1" y="1402"/>
                      <a:pt x="35" y="1454"/>
                      <a:pt x="102" y="1494"/>
                    </a:cubicBezTo>
                    <a:cubicBezTo>
                      <a:pt x="171" y="1534"/>
                      <a:pt x="260" y="1553"/>
                      <a:pt x="348" y="1553"/>
                    </a:cubicBezTo>
                    <a:cubicBezTo>
                      <a:pt x="437" y="1553"/>
                      <a:pt x="525" y="1534"/>
                      <a:pt x="593" y="1494"/>
                    </a:cubicBezTo>
                    <a:cubicBezTo>
                      <a:pt x="661" y="1456"/>
                      <a:pt x="695" y="1405"/>
                      <a:pt x="695" y="1353"/>
                    </a:cubicBezTo>
                    <a:lnTo>
                      <a:pt x="696" y="13"/>
                    </a:lnTo>
                    <a:lnTo>
                      <a:pt x="696" y="13"/>
                    </a:lnTo>
                    <a:cubicBezTo>
                      <a:pt x="695" y="16"/>
                      <a:pt x="695" y="18"/>
                      <a:pt x="695" y="21"/>
                    </a:cubicBezTo>
                    <a:cubicBezTo>
                      <a:pt x="695" y="25"/>
                      <a:pt x="693" y="29"/>
                      <a:pt x="692" y="32"/>
                    </a:cubicBezTo>
                    <a:cubicBezTo>
                      <a:pt x="692" y="35"/>
                      <a:pt x="690" y="38"/>
                      <a:pt x="690" y="41"/>
                    </a:cubicBezTo>
                    <a:cubicBezTo>
                      <a:pt x="689" y="44"/>
                      <a:pt x="687" y="47"/>
                      <a:pt x="685" y="50"/>
                    </a:cubicBezTo>
                    <a:cubicBezTo>
                      <a:pt x="684" y="53"/>
                      <a:pt x="684" y="56"/>
                      <a:pt x="682" y="59"/>
                    </a:cubicBezTo>
                    <a:cubicBezTo>
                      <a:pt x="679" y="62"/>
                      <a:pt x="678" y="65"/>
                      <a:pt x="676" y="70"/>
                    </a:cubicBezTo>
                    <a:cubicBezTo>
                      <a:pt x="673" y="73"/>
                      <a:pt x="673" y="75"/>
                      <a:pt x="670" y="78"/>
                    </a:cubicBezTo>
                    <a:cubicBezTo>
                      <a:pt x="669" y="82"/>
                      <a:pt x="665" y="85"/>
                      <a:pt x="662" y="88"/>
                    </a:cubicBezTo>
                    <a:cubicBezTo>
                      <a:pt x="659" y="92"/>
                      <a:pt x="659" y="93"/>
                      <a:pt x="656" y="96"/>
                    </a:cubicBezTo>
                    <a:cubicBezTo>
                      <a:pt x="653" y="99"/>
                      <a:pt x="649" y="102"/>
                      <a:pt x="645" y="107"/>
                    </a:cubicBezTo>
                    <a:cubicBezTo>
                      <a:pt x="644" y="108"/>
                      <a:pt x="641" y="110"/>
                      <a:pt x="639" y="113"/>
                    </a:cubicBezTo>
                    <a:cubicBezTo>
                      <a:pt x="635" y="116"/>
                      <a:pt x="630" y="121"/>
                      <a:pt x="624" y="124"/>
                    </a:cubicBezTo>
                    <a:cubicBezTo>
                      <a:pt x="622" y="125"/>
                      <a:pt x="621" y="127"/>
                      <a:pt x="619" y="128"/>
                    </a:cubicBezTo>
                    <a:cubicBezTo>
                      <a:pt x="612" y="133"/>
                      <a:pt x="604" y="139"/>
                      <a:pt x="595" y="144"/>
                    </a:cubicBezTo>
                    <a:cubicBezTo>
                      <a:pt x="528" y="183"/>
                      <a:pt x="439" y="203"/>
                      <a:pt x="350" y="203"/>
                    </a:cubicBezTo>
                    <a:cubicBezTo>
                      <a:pt x="262" y="203"/>
                      <a:pt x="172" y="183"/>
                      <a:pt x="104" y="144"/>
                    </a:cubicBezTo>
                    <a:cubicBezTo>
                      <a:pt x="96" y="139"/>
                      <a:pt x="89" y="133"/>
                      <a:pt x="81" y="128"/>
                    </a:cubicBezTo>
                    <a:cubicBezTo>
                      <a:pt x="78" y="127"/>
                      <a:pt x="75" y="124"/>
                      <a:pt x="73" y="122"/>
                    </a:cubicBezTo>
                    <a:cubicBezTo>
                      <a:pt x="69" y="119"/>
                      <a:pt x="64" y="116"/>
                      <a:pt x="61" y="112"/>
                    </a:cubicBezTo>
                    <a:cubicBezTo>
                      <a:pt x="58" y="110"/>
                      <a:pt x="55" y="108"/>
                      <a:pt x="53" y="105"/>
                    </a:cubicBezTo>
                    <a:cubicBezTo>
                      <a:pt x="50" y="102"/>
                      <a:pt x="46" y="99"/>
                      <a:pt x="42" y="95"/>
                    </a:cubicBezTo>
                    <a:cubicBezTo>
                      <a:pt x="41" y="93"/>
                      <a:pt x="38" y="90"/>
                      <a:pt x="36" y="87"/>
                    </a:cubicBezTo>
                    <a:cubicBezTo>
                      <a:pt x="33" y="84"/>
                      <a:pt x="30" y="81"/>
                      <a:pt x="29" y="78"/>
                    </a:cubicBezTo>
                    <a:cubicBezTo>
                      <a:pt x="27" y="75"/>
                      <a:pt x="24" y="72"/>
                      <a:pt x="22" y="68"/>
                    </a:cubicBezTo>
                    <a:cubicBezTo>
                      <a:pt x="21" y="65"/>
                      <a:pt x="18" y="62"/>
                      <a:pt x="18" y="59"/>
                    </a:cubicBezTo>
                    <a:cubicBezTo>
                      <a:pt x="15" y="56"/>
                      <a:pt x="15" y="53"/>
                      <a:pt x="13" y="50"/>
                    </a:cubicBezTo>
                    <a:cubicBezTo>
                      <a:pt x="12" y="47"/>
                      <a:pt x="10" y="42"/>
                      <a:pt x="9" y="39"/>
                    </a:cubicBezTo>
                    <a:cubicBezTo>
                      <a:pt x="9" y="38"/>
                      <a:pt x="7" y="35"/>
                      <a:pt x="7" y="32"/>
                    </a:cubicBezTo>
                    <a:cubicBezTo>
                      <a:pt x="6" y="29"/>
                      <a:pt x="4" y="24"/>
                      <a:pt x="4" y="21"/>
                    </a:cubicBezTo>
                    <a:cubicBezTo>
                      <a:pt x="4" y="18"/>
                      <a:pt x="4" y="15"/>
                      <a:pt x="4" y="12"/>
                    </a:cubicBezTo>
                    <a:cubicBezTo>
                      <a:pt x="2" y="9"/>
                      <a:pt x="2" y="5"/>
                      <a:pt x="2" y="2"/>
                    </a:cubicBezTo>
                    <a:lnTo>
                      <a:pt x="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3" name="Google Shape;2773;p57"/>
              <p:cNvSpPr/>
              <p:nvPr/>
            </p:nvSpPr>
            <p:spPr>
              <a:xfrm>
                <a:off x="-2441693" y="1005139"/>
                <a:ext cx="29173" cy="16777"/>
              </a:xfrm>
              <a:custGeom>
                <a:rect b="b" l="l" r="r" t="t"/>
                <a:pathLst>
                  <a:path extrusionOk="0" h="402" w="699">
                    <a:moveTo>
                      <a:pt x="347" y="1"/>
                    </a:moveTo>
                    <a:cubicBezTo>
                      <a:pt x="258" y="1"/>
                      <a:pt x="168" y="20"/>
                      <a:pt x="100" y="60"/>
                    </a:cubicBezTo>
                    <a:cubicBezTo>
                      <a:pt x="33" y="98"/>
                      <a:pt x="0" y="149"/>
                      <a:pt x="0" y="201"/>
                    </a:cubicBezTo>
                    <a:cubicBezTo>
                      <a:pt x="0" y="204"/>
                      <a:pt x="0" y="208"/>
                      <a:pt x="0" y="211"/>
                    </a:cubicBezTo>
                    <a:lnTo>
                      <a:pt x="2" y="211"/>
                    </a:lnTo>
                    <a:cubicBezTo>
                      <a:pt x="2" y="214"/>
                      <a:pt x="2" y="217"/>
                      <a:pt x="2" y="220"/>
                    </a:cubicBezTo>
                    <a:cubicBezTo>
                      <a:pt x="2" y="223"/>
                      <a:pt x="4" y="228"/>
                      <a:pt x="5" y="231"/>
                    </a:cubicBezTo>
                    <a:cubicBezTo>
                      <a:pt x="5" y="234"/>
                      <a:pt x="7" y="237"/>
                      <a:pt x="7" y="238"/>
                    </a:cubicBezTo>
                    <a:cubicBezTo>
                      <a:pt x="8" y="241"/>
                      <a:pt x="10" y="246"/>
                      <a:pt x="11" y="249"/>
                    </a:cubicBezTo>
                    <a:cubicBezTo>
                      <a:pt x="13" y="252"/>
                      <a:pt x="13" y="255"/>
                      <a:pt x="14" y="258"/>
                    </a:cubicBezTo>
                    <a:cubicBezTo>
                      <a:pt x="16" y="261"/>
                      <a:pt x="19" y="264"/>
                      <a:pt x="20" y="267"/>
                    </a:cubicBezTo>
                    <a:cubicBezTo>
                      <a:pt x="22" y="271"/>
                      <a:pt x="25" y="274"/>
                      <a:pt x="27" y="277"/>
                    </a:cubicBezTo>
                    <a:cubicBezTo>
                      <a:pt x="28" y="280"/>
                      <a:pt x="31" y="283"/>
                      <a:pt x="34" y="286"/>
                    </a:cubicBezTo>
                    <a:cubicBezTo>
                      <a:pt x="36" y="289"/>
                      <a:pt x="39" y="292"/>
                      <a:pt x="40" y="294"/>
                    </a:cubicBezTo>
                    <a:cubicBezTo>
                      <a:pt x="44" y="298"/>
                      <a:pt x="48" y="301"/>
                      <a:pt x="51" y="304"/>
                    </a:cubicBezTo>
                    <a:cubicBezTo>
                      <a:pt x="53" y="307"/>
                      <a:pt x="56" y="309"/>
                      <a:pt x="59" y="311"/>
                    </a:cubicBezTo>
                    <a:cubicBezTo>
                      <a:pt x="62" y="315"/>
                      <a:pt x="67" y="318"/>
                      <a:pt x="71" y="321"/>
                    </a:cubicBezTo>
                    <a:cubicBezTo>
                      <a:pt x="73" y="323"/>
                      <a:pt x="76" y="326"/>
                      <a:pt x="79" y="327"/>
                    </a:cubicBezTo>
                    <a:cubicBezTo>
                      <a:pt x="87" y="332"/>
                      <a:pt x="94" y="338"/>
                      <a:pt x="102" y="343"/>
                    </a:cubicBezTo>
                    <a:cubicBezTo>
                      <a:pt x="170" y="382"/>
                      <a:pt x="260" y="402"/>
                      <a:pt x="348" y="402"/>
                    </a:cubicBezTo>
                    <a:cubicBezTo>
                      <a:pt x="437" y="402"/>
                      <a:pt x="526" y="382"/>
                      <a:pt x="593" y="343"/>
                    </a:cubicBezTo>
                    <a:cubicBezTo>
                      <a:pt x="602" y="338"/>
                      <a:pt x="610" y="332"/>
                      <a:pt x="617" y="327"/>
                    </a:cubicBezTo>
                    <a:cubicBezTo>
                      <a:pt x="619" y="326"/>
                      <a:pt x="620" y="324"/>
                      <a:pt x="622" y="323"/>
                    </a:cubicBezTo>
                    <a:cubicBezTo>
                      <a:pt x="628" y="320"/>
                      <a:pt x="633" y="315"/>
                      <a:pt x="637" y="312"/>
                    </a:cubicBezTo>
                    <a:cubicBezTo>
                      <a:pt x="639" y="309"/>
                      <a:pt x="642" y="307"/>
                      <a:pt x="643" y="306"/>
                    </a:cubicBezTo>
                    <a:cubicBezTo>
                      <a:pt x="647" y="301"/>
                      <a:pt x="651" y="298"/>
                      <a:pt x="654" y="295"/>
                    </a:cubicBezTo>
                    <a:cubicBezTo>
                      <a:pt x="657" y="292"/>
                      <a:pt x="659" y="291"/>
                      <a:pt x="660" y="287"/>
                    </a:cubicBezTo>
                    <a:cubicBezTo>
                      <a:pt x="663" y="284"/>
                      <a:pt x="667" y="281"/>
                      <a:pt x="668" y="277"/>
                    </a:cubicBezTo>
                    <a:cubicBezTo>
                      <a:pt x="671" y="274"/>
                      <a:pt x="673" y="272"/>
                      <a:pt x="674" y="269"/>
                    </a:cubicBezTo>
                    <a:cubicBezTo>
                      <a:pt x="676" y="264"/>
                      <a:pt x="677" y="261"/>
                      <a:pt x="680" y="258"/>
                    </a:cubicBezTo>
                    <a:cubicBezTo>
                      <a:pt x="682" y="255"/>
                      <a:pt x="682" y="252"/>
                      <a:pt x="683" y="249"/>
                    </a:cubicBezTo>
                    <a:cubicBezTo>
                      <a:pt x="685" y="246"/>
                      <a:pt x="687" y="243"/>
                      <a:pt x="688" y="240"/>
                    </a:cubicBezTo>
                    <a:cubicBezTo>
                      <a:pt x="688" y="237"/>
                      <a:pt x="690" y="234"/>
                      <a:pt x="690" y="231"/>
                    </a:cubicBezTo>
                    <a:cubicBezTo>
                      <a:pt x="691" y="228"/>
                      <a:pt x="691" y="224"/>
                      <a:pt x="693" y="220"/>
                    </a:cubicBezTo>
                    <a:cubicBezTo>
                      <a:pt x="693" y="217"/>
                      <a:pt x="693" y="215"/>
                      <a:pt x="693" y="212"/>
                    </a:cubicBezTo>
                    <a:cubicBezTo>
                      <a:pt x="699" y="157"/>
                      <a:pt x="665" y="101"/>
                      <a:pt x="593" y="58"/>
                    </a:cubicBezTo>
                    <a:cubicBezTo>
                      <a:pt x="525" y="20"/>
                      <a:pt x="436" y="1"/>
                      <a:pt x="34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4" name="Google Shape;2774;p57"/>
              <p:cNvSpPr/>
              <p:nvPr/>
            </p:nvSpPr>
            <p:spPr>
              <a:xfrm>
                <a:off x="-2440149" y="1006432"/>
                <a:ext cx="26043" cy="14148"/>
              </a:xfrm>
              <a:custGeom>
                <a:rect b="b" l="l" r="r" t="t"/>
                <a:pathLst>
                  <a:path extrusionOk="0" h="339" w="624">
                    <a:moveTo>
                      <a:pt x="309" y="1"/>
                    </a:moveTo>
                    <a:cubicBezTo>
                      <a:pt x="230" y="1"/>
                      <a:pt x="151" y="17"/>
                      <a:pt x="91" y="50"/>
                    </a:cubicBezTo>
                    <a:cubicBezTo>
                      <a:pt x="31" y="83"/>
                      <a:pt x="0" y="126"/>
                      <a:pt x="0" y="169"/>
                    </a:cubicBezTo>
                    <a:cubicBezTo>
                      <a:pt x="0" y="172"/>
                      <a:pt x="2" y="175"/>
                      <a:pt x="2" y="178"/>
                    </a:cubicBezTo>
                    <a:cubicBezTo>
                      <a:pt x="2" y="181"/>
                      <a:pt x="2" y="183"/>
                      <a:pt x="2" y="186"/>
                    </a:cubicBezTo>
                    <a:cubicBezTo>
                      <a:pt x="3" y="189"/>
                      <a:pt x="3" y="192"/>
                      <a:pt x="5" y="195"/>
                    </a:cubicBezTo>
                    <a:cubicBezTo>
                      <a:pt x="5" y="197"/>
                      <a:pt x="7" y="200"/>
                      <a:pt x="7" y="203"/>
                    </a:cubicBezTo>
                    <a:cubicBezTo>
                      <a:pt x="8" y="204"/>
                      <a:pt x="8" y="207"/>
                      <a:pt x="11" y="210"/>
                    </a:cubicBezTo>
                    <a:cubicBezTo>
                      <a:pt x="11" y="213"/>
                      <a:pt x="13" y="215"/>
                      <a:pt x="14" y="216"/>
                    </a:cubicBezTo>
                    <a:cubicBezTo>
                      <a:pt x="16" y="220"/>
                      <a:pt x="17" y="223"/>
                      <a:pt x="19" y="226"/>
                    </a:cubicBezTo>
                    <a:cubicBezTo>
                      <a:pt x="22" y="227"/>
                      <a:pt x="22" y="230"/>
                      <a:pt x="23" y="233"/>
                    </a:cubicBezTo>
                    <a:cubicBezTo>
                      <a:pt x="27" y="235"/>
                      <a:pt x="28" y="238"/>
                      <a:pt x="31" y="241"/>
                    </a:cubicBezTo>
                    <a:cubicBezTo>
                      <a:pt x="33" y="244"/>
                      <a:pt x="34" y="246"/>
                      <a:pt x="37" y="247"/>
                    </a:cubicBezTo>
                    <a:cubicBezTo>
                      <a:pt x="39" y="250"/>
                      <a:pt x="43" y="253"/>
                      <a:pt x="47" y="256"/>
                    </a:cubicBezTo>
                    <a:cubicBezTo>
                      <a:pt x="48" y="258"/>
                      <a:pt x="50" y="260"/>
                      <a:pt x="53" y="263"/>
                    </a:cubicBezTo>
                    <a:cubicBezTo>
                      <a:pt x="56" y="266"/>
                      <a:pt x="60" y="267"/>
                      <a:pt x="63" y="270"/>
                    </a:cubicBezTo>
                    <a:cubicBezTo>
                      <a:pt x="67" y="272"/>
                      <a:pt x="68" y="273"/>
                      <a:pt x="71" y="275"/>
                    </a:cubicBezTo>
                    <a:cubicBezTo>
                      <a:pt x="77" y="280"/>
                      <a:pt x="85" y="284"/>
                      <a:pt x="93" y="289"/>
                    </a:cubicBezTo>
                    <a:cubicBezTo>
                      <a:pt x="153" y="322"/>
                      <a:pt x="233" y="338"/>
                      <a:pt x="312" y="338"/>
                    </a:cubicBezTo>
                    <a:cubicBezTo>
                      <a:pt x="391" y="338"/>
                      <a:pt x="470" y="322"/>
                      <a:pt x="530" y="289"/>
                    </a:cubicBezTo>
                    <a:cubicBezTo>
                      <a:pt x="537" y="284"/>
                      <a:pt x="543" y="280"/>
                      <a:pt x="550" y="275"/>
                    </a:cubicBezTo>
                    <a:cubicBezTo>
                      <a:pt x="553" y="275"/>
                      <a:pt x="554" y="273"/>
                      <a:pt x="556" y="272"/>
                    </a:cubicBezTo>
                    <a:cubicBezTo>
                      <a:pt x="560" y="269"/>
                      <a:pt x="565" y="266"/>
                      <a:pt x="568" y="263"/>
                    </a:cubicBezTo>
                    <a:cubicBezTo>
                      <a:pt x="571" y="261"/>
                      <a:pt x="573" y="258"/>
                      <a:pt x="574" y="258"/>
                    </a:cubicBezTo>
                    <a:cubicBezTo>
                      <a:pt x="577" y="255"/>
                      <a:pt x="580" y="250"/>
                      <a:pt x="583" y="247"/>
                    </a:cubicBezTo>
                    <a:cubicBezTo>
                      <a:pt x="586" y="246"/>
                      <a:pt x="586" y="244"/>
                      <a:pt x="590" y="243"/>
                    </a:cubicBezTo>
                    <a:cubicBezTo>
                      <a:pt x="591" y="240"/>
                      <a:pt x="594" y="235"/>
                      <a:pt x="597" y="233"/>
                    </a:cubicBezTo>
                    <a:cubicBezTo>
                      <a:pt x="599" y="230"/>
                      <a:pt x="599" y="229"/>
                      <a:pt x="600" y="226"/>
                    </a:cubicBezTo>
                    <a:cubicBezTo>
                      <a:pt x="603" y="223"/>
                      <a:pt x="605" y="220"/>
                      <a:pt x="606" y="216"/>
                    </a:cubicBezTo>
                    <a:cubicBezTo>
                      <a:pt x="608" y="215"/>
                      <a:pt x="610" y="213"/>
                      <a:pt x="610" y="210"/>
                    </a:cubicBezTo>
                    <a:cubicBezTo>
                      <a:pt x="611" y="207"/>
                      <a:pt x="613" y="204"/>
                      <a:pt x="614" y="201"/>
                    </a:cubicBezTo>
                    <a:cubicBezTo>
                      <a:pt x="614" y="200"/>
                      <a:pt x="614" y="197"/>
                      <a:pt x="616" y="195"/>
                    </a:cubicBezTo>
                    <a:cubicBezTo>
                      <a:pt x="616" y="192"/>
                      <a:pt x="617" y="189"/>
                      <a:pt x="617" y="186"/>
                    </a:cubicBezTo>
                    <a:cubicBezTo>
                      <a:pt x="619" y="183"/>
                      <a:pt x="619" y="181"/>
                      <a:pt x="619" y="178"/>
                    </a:cubicBezTo>
                    <a:cubicBezTo>
                      <a:pt x="623" y="132"/>
                      <a:pt x="593" y="86"/>
                      <a:pt x="528" y="50"/>
                    </a:cubicBezTo>
                    <a:cubicBezTo>
                      <a:pt x="467" y="17"/>
                      <a:pt x="388" y="1"/>
                      <a:pt x="30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5" name="Google Shape;2775;p57"/>
              <p:cNvSpPr/>
              <p:nvPr/>
            </p:nvSpPr>
            <p:spPr>
              <a:xfrm>
                <a:off x="-2444907" y="1032600"/>
                <a:ext cx="27128" cy="31468"/>
              </a:xfrm>
              <a:custGeom>
                <a:rect b="b" l="l" r="r" t="t"/>
                <a:pathLst>
                  <a:path extrusionOk="0" h="754" w="650">
                    <a:moveTo>
                      <a:pt x="650" y="0"/>
                    </a:moveTo>
                    <a:lnTo>
                      <a:pt x="1" y="663"/>
                    </a:lnTo>
                    <a:lnTo>
                      <a:pt x="1" y="754"/>
                    </a:lnTo>
                    <a:lnTo>
                      <a:pt x="650" y="91"/>
                    </a:lnTo>
                    <a:lnTo>
                      <a:pt x="65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6" name="Google Shape;2776;p57"/>
              <p:cNvSpPr/>
              <p:nvPr/>
            </p:nvSpPr>
            <p:spPr>
              <a:xfrm>
                <a:off x="-2465816" y="1060271"/>
                <a:ext cx="20951" cy="16611"/>
              </a:xfrm>
              <a:custGeom>
                <a:rect b="b" l="l" r="r" t="t"/>
                <a:pathLst>
                  <a:path extrusionOk="0" h="398" w="502">
                    <a:moveTo>
                      <a:pt x="502" y="0"/>
                    </a:moveTo>
                    <a:cubicBezTo>
                      <a:pt x="368" y="119"/>
                      <a:pt x="197" y="223"/>
                      <a:pt x="0" y="308"/>
                    </a:cubicBezTo>
                    <a:lnTo>
                      <a:pt x="0" y="397"/>
                    </a:lnTo>
                    <a:cubicBezTo>
                      <a:pt x="197" y="312"/>
                      <a:pt x="366" y="209"/>
                      <a:pt x="502" y="91"/>
                    </a:cubicBezTo>
                    <a:lnTo>
                      <a:pt x="50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7" name="Google Shape;2777;p57"/>
              <p:cNvSpPr/>
              <p:nvPr/>
            </p:nvSpPr>
            <p:spPr>
              <a:xfrm>
                <a:off x="-2577415" y="1073083"/>
                <a:ext cx="111641" cy="51543"/>
              </a:xfrm>
              <a:custGeom>
                <a:rect b="b" l="l" r="r" t="t"/>
                <a:pathLst>
                  <a:path extrusionOk="0" h="1235" w="2675">
                    <a:moveTo>
                      <a:pt x="2674" y="1"/>
                    </a:moveTo>
                    <a:lnTo>
                      <a:pt x="1" y="1144"/>
                    </a:lnTo>
                    <a:lnTo>
                      <a:pt x="1" y="1234"/>
                    </a:lnTo>
                    <a:lnTo>
                      <a:pt x="2674" y="92"/>
                    </a:lnTo>
                    <a:lnTo>
                      <a:pt x="2674" y="1"/>
                    </a:lnTo>
                    <a:close/>
                  </a:path>
                </a:pathLst>
              </a:custGeom>
              <a:gradFill>
                <a:gsLst>
                  <a:gs pos="0">
                    <a:schemeClr val="accent1"/>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8" name="Google Shape;2778;p57"/>
              <p:cNvSpPr/>
              <p:nvPr/>
            </p:nvSpPr>
            <p:spPr>
              <a:xfrm>
                <a:off x="-2592190" y="1112314"/>
                <a:ext cx="14816" cy="12312"/>
              </a:xfrm>
              <a:custGeom>
                <a:rect b="b" l="l" r="r" t="t"/>
                <a:pathLst>
                  <a:path extrusionOk="0" h="295" w="355">
                    <a:moveTo>
                      <a:pt x="1" y="1"/>
                    </a:moveTo>
                    <a:lnTo>
                      <a:pt x="1" y="90"/>
                    </a:lnTo>
                    <a:lnTo>
                      <a:pt x="355" y="294"/>
                    </a:lnTo>
                    <a:lnTo>
                      <a:pt x="355" y="204"/>
                    </a:lnTo>
                    <a:lnTo>
                      <a:pt x="1" y="1"/>
                    </a:lnTo>
                    <a:close/>
                  </a:path>
                </a:pathLst>
              </a:custGeom>
              <a:gradFill>
                <a:gsLst>
                  <a:gs pos="0">
                    <a:schemeClr val="accent1"/>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9" name="Google Shape;2779;p57"/>
              <p:cNvSpPr/>
              <p:nvPr/>
            </p:nvSpPr>
            <p:spPr>
              <a:xfrm>
                <a:off x="-2592190" y="1018870"/>
                <a:ext cx="174411" cy="101959"/>
              </a:xfrm>
              <a:custGeom>
                <a:rect b="b" l="l" r="r" t="t"/>
                <a:pathLst>
                  <a:path extrusionOk="0" h="2443" w="4179">
                    <a:moveTo>
                      <a:pt x="3608" y="0"/>
                    </a:moveTo>
                    <a:lnTo>
                      <a:pt x="2494" y="395"/>
                    </a:lnTo>
                    <a:cubicBezTo>
                      <a:pt x="2291" y="474"/>
                      <a:pt x="2111" y="572"/>
                      <a:pt x="1967" y="688"/>
                    </a:cubicBezTo>
                    <a:lnTo>
                      <a:pt x="1" y="2240"/>
                    </a:lnTo>
                    <a:lnTo>
                      <a:pt x="355" y="2443"/>
                    </a:lnTo>
                    <a:lnTo>
                      <a:pt x="3027" y="1300"/>
                    </a:lnTo>
                    <a:cubicBezTo>
                      <a:pt x="3225" y="1215"/>
                      <a:pt x="3394" y="1111"/>
                      <a:pt x="3530" y="992"/>
                    </a:cubicBezTo>
                    <a:lnTo>
                      <a:pt x="4179" y="329"/>
                    </a:lnTo>
                    <a:lnTo>
                      <a:pt x="4176" y="326"/>
                    </a:lnTo>
                    <a:cubicBezTo>
                      <a:pt x="4111" y="358"/>
                      <a:pt x="4032" y="373"/>
                      <a:pt x="3952" y="373"/>
                    </a:cubicBezTo>
                    <a:cubicBezTo>
                      <a:pt x="3864" y="373"/>
                      <a:pt x="3777" y="354"/>
                      <a:pt x="3710" y="315"/>
                    </a:cubicBezTo>
                    <a:cubicBezTo>
                      <a:pt x="3640" y="275"/>
                      <a:pt x="3608" y="225"/>
                      <a:pt x="3608" y="172"/>
                    </a:cubicBezTo>
                    <a:lnTo>
                      <a:pt x="3608" y="0"/>
                    </a:lnTo>
                    <a:close/>
                  </a:path>
                </a:pathLst>
              </a:custGeom>
              <a:gradFill>
                <a:gsLst>
                  <a:gs pos="0">
                    <a:schemeClr val="dk2"/>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80" name="Google Shape;2780;p57"/>
            <p:cNvSpPr/>
            <p:nvPr/>
          </p:nvSpPr>
          <p:spPr>
            <a:xfrm>
              <a:off x="-2179305" y="1358176"/>
              <a:ext cx="429328" cy="239517"/>
            </a:xfrm>
            <a:custGeom>
              <a:rect b="b" l="l" r="r" t="t"/>
              <a:pathLst>
                <a:path extrusionOk="0" h="5739" w="10287">
                  <a:moveTo>
                    <a:pt x="5074" y="1"/>
                  </a:moveTo>
                  <a:cubicBezTo>
                    <a:pt x="5015" y="1"/>
                    <a:pt x="4964" y="2"/>
                    <a:pt x="4878" y="6"/>
                  </a:cubicBezTo>
                  <a:cubicBezTo>
                    <a:pt x="4507" y="18"/>
                    <a:pt x="4233" y="56"/>
                    <a:pt x="4232" y="58"/>
                  </a:cubicBezTo>
                  <a:cubicBezTo>
                    <a:pt x="3840" y="170"/>
                    <a:pt x="3804" y="119"/>
                    <a:pt x="3581" y="170"/>
                  </a:cubicBezTo>
                  <a:cubicBezTo>
                    <a:pt x="3315" y="232"/>
                    <a:pt x="3286" y="239"/>
                    <a:pt x="2926" y="355"/>
                  </a:cubicBezTo>
                  <a:cubicBezTo>
                    <a:pt x="2812" y="390"/>
                    <a:pt x="2663" y="447"/>
                    <a:pt x="2554" y="496"/>
                  </a:cubicBezTo>
                  <a:cubicBezTo>
                    <a:pt x="2383" y="572"/>
                    <a:pt x="2158" y="679"/>
                    <a:pt x="1994" y="767"/>
                  </a:cubicBezTo>
                  <a:cubicBezTo>
                    <a:pt x="1837" y="852"/>
                    <a:pt x="1491" y="1072"/>
                    <a:pt x="1234" y="1299"/>
                  </a:cubicBezTo>
                  <a:cubicBezTo>
                    <a:pt x="1151" y="1373"/>
                    <a:pt x="1042" y="1473"/>
                    <a:pt x="968" y="1556"/>
                  </a:cubicBezTo>
                  <a:cubicBezTo>
                    <a:pt x="778" y="1771"/>
                    <a:pt x="772" y="1775"/>
                    <a:pt x="638" y="1974"/>
                  </a:cubicBezTo>
                  <a:cubicBezTo>
                    <a:pt x="0" y="2940"/>
                    <a:pt x="360" y="4090"/>
                    <a:pt x="1695" y="4889"/>
                  </a:cubicBezTo>
                  <a:cubicBezTo>
                    <a:pt x="2641" y="5454"/>
                    <a:pt x="3898" y="5738"/>
                    <a:pt x="5155" y="5738"/>
                  </a:cubicBezTo>
                  <a:cubicBezTo>
                    <a:pt x="6356" y="5738"/>
                    <a:pt x="7557" y="5479"/>
                    <a:pt x="8486" y="4957"/>
                  </a:cubicBezTo>
                  <a:cubicBezTo>
                    <a:pt x="9892" y="4170"/>
                    <a:pt x="10286" y="3000"/>
                    <a:pt x="9646" y="2001"/>
                  </a:cubicBezTo>
                  <a:cubicBezTo>
                    <a:pt x="9229" y="1350"/>
                    <a:pt x="8620" y="981"/>
                    <a:pt x="8391" y="841"/>
                  </a:cubicBezTo>
                  <a:cubicBezTo>
                    <a:pt x="8000" y="601"/>
                    <a:pt x="7587" y="447"/>
                    <a:pt x="7430" y="389"/>
                  </a:cubicBezTo>
                  <a:cubicBezTo>
                    <a:pt x="7164" y="290"/>
                    <a:pt x="6787" y="187"/>
                    <a:pt x="6481" y="130"/>
                  </a:cubicBezTo>
                  <a:cubicBezTo>
                    <a:pt x="5951" y="30"/>
                    <a:pt x="5590" y="15"/>
                    <a:pt x="5522" y="12"/>
                  </a:cubicBezTo>
                  <a:cubicBezTo>
                    <a:pt x="5265" y="4"/>
                    <a:pt x="5162" y="1"/>
                    <a:pt x="507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1" name="Google Shape;2781;p57"/>
            <p:cNvSpPr/>
            <p:nvPr/>
          </p:nvSpPr>
          <p:spPr>
            <a:xfrm>
              <a:off x="-2127887" y="1456670"/>
              <a:ext cx="14649" cy="78170"/>
            </a:xfrm>
            <a:custGeom>
              <a:rect b="b" l="l" r="r" t="t"/>
              <a:pathLst>
                <a:path extrusionOk="0" h="1873" w="351">
                  <a:moveTo>
                    <a:pt x="150" y="1"/>
                  </a:moveTo>
                  <a:cubicBezTo>
                    <a:pt x="137" y="1"/>
                    <a:pt x="127" y="6"/>
                    <a:pt x="120" y="14"/>
                  </a:cubicBezTo>
                  <a:cubicBezTo>
                    <a:pt x="117" y="16"/>
                    <a:pt x="116" y="17"/>
                    <a:pt x="114" y="21"/>
                  </a:cubicBezTo>
                  <a:cubicBezTo>
                    <a:pt x="111" y="27"/>
                    <a:pt x="108" y="36"/>
                    <a:pt x="108" y="47"/>
                  </a:cubicBezTo>
                  <a:lnTo>
                    <a:pt x="3" y="1599"/>
                  </a:lnTo>
                  <a:cubicBezTo>
                    <a:pt x="0" y="1642"/>
                    <a:pt x="28" y="1696"/>
                    <a:pt x="65" y="1725"/>
                  </a:cubicBezTo>
                  <a:lnTo>
                    <a:pt x="242" y="1856"/>
                  </a:lnTo>
                  <a:cubicBezTo>
                    <a:pt x="246" y="1859"/>
                    <a:pt x="249" y="1862"/>
                    <a:pt x="253" y="1863"/>
                  </a:cubicBezTo>
                  <a:cubicBezTo>
                    <a:pt x="263" y="1868"/>
                    <a:pt x="273" y="1871"/>
                    <a:pt x="280" y="1873"/>
                  </a:cubicBezTo>
                  <a:cubicBezTo>
                    <a:pt x="283" y="1873"/>
                    <a:pt x="285" y="1871"/>
                    <a:pt x="288" y="1871"/>
                  </a:cubicBezTo>
                  <a:cubicBezTo>
                    <a:pt x="292" y="1871"/>
                    <a:pt x="297" y="1871"/>
                    <a:pt x="302" y="1868"/>
                  </a:cubicBezTo>
                  <a:cubicBezTo>
                    <a:pt x="312" y="1863"/>
                    <a:pt x="322" y="1854"/>
                    <a:pt x="325" y="1839"/>
                  </a:cubicBezTo>
                  <a:lnTo>
                    <a:pt x="334" y="1802"/>
                  </a:lnTo>
                  <a:lnTo>
                    <a:pt x="351" y="1730"/>
                  </a:lnTo>
                  <a:lnTo>
                    <a:pt x="222" y="1634"/>
                  </a:lnTo>
                  <a:cubicBezTo>
                    <a:pt x="183" y="1606"/>
                    <a:pt x="156" y="1551"/>
                    <a:pt x="159" y="1508"/>
                  </a:cubicBezTo>
                  <a:lnTo>
                    <a:pt x="256" y="65"/>
                  </a:lnTo>
                  <a:lnTo>
                    <a:pt x="191" y="17"/>
                  </a:lnTo>
                  <a:cubicBezTo>
                    <a:pt x="188" y="14"/>
                    <a:pt x="185" y="11"/>
                    <a:pt x="180" y="10"/>
                  </a:cubicBezTo>
                  <a:cubicBezTo>
                    <a:pt x="179" y="8"/>
                    <a:pt x="177" y="8"/>
                    <a:pt x="174" y="7"/>
                  </a:cubicBezTo>
                  <a:cubicBezTo>
                    <a:pt x="165" y="3"/>
                    <a:pt x="157" y="1"/>
                    <a:pt x="150" y="1"/>
                  </a:cubicBezTo>
                  <a:close/>
                </a:path>
              </a:pathLst>
            </a:custGeom>
            <a:solidFill>
              <a:srgbClr val="7A86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2" name="Google Shape;2782;p57"/>
            <p:cNvSpPr/>
            <p:nvPr/>
          </p:nvSpPr>
          <p:spPr>
            <a:xfrm>
              <a:off x="-2120625" y="1378709"/>
              <a:ext cx="26335" cy="80757"/>
            </a:xfrm>
            <a:custGeom>
              <a:rect b="b" l="l" r="r" t="t"/>
              <a:pathLst>
                <a:path extrusionOk="0" h="1935" w="631">
                  <a:moveTo>
                    <a:pt x="429" y="1"/>
                  </a:moveTo>
                  <a:cubicBezTo>
                    <a:pt x="417" y="1"/>
                    <a:pt x="408" y="5"/>
                    <a:pt x="400" y="12"/>
                  </a:cubicBezTo>
                  <a:cubicBezTo>
                    <a:pt x="398" y="14"/>
                    <a:pt x="397" y="15"/>
                    <a:pt x="395" y="17"/>
                  </a:cubicBezTo>
                  <a:cubicBezTo>
                    <a:pt x="391" y="21"/>
                    <a:pt x="386" y="27"/>
                    <a:pt x="385" y="37"/>
                  </a:cubicBezTo>
                  <a:lnTo>
                    <a:pt x="12" y="1376"/>
                  </a:lnTo>
                  <a:cubicBezTo>
                    <a:pt x="0" y="1419"/>
                    <a:pt x="26" y="1489"/>
                    <a:pt x="71" y="1529"/>
                  </a:cubicBezTo>
                  <a:lnTo>
                    <a:pt x="497" y="1909"/>
                  </a:lnTo>
                  <a:lnTo>
                    <a:pt x="498" y="1909"/>
                  </a:lnTo>
                  <a:cubicBezTo>
                    <a:pt x="506" y="1915"/>
                    <a:pt x="512" y="1921"/>
                    <a:pt x="520" y="1924"/>
                  </a:cubicBezTo>
                  <a:cubicBezTo>
                    <a:pt x="531" y="1932"/>
                    <a:pt x="542" y="1933"/>
                    <a:pt x="549" y="1935"/>
                  </a:cubicBezTo>
                  <a:lnTo>
                    <a:pt x="558" y="1935"/>
                  </a:lnTo>
                  <a:cubicBezTo>
                    <a:pt x="565" y="1935"/>
                    <a:pt x="571" y="1933"/>
                    <a:pt x="575" y="1932"/>
                  </a:cubicBezTo>
                  <a:cubicBezTo>
                    <a:pt x="588" y="1925"/>
                    <a:pt x="597" y="1916"/>
                    <a:pt x="601" y="1899"/>
                  </a:cubicBezTo>
                  <a:lnTo>
                    <a:pt x="618" y="1838"/>
                  </a:lnTo>
                  <a:lnTo>
                    <a:pt x="631" y="1796"/>
                  </a:lnTo>
                  <a:lnTo>
                    <a:pt x="226" y="1438"/>
                  </a:lnTo>
                  <a:cubicBezTo>
                    <a:pt x="183" y="1396"/>
                    <a:pt x="155" y="1329"/>
                    <a:pt x="169" y="1286"/>
                  </a:cubicBezTo>
                  <a:lnTo>
                    <a:pt x="514" y="41"/>
                  </a:lnTo>
                  <a:lnTo>
                    <a:pt x="468" y="12"/>
                  </a:lnTo>
                  <a:cubicBezTo>
                    <a:pt x="458" y="7"/>
                    <a:pt x="451" y="4"/>
                    <a:pt x="443" y="3"/>
                  </a:cubicBezTo>
                  <a:cubicBezTo>
                    <a:pt x="438" y="1"/>
                    <a:pt x="434" y="1"/>
                    <a:pt x="429" y="1"/>
                  </a:cubicBezTo>
                  <a:close/>
                </a:path>
              </a:pathLst>
            </a:custGeom>
            <a:solidFill>
              <a:srgbClr val="7A86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3" name="Google Shape;2783;p57"/>
            <p:cNvSpPr/>
            <p:nvPr/>
          </p:nvSpPr>
          <p:spPr>
            <a:xfrm>
              <a:off x="-2102929" y="1330672"/>
              <a:ext cx="319732" cy="184636"/>
            </a:xfrm>
            <a:custGeom>
              <a:rect b="b" l="l" r="r" t="t"/>
              <a:pathLst>
                <a:path extrusionOk="0" h="4424" w="7661">
                  <a:moveTo>
                    <a:pt x="156" y="0"/>
                  </a:moveTo>
                  <a:lnTo>
                    <a:pt x="1" y="91"/>
                  </a:lnTo>
                  <a:lnTo>
                    <a:pt x="1140" y="749"/>
                  </a:lnTo>
                  <a:lnTo>
                    <a:pt x="1953" y="2157"/>
                  </a:lnTo>
                  <a:lnTo>
                    <a:pt x="5547" y="4232"/>
                  </a:lnTo>
                  <a:lnTo>
                    <a:pt x="6364" y="3766"/>
                  </a:lnTo>
                  <a:lnTo>
                    <a:pt x="7506" y="4424"/>
                  </a:lnTo>
                  <a:lnTo>
                    <a:pt x="7661" y="4333"/>
                  </a:lnTo>
                  <a:lnTo>
                    <a:pt x="6521" y="3675"/>
                  </a:lnTo>
                  <a:lnTo>
                    <a:pt x="5703" y="4141"/>
                  </a:lnTo>
                  <a:lnTo>
                    <a:pt x="2109" y="2066"/>
                  </a:lnTo>
                  <a:lnTo>
                    <a:pt x="1297" y="658"/>
                  </a:lnTo>
                  <a:lnTo>
                    <a:pt x="156" y="0"/>
                  </a:lnTo>
                  <a:close/>
                </a:path>
              </a:pathLst>
            </a:custGeom>
            <a:gradFill>
              <a:gsLst>
                <a:gs pos="0">
                  <a:schemeClr val="accent1"/>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4" name="Google Shape;2784;p57"/>
            <p:cNvSpPr/>
            <p:nvPr/>
          </p:nvSpPr>
          <p:spPr>
            <a:xfrm>
              <a:off x="-1840917" y="1461804"/>
              <a:ext cx="51251" cy="53504"/>
            </a:xfrm>
            <a:custGeom>
              <a:rect b="b" l="l" r="r" t="t"/>
              <a:pathLst>
                <a:path extrusionOk="0" h="1282" w="1228">
                  <a:moveTo>
                    <a:pt x="981" y="1"/>
                  </a:moveTo>
                  <a:lnTo>
                    <a:pt x="0" y="176"/>
                  </a:lnTo>
                  <a:lnTo>
                    <a:pt x="86" y="624"/>
                  </a:lnTo>
                  <a:lnTo>
                    <a:pt x="1228" y="1282"/>
                  </a:lnTo>
                  <a:lnTo>
                    <a:pt x="981" y="1"/>
                  </a:lnTo>
                  <a:close/>
                </a:path>
              </a:pathLst>
            </a:custGeom>
            <a:solidFill>
              <a:srgbClr val="DDE8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5" name="Google Shape;2785;p57"/>
            <p:cNvSpPr/>
            <p:nvPr/>
          </p:nvSpPr>
          <p:spPr>
            <a:xfrm>
              <a:off x="-1799641" y="1461804"/>
              <a:ext cx="16444" cy="53504"/>
            </a:xfrm>
            <a:custGeom>
              <a:rect b="b" l="l" r="r" t="t"/>
              <a:pathLst>
                <a:path extrusionOk="0" h="1282" w="394">
                  <a:moveTo>
                    <a:pt x="143" y="1"/>
                  </a:moveTo>
                  <a:lnTo>
                    <a:pt x="0" y="67"/>
                  </a:lnTo>
                  <a:lnTo>
                    <a:pt x="239" y="1282"/>
                  </a:lnTo>
                  <a:lnTo>
                    <a:pt x="394" y="1191"/>
                  </a:lnTo>
                  <a:lnTo>
                    <a:pt x="143" y="1"/>
                  </a:lnTo>
                  <a:close/>
                </a:path>
              </a:pathLst>
            </a:custGeom>
            <a:solidFill>
              <a:srgbClr val="7A86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6" name="Google Shape;2786;p57"/>
            <p:cNvSpPr/>
            <p:nvPr/>
          </p:nvSpPr>
          <p:spPr>
            <a:xfrm>
              <a:off x="-2156142" y="1363017"/>
              <a:ext cx="319815" cy="184677"/>
            </a:xfrm>
            <a:custGeom>
              <a:rect b="b" l="l" r="r" t="t"/>
              <a:pathLst>
                <a:path extrusionOk="0" h="4425" w="7663">
                  <a:moveTo>
                    <a:pt x="157" y="0"/>
                  </a:moveTo>
                  <a:lnTo>
                    <a:pt x="0" y="91"/>
                  </a:lnTo>
                  <a:lnTo>
                    <a:pt x="1142" y="749"/>
                  </a:lnTo>
                  <a:lnTo>
                    <a:pt x="1954" y="2157"/>
                  </a:lnTo>
                  <a:lnTo>
                    <a:pt x="5549" y="4233"/>
                  </a:lnTo>
                  <a:lnTo>
                    <a:pt x="6366" y="3766"/>
                  </a:lnTo>
                  <a:lnTo>
                    <a:pt x="7505" y="4424"/>
                  </a:lnTo>
                  <a:lnTo>
                    <a:pt x="7662" y="4333"/>
                  </a:lnTo>
                  <a:lnTo>
                    <a:pt x="6521" y="3675"/>
                  </a:lnTo>
                  <a:lnTo>
                    <a:pt x="5704" y="4141"/>
                  </a:lnTo>
                  <a:lnTo>
                    <a:pt x="2109" y="2066"/>
                  </a:lnTo>
                  <a:lnTo>
                    <a:pt x="1297" y="659"/>
                  </a:lnTo>
                  <a:lnTo>
                    <a:pt x="157" y="0"/>
                  </a:lnTo>
                  <a:close/>
                </a:path>
              </a:pathLst>
            </a:custGeom>
            <a:gradFill>
              <a:gsLst>
                <a:gs pos="0">
                  <a:schemeClr val="accent1"/>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7" name="Google Shape;2787;p57"/>
            <p:cNvSpPr/>
            <p:nvPr/>
          </p:nvSpPr>
          <p:spPr>
            <a:xfrm>
              <a:off x="-1894087" y="1494149"/>
              <a:ext cx="51209" cy="53546"/>
            </a:xfrm>
            <a:custGeom>
              <a:rect b="b" l="l" r="r" t="t"/>
              <a:pathLst>
                <a:path extrusionOk="0" h="1283" w="1227">
                  <a:moveTo>
                    <a:pt x="982" y="1"/>
                  </a:moveTo>
                  <a:lnTo>
                    <a:pt x="0" y="176"/>
                  </a:lnTo>
                  <a:lnTo>
                    <a:pt x="87" y="624"/>
                  </a:lnTo>
                  <a:lnTo>
                    <a:pt x="1226" y="1282"/>
                  </a:lnTo>
                  <a:lnTo>
                    <a:pt x="982" y="1"/>
                  </a:lnTo>
                  <a:close/>
                </a:path>
              </a:pathLst>
            </a:custGeom>
            <a:solidFill>
              <a:srgbClr val="DDE8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8" name="Google Shape;2788;p57"/>
            <p:cNvSpPr/>
            <p:nvPr/>
          </p:nvSpPr>
          <p:spPr>
            <a:xfrm>
              <a:off x="-1852811" y="1494149"/>
              <a:ext cx="16485" cy="53546"/>
            </a:xfrm>
            <a:custGeom>
              <a:rect b="b" l="l" r="r" t="t"/>
              <a:pathLst>
                <a:path extrusionOk="0" h="1283" w="395">
                  <a:moveTo>
                    <a:pt x="142" y="1"/>
                  </a:moveTo>
                  <a:lnTo>
                    <a:pt x="0" y="69"/>
                  </a:lnTo>
                  <a:lnTo>
                    <a:pt x="237" y="1282"/>
                  </a:lnTo>
                  <a:lnTo>
                    <a:pt x="394" y="1191"/>
                  </a:lnTo>
                  <a:lnTo>
                    <a:pt x="142" y="1"/>
                  </a:lnTo>
                  <a:close/>
                </a:path>
              </a:pathLst>
            </a:custGeom>
            <a:solidFill>
              <a:srgbClr val="7A86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9" name="Google Shape;2789;p57"/>
            <p:cNvSpPr/>
            <p:nvPr/>
          </p:nvSpPr>
          <p:spPr>
            <a:xfrm>
              <a:off x="-1847427" y="1119910"/>
              <a:ext cx="339055" cy="208007"/>
            </a:xfrm>
            <a:custGeom>
              <a:rect b="b" l="l" r="r" t="t"/>
              <a:pathLst>
                <a:path extrusionOk="0" h="4984" w="8124">
                  <a:moveTo>
                    <a:pt x="8124" y="0"/>
                  </a:moveTo>
                  <a:lnTo>
                    <a:pt x="1" y="4721"/>
                  </a:lnTo>
                  <a:lnTo>
                    <a:pt x="1" y="4984"/>
                  </a:lnTo>
                  <a:lnTo>
                    <a:pt x="8122" y="263"/>
                  </a:lnTo>
                  <a:lnTo>
                    <a:pt x="8124"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0" name="Google Shape;2790;p57"/>
            <p:cNvSpPr/>
            <p:nvPr/>
          </p:nvSpPr>
          <p:spPr>
            <a:xfrm>
              <a:off x="-1856985" y="1114359"/>
              <a:ext cx="348612" cy="202582"/>
            </a:xfrm>
            <a:custGeom>
              <a:rect b="b" l="l" r="r" t="t"/>
              <a:pathLst>
                <a:path extrusionOk="0" h="4854" w="8353">
                  <a:moveTo>
                    <a:pt x="8124" y="1"/>
                  </a:moveTo>
                  <a:lnTo>
                    <a:pt x="0" y="4722"/>
                  </a:lnTo>
                  <a:lnTo>
                    <a:pt x="230" y="4854"/>
                  </a:lnTo>
                  <a:lnTo>
                    <a:pt x="8353" y="133"/>
                  </a:lnTo>
                  <a:lnTo>
                    <a:pt x="812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1" name="Google Shape;2791;p57"/>
            <p:cNvSpPr/>
            <p:nvPr/>
          </p:nvSpPr>
          <p:spPr>
            <a:xfrm>
              <a:off x="-1856985" y="1311391"/>
              <a:ext cx="9599" cy="16527"/>
            </a:xfrm>
            <a:custGeom>
              <a:rect b="b" l="l" r="r" t="t"/>
              <a:pathLst>
                <a:path extrusionOk="0" h="396" w="230">
                  <a:moveTo>
                    <a:pt x="0" y="1"/>
                  </a:moveTo>
                  <a:lnTo>
                    <a:pt x="0" y="264"/>
                  </a:lnTo>
                  <a:lnTo>
                    <a:pt x="230" y="396"/>
                  </a:lnTo>
                  <a:lnTo>
                    <a:pt x="230" y="133"/>
                  </a:lnTo>
                  <a:lnTo>
                    <a:pt x="0" y="1"/>
                  </a:lnTo>
                  <a:close/>
                </a:path>
              </a:pathLst>
            </a:custGeom>
            <a:solidFill>
              <a:srgbClr val="7A86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2" name="Google Shape;2792;p57"/>
            <p:cNvSpPr/>
            <p:nvPr/>
          </p:nvSpPr>
          <p:spPr>
            <a:xfrm>
              <a:off x="-1847344" y="1093784"/>
              <a:ext cx="339055" cy="208007"/>
            </a:xfrm>
            <a:custGeom>
              <a:rect b="b" l="l" r="r" t="t"/>
              <a:pathLst>
                <a:path extrusionOk="0" h="4984" w="8124">
                  <a:moveTo>
                    <a:pt x="8123" y="0"/>
                  </a:moveTo>
                  <a:lnTo>
                    <a:pt x="0" y="4721"/>
                  </a:lnTo>
                  <a:lnTo>
                    <a:pt x="0" y="4984"/>
                  </a:lnTo>
                  <a:lnTo>
                    <a:pt x="8122" y="263"/>
                  </a:lnTo>
                  <a:lnTo>
                    <a:pt x="812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3" name="Google Shape;2793;p57"/>
            <p:cNvSpPr/>
            <p:nvPr/>
          </p:nvSpPr>
          <p:spPr>
            <a:xfrm>
              <a:off x="-1856859" y="1088233"/>
              <a:ext cx="348571" cy="202582"/>
            </a:xfrm>
            <a:custGeom>
              <a:rect b="b" l="l" r="r" t="t"/>
              <a:pathLst>
                <a:path extrusionOk="0" h="4854" w="8352">
                  <a:moveTo>
                    <a:pt x="8122" y="1"/>
                  </a:moveTo>
                  <a:lnTo>
                    <a:pt x="1" y="4720"/>
                  </a:lnTo>
                  <a:lnTo>
                    <a:pt x="228" y="4854"/>
                  </a:lnTo>
                  <a:lnTo>
                    <a:pt x="8351" y="133"/>
                  </a:lnTo>
                  <a:lnTo>
                    <a:pt x="812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4" name="Google Shape;2794;p57"/>
            <p:cNvSpPr/>
            <p:nvPr/>
          </p:nvSpPr>
          <p:spPr>
            <a:xfrm>
              <a:off x="-1856901" y="1285223"/>
              <a:ext cx="9599" cy="16569"/>
            </a:xfrm>
            <a:custGeom>
              <a:rect b="b" l="l" r="r" t="t"/>
              <a:pathLst>
                <a:path extrusionOk="0" h="397" w="230">
                  <a:moveTo>
                    <a:pt x="2" y="0"/>
                  </a:moveTo>
                  <a:lnTo>
                    <a:pt x="0" y="265"/>
                  </a:lnTo>
                  <a:lnTo>
                    <a:pt x="229" y="397"/>
                  </a:lnTo>
                  <a:lnTo>
                    <a:pt x="229" y="134"/>
                  </a:lnTo>
                  <a:lnTo>
                    <a:pt x="2" y="0"/>
                  </a:lnTo>
                  <a:close/>
                </a:path>
              </a:pathLst>
            </a:custGeom>
            <a:solidFill>
              <a:srgbClr val="7A86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5" name="Google Shape;2795;p57"/>
            <p:cNvSpPr/>
            <p:nvPr/>
          </p:nvSpPr>
          <p:spPr>
            <a:xfrm>
              <a:off x="-2319284" y="931226"/>
              <a:ext cx="55967" cy="42862"/>
            </a:xfrm>
            <a:custGeom>
              <a:rect b="b" l="l" r="r" t="t"/>
              <a:pathLst>
                <a:path extrusionOk="0" h="1027" w="1341">
                  <a:moveTo>
                    <a:pt x="1341" y="0"/>
                  </a:moveTo>
                  <a:lnTo>
                    <a:pt x="1" y="936"/>
                  </a:lnTo>
                  <a:lnTo>
                    <a:pt x="1" y="1026"/>
                  </a:lnTo>
                  <a:lnTo>
                    <a:pt x="1341" y="91"/>
                  </a:lnTo>
                  <a:lnTo>
                    <a:pt x="134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96" name="Google Shape;2796;p57"/>
            <p:cNvGrpSpPr/>
            <p:nvPr/>
          </p:nvGrpSpPr>
          <p:grpSpPr>
            <a:xfrm>
              <a:off x="-2592190" y="928847"/>
              <a:ext cx="328872" cy="216021"/>
              <a:chOff x="-2592190" y="928847"/>
              <a:chExt cx="328872" cy="216021"/>
            </a:xfrm>
          </p:grpSpPr>
          <p:sp>
            <p:nvSpPr>
              <p:cNvPr id="2797" name="Google Shape;2797;p57"/>
              <p:cNvSpPr/>
              <p:nvPr/>
            </p:nvSpPr>
            <p:spPr>
              <a:xfrm>
                <a:off x="-2459848" y="1073417"/>
                <a:ext cx="63437" cy="71450"/>
              </a:xfrm>
              <a:custGeom>
                <a:rect b="b" l="l" r="r" t="t"/>
                <a:pathLst>
                  <a:path extrusionOk="0" h="1712" w="1520">
                    <a:moveTo>
                      <a:pt x="0" y="5"/>
                    </a:moveTo>
                    <a:cubicBezTo>
                      <a:pt x="0" y="5"/>
                      <a:pt x="0" y="5"/>
                      <a:pt x="0" y="5"/>
                    </a:cubicBezTo>
                    <a:lnTo>
                      <a:pt x="0" y="5"/>
                    </a:lnTo>
                    <a:lnTo>
                      <a:pt x="0" y="5"/>
                    </a:lnTo>
                    <a:close/>
                    <a:moveTo>
                      <a:pt x="1514" y="0"/>
                    </a:moveTo>
                    <a:lnTo>
                      <a:pt x="1514" y="2"/>
                    </a:lnTo>
                    <a:cubicBezTo>
                      <a:pt x="1514" y="10"/>
                      <a:pt x="1512" y="17"/>
                      <a:pt x="1512" y="25"/>
                    </a:cubicBezTo>
                    <a:cubicBezTo>
                      <a:pt x="1511" y="31"/>
                      <a:pt x="1511" y="37"/>
                      <a:pt x="1511" y="44"/>
                    </a:cubicBezTo>
                    <a:cubicBezTo>
                      <a:pt x="1509" y="51"/>
                      <a:pt x="1506" y="59"/>
                      <a:pt x="1505" y="67"/>
                    </a:cubicBezTo>
                    <a:cubicBezTo>
                      <a:pt x="1503" y="73"/>
                      <a:pt x="1501" y="79"/>
                      <a:pt x="1500" y="87"/>
                    </a:cubicBezTo>
                    <a:cubicBezTo>
                      <a:pt x="1497" y="93"/>
                      <a:pt x="1494" y="100"/>
                      <a:pt x="1491" y="108"/>
                    </a:cubicBezTo>
                    <a:cubicBezTo>
                      <a:pt x="1488" y="114"/>
                      <a:pt x="1485" y="120"/>
                      <a:pt x="1483" y="127"/>
                    </a:cubicBezTo>
                    <a:cubicBezTo>
                      <a:pt x="1478" y="134"/>
                      <a:pt x="1474" y="142"/>
                      <a:pt x="1469" y="150"/>
                    </a:cubicBezTo>
                    <a:cubicBezTo>
                      <a:pt x="1466" y="156"/>
                      <a:pt x="1463" y="162"/>
                      <a:pt x="1458" y="167"/>
                    </a:cubicBezTo>
                    <a:cubicBezTo>
                      <a:pt x="1452" y="174"/>
                      <a:pt x="1446" y="182"/>
                      <a:pt x="1440" y="190"/>
                    </a:cubicBezTo>
                    <a:cubicBezTo>
                      <a:pt x="1435" y="194"/>
                      <a:pt x="1431" y="200"/>
                      <a:pt x="1426" y="207"/>
                    </a:cubicBezTo>
                    <a:cubicBezTo>
                      <a:pt x="1420" y="214"/>
                      <a:pt x="1411" y="222"/>
                      <a:pt x="1403" y="228"/>
                    </a:cubicBezTo>
                    <a:cubicBezTo>
                      <a:pt x="1398" y="234"/>
                      <a:pt x="1394" y="239"/>
                      <a:pt x="1389" y="244"/>
                    </a:cubicBezTo>
                    <a:cubicBezTo>
                      <a:pt x="1380" y="251"/>
                      <a:pt x="1369" y="259"/>
                      <a:pt x="1360" y="267"/>
                    </a:cubicBezTo>
                    <a:cubicBezTo>
                      <a:pt x="1354" y="270"/>
                      <a:pt x="1349" y="274"/>
                      <a:pt x="1343" y="279"/>
                    </a:cubicBezTo>
                    <a:cubicBezTo>
                      <a:pt x="1326" y="291"/>
                      <a:pt x="1309" y="302"/>
                      <a:pt x="1291" y="313"/>
                    </a:cubicBezTo>
                    <a:cubicBezTo>
                      <a:pt x="1142" y="398"/>
                      <a:pt x="948" y="441"/>
                      <a:pt x="755" y="441"/>
                    </a:cubicBezTo>
                    <a:cubicBezTo>
                      <a:pt x="561" y="441"/>
                      <a:pt x="368" y="398"/>
                      <a:pt x="220" y="313"/>
                    </a:cubicBezTo>
                    <a:cubicBezTo>
                      <a:pt x="202" y="302"/>
                      <a:pt x="185" y="291"/>
                      <a:pt x="168" y="279"/>
                    </a:cubicBezTo>
                    <a:cubicBezTo>
                      <a:pt x="165" y="276"/>
                      <a:pt x="160" y="273"/>
                      <a:pt x="157" y="270"/>
                    </a:cubicBezTo>
                    <a:cubicBezTo>
                      <a:pt x="145" y="260"/>
                      <a:pt x="134" y="253"/>
                      <a:pt x="123" y="244"/>
                    </a:cubicBezTo>
                    <a:cubicBezTo>
                      <a:pt x="119" y="239"/>
                      <a:pt x="116" y="236"/>
                      <a:pt x="111" y="231"/>
                    </a:cubicBezTo>
                    <a:cubicBezTo>
                      <a:pt x="102" y="224"/>
                      <a:pt x="92" y="214"/>
                      <a:pt x="85" y="207"/>
                    </a:cubicBezTo>
                    <a:cubicBezTo>
                      <a:pt x="82" y="202"/>
                      <a:pt x="79" y="197"/>
                      <a:pt x="74" y="193"/>
                    </a:cubicBezTo>
                    <a:cubicBezTo>
                      <a:pt x="66" y="184"/>
                      <a:pt x="60" y="176"/>
                      <a:pt x="54" y="168"/>
                    </a:cubicBezTo>
                    <a:cubicBezTo>
                      <a:pt x="51" y="162"/>
                      <a:pt x="48" y="156"/>
                      <a:pt x="45" y="150"/>
                    </a:cubicBezTo>
                    <a:cubicBezTo>
                      <a:pt x="39" y="144"/>
                      <a:pt x="34" y="136"/>
                      <a:pt x="31" y="128"/>
                    </a:cubicBezTo>
                    <a:cubicBezTo>
                      <a:pt x="26" y="122"/>
                      <a:pt x="25" y="114"/>
                      <a:pt x="23" y="110"/>
                    </a:cubicBezTo>
                    <a:cubicBezTo>
                      <a:pt x="20" y="102"/>
                      <a:pt x="16" y="94"/>
                      <a:pt x="12" y="87"/>
                    </a:cubicBezTo>
                    <a:cubicBezTo>
                      <a:pt x="11" y="80"/>
                      <a:pt x="9" y="74"/>
                      <a:pt x="8" y="68"/>
                    </a:cubicBezTo>
                    <a:cubicBezTo>
                      <a:pt x="6" y="60"/>
                      <a:pt x="3" y="53"/>
                      <a:pt x="3" y="45"/>
                    </a:cubicBezTo>
                    <a:cubicBezTo>
                      <a:pt x="2" y="39"/>
                      <a:pt x="2" y="33"/>
                      <a:pt x="2" y="27"/>
                    </a:cubicBezTo>
                    <a:cubicBezTo>
                      <a:pt x="2" y="19"/>
                      <a:pt x="0" y="11"/>
                      <a:pt x="0" y="5"/>
                    </a:cubicBezTo>
                    <a:lnTo>
                      <a:pt x="0" y="5"/>
                    </a:lnTo>
                    <a:lnTo>
                      <a:pt x="5" y="1274"/>
                    </a:lnTo>
                    <a:cubicBezTo>
                      <a:pt x="5" y="1386"/>
                      <a:pt x="79" y="1497"/>
                      <a:pt x="225" y="1583"/>
                    </a:cubicBezTo>
                    <a:cubicBezTo>
                      <a:pt x="373" y="1669"/>
                      <a:pt x="567" y="1712"/>
                      <a:pt x="761" y="1712"/>
                    </a:cubicBezTo>
                    <a:cubicBezTo>
                      <a:pt x="954" y="1712"/>
                      <a:pt x="1147" y="1669"/>
                      <a:pt x="1295" y="1583"/>
                    </a:cubicBezTo>
                    <a:cubicBezTo>
                      <a:pt x="1445" y="1497"/>
                      <a:pt x="1520" y="1385"/>
                      <a:pt x="1520" y="1271"/>
                    </a:cubicBezTo>
                    <a:lnTo>
                      <a:pt x="151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8" name="Google Shape;2798;p57"/>
              <p:cNvSpPr/>
              <p:nvPr/>
            </p:nvSpPr>
            <p:spPr>
              <a:xfrm>
                <a:off x="-2457886" y="1057516"/>
                <a:ext cx="58930" cy="32011"/>
              </a:xfrm>
              <a:custGeom>
                <a:rect b="b" l="l" r="r" t="t"/>
                <a:pathLst>
                  <a:path extrusionOk="0" h="767" w="1412">
                    <a:moveTo>
                      <a:pt x="711" y="0"/>
                    </a:moveTo>
                    <a:cubicBezTo>
                      <a:pt x="519" y="0"/>
                      <a:pt x="339" y="43"/>
                      <a:pt x="204" y="120"/>
                    </a:cubicBezTo>
                    <a:cubicBezTo>
                      <a:pt x="70" y="197"/>
                      <a:pt x="1" y="300"/>
                      <a:pt x="9" y="401"/>
                    </a:cubicBezTo>
                    <a:lnTo>
                      <a:pt x="10" y="409"/>
                    </a:lnTo>
                    <a:cubicBezTo>
                      <a:pt x="10" y="412"/>
                      <a:pt x="10" y="414"/>
                      <a:pt x="10" y="417"/>
                    </a:cubicBezTo>
                    <a:cubicBezTo>
                      <a:pt x="10" y="420"/>
                      <a:pt x="12" y="423"/>
                      <a:pt x="13" y="428"/>
                    </a:cubicBezTo>
                    <a:lnTo>
                      <a:pt x="15" y="434"/>
                    </a:lnTo>
                    <a:lnTo>
                      <a:pt x="16" y="441"/>
                    </a:lnTo>
                    <a:cubicBezTo>
                      <a:pt x="18" y="445"/>
                      <a:pt x="18" y="448"/>
                      <a:pt x="18" y="449"/>
                    </a:cubicBezTo>
                    <a:cubicBezTo>
                      <a:pt x="19" y="454"/>
                      <a:pt x="21" y="457"/>
                      <a:pt x="22" y="460"/>
                    </a:cubicBezTo>
                    <a:lnTo>
                      <a:pt x="25" y="468"/>
                    </a:lnTo>
                    <a:lnTo>
                      <a:pt x="30" y="475"/>
                    </a:lnTo>
                    <a:cubicBezTo>
                      <a:pt x="30" y="478"/>
                      <a:pt x="32" y="480"/>
                      <a:pt x="33" y="483"/>
                    </a:cubicBezTo>
                    <a:cubicBezTo>
                      <a:pt x="35" y="488"/>
                      <a:pt x="38" y="491"/>
                      <a:pt x="39" y="495"/>
                    </a:cubicBezTo>
                    <a:lnTo>
                      <a:pt x="44" y="501"/>
                    </a:lnTo>
                    <a:lnTo>
                      <a:pt x="49" y="509"/>
                    </a:lnTo>
                    <a:cubicBezTo>
                      <a:pt x="50" y="512"/>
                      <a:pt x="52" y="514"/>
                      <a:pt x="52" y="517"/>
                    </a:cubicBezTo>
                    <a:cubicBezTo>
                      <a:pt x="56" y="521"/>
                      <a:pt x="61" y="526"/>
                      <a:pt x="65" y="532"/>
                    </a:cubicBezTo>
                    <a:lnTo>
                      <a:pt x="70" y="537"/>
                    </a:lnTo>
                    <a:lnTo>
                      <a:pt x="75" y="545"/>
                    </a:lnTo>
                    <a:lnTo>
                      <a:pt x="79" y="551"/>
                    </a:lnTo>
                    <a:cubicBezTo>
                      <a:pt x="84" y="555"/>
                      <a:pt x="90" y="561"/>
                      <a:pt x="96" y="568"/>
                    </a:cubicBezTo>
                    <a:lnTo>
                      <a:pt x="101" y="572"/>
                    </a:lnTo>
                    <a:lnTo>
                      <a:pt x="107" y="578"/>
                    </a:lnTo>
                    <a:lnTo>
                      <a:pt x="113" y="583"/>
                    </a:lnTo>
                    <a:cubicBezTo>
                      <a:pt x="122" y="591"/>
                      <a:pt x="132" y="598"/>
                      <a:pt x="142" y="606"/>
                    </a:cubicBezTo>
                    <a:lnTo>
                      <a:pt x="153" y="615"/>
                    </a:lnTo>
                    <a:cubicBezTo>
                      <a:pt x="169" y="625"/>
                      <a:pt x="184" y="635"/>
                      <a:pt x="201" y="645"/>
                    </a:cubicBezTo>
                    <a:cubicBezTo>
                      <a:pt x="335" y="723"/>
                      <a:pt x="515" y="766"/>
                      <a:pt x="707" y="766"/>
                    </a:cubicBezTo>
                    <a:cubicBezTo>
                      <a:pt x="901" y="766"/>
                      <a:pt x="1081" y="723"/>
                      <a:pt x="1216" y="645"/>
                    </a:cubicBezTo>
                    <a:cubicBezTo>
                      <a:pt x="1233" y="635"/>
                      <a:pt x="1248" y="625"/>
                      <a:pt x="1264" y="615"/>
                    </a:cubicBezTo>
                    <a:cubicBezTo>
                      <a:pt x="1267" y="612"/>
                      <a:pt x="1268" y="611"/>
                      <a:pt x="1271" y="609"/>
                    </a:cubicBezTo>
                    <a:lnTo>
                      <a:pt x="1279" y="603"/>
                    </a:lnTo>
                    <a:lnTo>
                      <a:pt x="1285" y="598"/>
                    </a:lnTo>
                    <a:cubicBezTo>
                      <a:pt x="1291" y="592"/>
                      <a:pt x="1299" y="588"/>
                      <a:pt x="1305" y="583"/>
                    </a:cubicBezTo>
                    <a:cubicBezTo>
                      <a:pt x="1307" y="580"/>
                      <a:pt x="1310" y="578"/>
                      <a:pt x="1311" y="575"/>
                    </a:cubicBezTo>
                    <a:lnTo>
                      <a:pt x="1319" y="569"/>
                    </a:lnTo>
                    <a:lnTo>
                      <a:pt x="1324" y="563"/>
                    </a:lnTo>
                    <a:cubicBezTo>
                      <a:pt x="1330" y="558"/>
                      <a:pt x="1334" y="554"/>
                      <a:pt x="1339" y="549"/>
                    </a:cubicBezTo>
                    <a:cubicBezTo>
                      <a:pt x="1341" y="548"/>
                      <a:pt x="1342" y="545"/>
                      <a:pt x="1345" y="541"/>
                    </a:cubicBezTo>
                    <a:lnTo>
                      <a:pt x="1351" y="534"/>
                    </a:lnTo>
                    <a:lnTo>
                      <a:pt x="1356" y="528"/>
                    </a:lnTo>
                    <a:cubicBezTo>
                      <a:pt x="1359" y="525"/>
                      <a:pt x="1362" y="520"/>
                      <a:pt x="1365" y="515"/>
                    </a:cubicBezTo>
                    <a:cubicBezTo>
                      <a:pt x="1367" y="514"/>
                      <a:pt x="1368" y="511"/>
                      <a:pt x="1370" y="508"/>
                    </a:cubicBezTo>
                    <a:lnTo>
                      <a:pt x="1374" y="500"/>
                    </a:lnTo>
                    <a:lnTo>
                      <a:pt x="1379" y="494"/>
                    </a:lnTo>
                    <a:cubicBezTo>
                      <a:pt x="1381" y="489"/>
                      <a:pt x="1384" y="486"/>
                      <a:pt x="1385" y="481"/>
                    </a:cubicBezTo>
                    <a:cubicBezTo>
                      <a:pt x="1387" y="480"/>
                      <a:pt x="1388" y="477"/>
                      <a:pt x="1388" y="475"/>
                    </a:cubicBezTo>
                    <a:lnTo>
                      <a:pt x="1393" y="468"/>
                    </a:lnTo>
                    <a:lnTo>
                      <a:pt x="1394" y="460"/>
                    </a:lnTo>
                    <a:cubicBezTo>
                      <a:pt x="1398" y="455"/>
                      <a:pt x="1399" y="452"/>
                      <a:pt x="1401" y="449"/>
                    </a:cubicBezTo>
                    <a:cubicBezTo>
                      <a:pt x="1401" y="446"/>
                      <a:pt x="1401" y="445"/>
                      <a:pt x="1402" y="441"/>
                    </a:cubicBezTo>
                    <a:lnTo>
                      <a:pt x="1404" y="434"/>
                    </a:lnTo>
                    <a:lnTo>
                      <a:pt x="1405" y="426"/>
                    </a:lnTo>
                    <a:cubicBezTo>
                      <a:pt x="1407" y="423"/>
                      <a:pt x="1408" y="418"/>
                      <a:pt x="1408" y="415"/>
                    </a:cubicBezTo>
                    <a:cubicBezTo>
                      <a:pt x="1408" y="414"/>
                      <a:pt x="1408" y="411"/>
                      <a:pt x="1408" y="409"/>
                    </a:cubicBezTo>
                    <a:lnTo>
                      <a:pt x="1410" y="400"/>
                    </a:lnTo>
                    <a:lnTo>
                      <a:pt x="1411" y="394"/>
                    </a:lnTo>
                    <a:cubicBezTo>
                      <a:pt x="1411" y="389"/>
                      <a:pt x="1411" y="386"/>
                      <a:pt x="1411" y="381"/>
                    </a:cubicBezTo>
                    <a:cubicBezTo>
                      <a:pt x="1411" y="286"/>
                      <a:pt x="1344" y="194"/>
                      <a:pt x="1219" y="122"/>
                    </a:cubicBezTo>
                    <a:cubicBezTo>
                      <a:pt x="1085" y="43"/>
                      <a:pt x="904" y="0"/>
                      <a:pt x="71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9" name="Google Shape;2799;p57"/>
              <p:cNvSpPr/>
              <p:nvPr/>
            </p:nvSpPr>
            <p:spPr>
              <a:xfrm>
                <a:off x="-2460265" y="1055179"/>
                <a:ext cx="63604" cy="36685"/>
              </a:xfrm>
              <a:custGeom>
                <a:rect b="b" l="l" r="r" t="t"/>
                <a:pathLst>
                  <a:path extrusionOk="0" h="879" w="1524">
                    <a:moveTo>
                      <a:pt x="768" y="56"/>
                    </a:moveTo>
                    <a:cubicBezTo>
                      <a:pt x="961" y="56"/>
                      <a:pt x="1142" y="99"/>
                      <a:pt x="1276" y="178"/>
                    </a:cubicBezTo>
                    <a:cubicBezTo>
                      <a:pt x="1401" y="250"/>
                      <a:pt x="1468" y="342"/>
                      <a:pt x="1468" y="437"/>
                    </a:cubicBezTo>
                    <a:cubicBezTo>
                      <a:pt x="1468" y="442"/>
                      <a:pt x="1468" y="445"/>
                      <a:pt x="1467" y="448"/>
                    </a:cubicBezTo>
                    <a:lnTo>
                      <a:pt x="1467" y="456"/>
                    </a:lnTo>
                    <a:lnTo>
                      <a:pt x="1465" y="464"/>
                    </a:lnTo>
                    <a:cubicBezTo>
                      <a:pt x="1465" y="467"/>
                      <a:pt x="1465" y="470"/>
                      <a:pt x="1465" y="471"/>
                    </a:cubicBezTo>
                    <a:cubicBezTo>
                      <a:pt x="1465" y="474"/>
                      <a:pt x="1464" y="479"/>
                      <a:pt x="1462" y="482"/>
                    </a:cubicBezTo>
                    <a:lnTo>
                      <a:pt x="1461" y="490"/>
                    </a:lnTo>
                    <a:lnTo>
                      <a:pt x="1459" y="497"/>
                    </a:lnTo>
                    <a:cubicBezTo>
                      <a:pt x="1458" y="501"/>
                      <a:pt x="1458" y="502"/>
                      <a:pt x="1458" y="505"/>
                    </a:cubicBezTo>
                    <a:cubicBezTo>
                      <a:pt x="1456" y="508"/>
                      <a:pt x="1455" y="511"/>
                      <a:pt x="1451" y="516"/>
                    </a:cubicBezTo>
                    <a:lnTo>
                      <a:pt x="1450" y="524"/>
                    </a:lnTo>
                    <a:lnTo>
                      <a:pt x="1445" y="531"/>
                    </a:lnTo>
                    <a:cubicBezTo>
                      <a:pt x="1445" y="533"/>
                      <a:pt x="1444" y="536"/>
                      <a:pt x="1442" y="537"/>
                    </a:cubicBezTo>
                    <a:cubicBezTo>
                      <a:pt x="1441" y="542"/>
                      <a:pt x="1438" y="545"/>
                      <a:pt x="1436" y="550"/>
                    </a:cubicBezTo>
                    <a:lnTo>
                      <a:pt x="1431" y="556"/>
                    </a:lnTo>
                    <a:lnTo>
                      <a:pt x="1427" y="564"/>
                    </a:lnTo>
                    <a:cubicBezTo>
                      <a:pt x="1425" y="567"/>
                      <a:pt x="1424" y="570"/>
                      <a:pt x="1422" y="571"/>
                    </a:cubicBezTo>
                    <a:cubicBezTo>
                      <a:pt x="1419" y="576"/>
                      <a:pt x="1416" y="581"/>
                      <a:pt x="1413" y="584"/>
                    </a:cubicBezTo>
                    <a:lnTo>
                      <a:pt x="1407" y="590"/>
                    </a:lnTo>
                    <a:lnTo>
                      <a:pt x="1401" y="597"/>
                    </a:lnTo>
                    <a:cubicBezTo>
                      <a:pt x="1399" y="601"/>
                      <a:pt x="1398" y="604"/>
                      <a:pt x="1396" y="605"/>
                    </a:cubicBezTo>
                    <a:cubicBezTo>
                      <a:pt x="1391" y="610"/>
                      <a:pt x="1387" y="614"/>
                      <a:pt x="1381" y="619"/>
                    </a:cubicBezTo>
                    <a:lnTo>
                      <a:pt x="1376" y="625"/>
                    </a:lnTo>
                    <a:lnTo>
                      <a:pt x="1368" y="631"/>
                    </a:lnTo>
                    <a:cubicBezTo>
                      <a:pt x="1367" y="634"/>
                      <a:pt x="1364" y="636"/>
                      <a:pt x="1362" y="639"/>
                    </a:cubicBezTo>
                    <a:cubicBezTo>
                      <a:pt x="1356" y="644"/>
                      <a:pt x="1348" y="648"/>
                      <a:pt x="1342" y="654"/>
                    </a:cubicBezTo>
                    <a:lnTo>
                      <a:pt x="1336" y="659"/>
                    </a:lnTo>
                    <a:lnTo>
                      <a:pt x="1328" y="665"/>
                    </a:lnTo>
                    <a:cubicBezTo>
                      <a:pt x="1325" y="667"/>
                      <a:pt x="1324" y="668"/>
                      <a:pt x="1321" y="671"/>
                    </a:cubicBezTo>
                    <a:cubicBezTo>
                      <a:pt x="1305" y="681"/>
                      <a:pt x="1290" y="691"/>
                      <a:pt x="1273" y="701"/>
                    </a:cubicBezTo>
                    <a:cubicBezTo>
                      <a:pt x="1138" y="779"/>
                      <a:pt x="958" y="822"/>
                      <a:pt x="764" y="822"/>
                    </a:cubicBezTo>
                    <a:cubicBezTo>
                      <a:pt x="572" y="822"/>
                      <a:pt x="392" y="779"/>
                      <a:pt x="258" y="701"/>
                    </a:cubicBezTo>
                    <a:cubicBezTo>
                      <a:pt x="241" y="691"/>
                      <a:pt x="226" y="681"/>
                      <a:pt x="210" y="671"/>
                    </a:cubicBezTo>
                    <a:lnTo>
                      <a:pt x="199" y="662"/>
                    </a:lnTo>
                    <a:cubicBezTo>
                      <a:pt x="189" y="654"/>
                      <a:pt x="179" y="647"/>
                      <a:pt x="169" y="639"/>
                    </a:cubicBezTo>
                    <a:lnTo>
                      <a:pt x="164" y="634"/>
                    </a:lnTo>
                    <a:lnTo>
                      <a:pt x="158" y="628"/>
                    </a:lnTo>
                    <a:lnTo>
                      <a:pt x="153" y="624"/>
                    </a:lnTo>
                    <a:cubicBezTo>
                      <a:pt x="147" y="617"/>
                      <a:pt x="141" y="611"/>
                      <a:pt x="136" y="607"/>
                    </a:cubicBezTo>
                    <a:lnTo>
                      <a:pt x="132" y="601"/>
                    </a:lnTo>
                    <a:lnTo>
                      <a:pt x="127" y="593"/>
                    </a:lnTo>
                    <a:lnTo>
                      <a:pt x="122" y="588"/>
                    </a:lnTo>
                    <a:cubicBezTo>
                      <a:pt x="118" y="582"/>
                      <a:pt x="113" y="577"/>
                      <a:pt x="109" y="573"/>
                    </a:cubicBezTo>
                    <a:cubicBezTo>
                      <a:pt x="109" y="570"/>
                      <a:pt x="107" y="568"/>
                      <a:pt x="106" y="565"/>
                    </a:cubicBezTo>
                    <a:lnTo>
                      <a:pt x="101" y="557"/>
                    </a:lnTo>
                    <a:lnTo>
                      <a:pt x="96" y="551"/>
                    </a:lnTo>
                    <a:cubicBezTo>
                      <a:pt x="95" y="547"/>
                      <a:pt x="92" y="544"/>
                      <a:pt x="90" y="539"/>
                    </a:cubicBezTo>
                    <a:cubicBezTo>
                      <a:pt x="89" y="536"/>
                      <a:pt x="87" y="534"/>
                      <a:pt x="87" y="531"/>
                    </a:cubicBezTo>
                    <a:lnTo>
                      <a:pt x="82" y="524"/>
                    </a:lnTo>
                    <a:lnTo>
                      <a:pt x="79" y="516"/>
                    </a:lnTo>
                    <a:cubicBezTo>
                      <a:pt x="78" y="513"/>
                      <a:pt x="76" y="510"/>
                      <a:pt x="75" y="505"/>
                    </a:cubicBezTo>
                    <a:cubicBezTo>
                      <a:pt x="75" y="504"/>
                      <a:pt x="75" y="501"/>
                      <a:pt x="73" y="497"/>
                    </a:cubicBezTo>
                    <a:lnTo>
                      <a:pt x="72" y="490"/>
                    </a:lnTo>
                    <a:lnTo>
                      <a:pt x="70" y="484"/>
                    </a:lnTo>
                    <a:cubicBezTo>
                      <a:pt x="69" y="479"/>
                      <a:pt x="67" y="476"/>
                      <a:pt x="67" y="473"/>
                    </a:cubicBezTo>
                    <a:cubicBezTo>
                      <a:pt x="67" y="470"/>
                      <a:pt x="67" y="468"/>
                      <a:pt x="67" y="465"/>
                    </a:cubicBezTo>
                    <a:lnTo>
                      <a:pt x="66" y="457"/>
                    </a:lnTo>
                    <a:cubicBezTo>
                      <a:pt x="58" y="356"/>
                      <a:pt x="129" y="253"/>
                      <a:pt x="261" y="176"/>
                    </a:cubicBezTo>
                    <a:cubicBezTo>
                      <a:pt x="396" y="99"/>
                      <a:pt x="576" y="56"/>
                      <a:pt x="768" y="56"/>
                    </a:cubicBezTo>
                    <a:close/>
                    <a:moveTo>
                      <a:pt x="768" y="1"/>
                    </a:moveTo>
                    <a:cubicBezTo>
                      <a:pt x="575" y="1"/>
                      <a:pt x="381" y="44"/>
                      <a:pt x="233" y="130"/>
                    </a:cubicBezTo>
                    <a:cubicBezTo>
                      <a:pt x="73" y="221"/>
                      <a:pt x="1" y="344"/>
                      <a:pt x="12" y="464"/>
                    </a:cubicBezTo>
                    <a:lnTo>
                      <a:pt x="12" y="462"/>
                    </a:lnTo>
                    <a:cubicBezTo>
                      <a:pt x="12" y="468"/>
                      <a:pt x="12" y="476"/>
                      <a:pt x="13" y="482"/>
                    </a:cubicBezTo>
                    <a:cubicBezTo>
                      <a:pt x="13" y="490"/>
                      <a:pt x="16" y="497"/>
                      <a:pt x="18" y="505"/>
                    </a:cubicBezTo>
                    <a:cubicBezTo>
                      <a:pt x="19" y="511"/>
                      <a:pt x="21" y="517"/>
                      <a:pt x="22" y="524"/>
                    </a:cubicBezTo>
                    <a:cubicBezTo>
                      <a:pt x="26" y="531"/>
                      <a:pt x="30" y="539"/>
                      <a:pt x="33" y="547"/>
                    </a:cubicBezTo>
                    <a:cubicBezTo>
                      <a:pt x="35" y="551"/>
                      <a:pt x="36" y="559"/>
                      <a:pt x="41" y="565"/>
                    </a:cubicBezTo>
                    <a:cubicBezTo>
                      <a:pt x="44" y="573"/>
                      <a:pt x="49" y="581"/>
                      <a:pt x="55" y="587"/>
                    </a:cubicBezTo>
                    <a:cubicBezTo>
                      <a:pt x="58" y="593"/>
                      <a:pt x="61" y="599"/>
                      <a:pt x="64" y="605"/>
                    </a:cubicBezTo>
                    <a:cubicBezTo>
                      <a:pt x="70" y="613"/>
                      <a:pt x="76" y="621"/>
                      <a:pt x="84" y="630"/>
                    </a:cubicBezTo>
                    <a:cubicBezTo>
                      <a:pt x="89" y="634"/>
                      <a:pt x="92" y="639"/>
                      <a:pt x="95" y="644"/>
                    </a:cubicBezTo>
                    <a:cubicBezTo>
                      <a:pt x="102" y="651"/>
                      <a:pt x="112" y="661"/>
                      <a:pt x="121" y="668"/>
                    </a:cubicBezTo>
                    <a:cubicBezTo>
                      <a:pt x="126" y="673"/>
                      <a:pt x="129" y="676"/>
                      <a:pt x="133" y="681"/>
                    </a:cubicBezTo>
                    <a:cubicBezTo>
                      <a:pt x="144" y="690"/>
                      <a:pt x="155" y="697"/>
                      <a:pt x="167" y="707"/>
                    </a:cubicBezTo>
                    <a:cubicBezTo>
                      <a:pt x="170" y="710"/>
                      <a:pt x="175" y="713"/>
                      <a:pt x="178" y="716"/>
                    </a:cubicBezTo>
                    <a:cubicBezTo>
                      <a:pt x="195" y="728"/>
                      <a:pt x="212" y="739"/>
                      <a:pt x="230" y="750"/>
                    </a:cubicBezTo>
                    <a:cubicBezTo>
                      <a:pt x="378" y="836"/>
                      <a:pt x="570" y="879"/>
                      <a:pt x="765" y="879"/>
                    </a:cubicBezTo>
                    <a:cubicBezTo>
                      <a:pt x="959" y="879"/>
                      <a:pt x="1153" y="836"/>
                      <a:pt x="1301" y="750"/>
                    </a:cubicBezTo>
                    <a:cubicBezTo>
                      <a:pt x="1319" y="739"/>
                      <a:pt x="1336" y="728"/>
                      <a:pt x="1353" y="716"/>
                    </a:cubicBezTo>
                    <a:cubicBezTo>
                      <a:pt x="1359" y="711"/>
                      <a:pt x="1364" y="707"/>
                      <a:pt x="1370" y="704"/>
                    </a:cubicBezTo>
                    <a:cubicBezTo>
                      <a:pt x="1379" y="696"/>
                      <a:pt x="1390" y="688"/>
                      <a:pt x="1399" y="681"/>
                    </a:cubicBezTo>
                    <a:cubicBezTo>
                      <a:pt x="1404" y="676"/>
                      <a:pt x="1408" y="671"/>
                      <a:pt x="1413" y="665"/>
                    </a:cubicBezTo>
                    <a:cubicBezTo>
                      <a:pt x="1421" y="659"/>
                      <a:pt x="1430" y="651"/>
                      <a:pt x="1436" y="644"/>
                    </a:cubicBezTo>
                    <a:cubicBezTo>
                      <a:pt x="1442" y="637"/>
                      <a:pt x="1445" y="631"/>
                      <a:pt x="1450" y="627"/>
                    </a:cubicBezTo>
                    <a:cubicBezTo>
                      <a:pt x="1456" y="619"/>
                      <a:pt x="1462" y="611"/>
                      <a:pt x="1468" y="604"/>
                    </a:cubicBezTo>
                    <a:cubicBezTo>
                      <a:pt x="1473" y="599"/>
                      <a:pt x="1476" y="593"/>
                      <a:pt x="1479" y="587"/>
                    </a:cubicBezTo>
                    <a:cubicBezTo>
                      <a:pt x="1484" y="579"/>
                      <a:pt x="1488" y="571"/>
                      <a:pt x="1493" y="564"/>
                    </a:cubicBezTo>
                    <a:cubicBezTo>
                      <a:pt x="1496" y="557"/>
                      <a:pt x="1498" y="551"/>
                      <a:pt x="1501" y="545"/>
                    </a:cubicBezTo>
                    <a:cubicBezTo>
                      <a:pt x="1504" y="537"/>
                      <a:pt x="1507" y="530"/>
                      <a:pt x="1510" y="524"/>
                    </a:cubicBezTo>
                    <a:cubicBezTo>
                      <a:pt x="1511" y="516"/>
                      <a:pt x="1513" y="510"/>
                      <a:pt x="1515" y="504"/>
                    </a:cubicBezTo>
                    <a:cubicBezTo>
                      <a:pt x="1516" y="496"/>
                      <a:pt x="1519" y="488"/>
                      <a:pt x="1521" y="481"/>
                    </a:cubicBezTo>
                    <a:cubicBezTo>
                      <a:pt x="1522" y="474"/>
                      <a:pt x="1522" y="468"/>
                      <a:pt x="1522" y="462"/>
                    </a:cubicBezTo>
                    <a:cubicBezTo>
                      <a:pt x="1522" y="454"/>
                      <a:pt x="1524" y="447"/>
                      <a:pt x="1524" y="439"/>
                    </a:cubicBezTo>
                    <a:cubicBezTo>
                      <a:pt x="1524" y="327"/>
                      <a:pt x="1451" y="216"/>
                      <a:pt x="1304" y="130"/>
                    </a:cubicBezTo>
                    <a:cubicBezTo>
                      <a:pt x="1156" y="44"/>
                      <a:pt x="962" y="1"/>
                      <a:pt x="76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0" name="Google Shape;2800;p57"/>
              <p:cNvSpPr/>
              <p:nvPr/>
            </p:nvSpPr>
            <p:spPr>
              <a:xfrm>
                <a:off x="-2415567" y="970248"/>
                <a:ext cx="96324" cy="53922"/>
              </a:xfrm>
              <a:custGeom>
                <a:rect b="b" l="l" r="r" t="t"/>
                <a:pathLst>
                  <a:path extrusionOk="0" h="1292" w="2308">
                    <a:moveTo>
                      <a:pt x="2308" y="1"/>
                    </a:moveTo>
                    <a:cubicBezTo>
                      <a:pt x="1645" y="464"/>
                      <a:pt x="868" y="868"/>
                      <a:pt x="1" y="1200"/>
                    </a:cubicBezTo>
                    <a:lnTo>
                      <a:pt x="1" y="1202"/>
                    </a:lnTo>
                    <a:lnTo>
                      <a:pt x="1" y="1291"/>
                    </a:lnTo>
                    <a:cubicBezTo>
                      <a:pt x="867" y="959"/>
                      <a:pt x="1643" y="554"/>
                      <a:pt x="2308" y="91"/>
                    </a:cubicBezTo>
                    <a:lnTo>
                      <a:pt x="2308" y="1"/>
                    </a:lnTo>
                    <a:close/>
                  </a:path>
                </a:pathLst>
              </a:custGeom>
              <a:gradFill>
                <a:gsLst>
                  <a:gs pos="0">
                    <a:schemeClr val="accent1"/>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1" name="Google Shape;2801;p57"/>
              <p:cNvSpPr/>
              <p:nvPr/>
            </p:nvSpPr>
            <p:spPr>
              <a:xfrm>
                <a:off x="-2423079" y="928847"/>
                <a:ext cx="159762" cy="92860"/>
              </a:xfrm>
              <a:custGeom>
                <a:rect b="b" l="l" r="r" t="t"/>
                <a:pathLst>
                  <a:path extrusionOk="0" h="2225" w="3828">
                    <a:moveTo>
                      <a:pt x="3731" y="0"/>
                    </a:moveTo>
                    <a:lnTo>
                      <a:pt x="2120" y="780"/>
                    </a:lnTo>
                    <a:cubicBezTo>
                      <a:pt x="1322" y="1166"/>
                      <a:pt x="627" y="1619"/>
                      <a:pt x="54" y="2120"/>
                    </a:cubicBezTo>
                    <a:lnTo>
                      <a:pt x="1" y="2168"/>
                    </a:lnTo>
                    <a:lnTo>
                      <a:pt x="99" y="2225"/>
                    </a:lnTo>
                    <a:lnTo>
                      <a:pt x="181" y="2194"/>
                    </a:lnTo>
                    <a:cubicBezTo>
                      <a:pt x="1048" y="1860"/>
                      <a:pt x="1823" y="1457"/>
                      <a:pt x="2488" y="993"/>
                    </a:cubicBezTo>
                    <a:lnTo>
                      <a:pt x="3828" y="57"/>
                    </a:lnTo>
                    <a:lnTo>
                      <a:pt x="3731" y="0"/>
                    </a:lnTo>
                    <a:close/>
                  </a:path>
                </a:pathLst>
              </a:custGeom>
              <a:gradFill>
                <a:gsLst>
                  <a:gs pos="0">
                    <a:schemeClr val="accent1"/>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2" name="Google Shape;2802;p57"/>
              <p:cNvSpPr/>
              <p:nvPr/>
            </p:nvSpPr>
            <p:spPr>
              <a:xfrm>
                <a:off x="-2441776" y="1013444"/>
                <a:ext cx="29089" cy="64856"/>
              </a:xfrm>
              <a:custGeom>
                <a:rect b="b" l="l" r="r" t="t"/>
                <a:pathLst>
                  <a:path extrusionOk="0" h="1554" w="697">
                    <a:moveTo>
                      <a:pt x="696" y="2"/>
                    </a:moveTo>
                    <a:lnTo>
                      <a:pt x="696" y="13"/>
                    </a:lnTo>
                    <a:lnTo>
                      <a:pt x="696" y="13"/>
                    </a:lnTo>
                    <a:cubicBezTo>
                      <a:pt x="696" y="13"/>
                      <a:pt x="696" y="13"/>
                      <a:pt x="696" y="13"/>
                    </a:cubicBezTo>
                    <a:cubicBezTo>
                      <a:pt x="696" y="9"/>
                      <a:pt x="696" y="5"/>
                      <a:pt x="696" y="2"/>
                    </a:cubicBezTo>
                    <a:close/>
                    <a:moveTo>
                      <a:pt x="2" y="1"/>
                    </a:moveTo>
                    <a:lnTo>
                      <a:pt x="1" y="1351"/>
                    </a:lnTo>
                    <a:cubicBezTo>
                      <a:pt x="1" y="1402"/>
                      <a:pt x="35" y="1454"/>
                      <a:pt x="102" y="1494"/>
                    </a:cubicBezTo>
                    <a:cubicBezTo>
                      <a:pt x="171" y="1534"/>
                      <a:pt x="260" y="1553"/>
                      <a:pt x="348" y="1553"/>
                    </a:cubicBezTo>
                    <a:cubicBezTo>
                      <a:pt x="437" y="1553"/>
                      <a:pt x="525" y="1534"/>
                      <a:pt x="593" y="1494"/>
                    </a:cubicBezTo>
                    <a:cubicBezTo>
                      <a:pt x="661" y="1456"/>
                      <a:pt x="695" y="1405"/>
                      <a:pt x="695" y="1353"/>
                    </a:cubicBezTo>
                    <a:lnTo>
                      <a:pt x="696" y="13"/>
                    </a:lnTo>
                    <a:lnTo>
                      <a:pt x="696" y="13"/>
                    </a:lnTo>
                    <a:cubicBezTo>
                      <a:pt x="695" y="16"/>
                      <a:pt x="695" y="18"/>
                      <a:pt x="695" y="21"/>
                    </a:cubicBezTo>
                    <a:cubicBezTo>
                      <a:pt x="695" y="25"/>
                      <a:pt x="693" y="29"/>
                      <a:pt x="692" y="32"/>
                    </a:cubicBezTo>
                    <a:cubicBezTo>
                      <a:pt x="692" y="35"/>
                      <a:pt x="690" y="38"/>
                      <a:pt x="690" y="41"/>
                    </a:cubicBezTo>
                    <a:cubicBezTo>
                      <a:pt x="689" y="44"/>
                      <a:pt x="687" y="47"/>
                      <a:pt x="685" y="50"/>
                    </a:cubicBezTo>
                    <a:cubicBezTo>
                      <a:pt x="684" y="53"/>
                      <a:pt x="684" y="56"/>
                      <a:pt x="682" y="59"/>
                    </a:cubicBezTo>
                    <a:cubicBezTo>
                      <a:pt x="679" y="62"/>
                      <a:pt x="678" y="65"/>
                      <a:pt x="676" y="70"/>
                    </a:cubicBezTo>
                    <a:cubicBezTo>
                      <a:pt x="673" y="73"/>
                      <a:pt x="673" y="75"/>
                      <a:pt x="670" y="78"/>
                    </a:cubicBezTo>
                    <a:cubicBezTo>
                      <a:pt x="669" y="82"/>
                      <a:pt x="665" y="85"/>
                      <a:pt x="662" y="88"/>
                    </a:cubicBezTo>
                    <a:cubicBezTo>
                      <a:pt x="659" y="92"/>
                      <a:pt x="659" y="93"/>
                      <a:pt x="656" y="96"/>
                    </a:cubicBezTo>
                    <a:cubicBezTo>
                      <a:pt x="653" y="99"/>
                      <a:pt x="649" y="102"/>
                      <a:pt x="645" y="107"/>
                    </a:cubicBezTo>
                    <a:cubicBezTo>
                      <a:pt x="644" y="108"/>
                      <a:pt x="641" y="110"/>
                      <a:pt x="639" y="113"/>
                    </a:cubicBezTo>
                    <a:cubicBezTo>
                      <a:pt x="635" y="116"/>
                      <a:pt x="630" y="121"/>
                      <a:pt x="624" y="124"/>
                    </a:cubicBezTo>
                    <a:cubicBezTo>
                      <a:pt x="622" y="125"/>
                      <a:pt x="621" y="127"/>
                      <a:pt x="619" y="128"/>
                    </a:cubicBezTo>
                    <a:cubicBezTo>
                      <a:pt x="612" y="133"/>
                      <a:pt x="604" y="139"/>
                      <a:pt x="595" y="144"/>
                    </a:cubicBezTo>
                    <a:cubicBezTo>
                      <a:pt x="528" y="183"/>
                      <a:pt x="439" y="203"/>
                      <a:pt x="350" y="203"/>
                    </a:cubicBezTo>
                    <a:cubicBezTo>
                      <a:pt x="262" y="203"/>
                      <a:pt x="172" y="183"/>
                      <a:pt x="104" y="144"/>
                    </a:cubicBezTo>
                    <a:cubicBezTo>
                      <a:pt x="96" y="139"/>
                      <a:pt x="89" y="133"/>
                      <a:pt x="81" y="128"/>
                    </a:cubicBezTo>
                    <a:cubicBezTo>
                      <a:pt x="78" y="127"/>
                      <a:pt x="75" y="124"/>
                      <a:pt x="73" y="122"/>
                    </a:cubicBezTo>
                    <a:cubicBezTo>
                      <a:pt x="69" y="119"/>
                      <a:pt x="64" y="116"/>
                      <a:pt x="61" y="112"/>
                    </a:cubicBezTo>
                    <a:cubicBezTo>
                      <a:pt x="58" y="110"/>
                      <a:pt x="55" y="108"/>
                      <a:pt x="53" y="105"/>
                    </a:cubicBezTo>
                    <a:cubicBezTo>
                      <a:pt x="50" y="102"/>
                      <a:pt x="46" y="99"/>
                      <a:pt x="42" y="95"/>
                    </a:cubicBezTo>
                    <a:cubicBezTo>
                      <a:pt x="41" y="93"/>
                      <a:pt x="38" y="90"/>
                      <a:pt x="36" y="87"/>
                    </a:cubicBezTo>
                    <a:cubicBezTo>
                      <a:pt x="33" y="84"/>
                      <a:pt x="30" y="81"/>
                      <a:pt x="29" y="78"/>
                    </a:cubicBezTo>
                    <a:cubicBezTo>
                      <a:pt x="27" y="75"/>
                      <a:pt x="24" y="72"/>
                      <a:pt x="22" y="68"/>
                    </a:cubicBezTo>
                    <a:cubicBezTo>
                      <a:pt x="21" y="65"/>
                      <a:pt x="18" y="62"/>
                      <a:pt x="18" y="59"/>
                    </a:cubicBezTo>
                    <a:cubicBezTo>
                      <a:pt x="15" y="56"/>
                      <a:pt x="15" y="53"/>
                      <a:pt x="13" y="50"/>
                    </a:cubicBezTo>
                    <a:cubicBezTo>
                      <a:pt x="12" y="47"/>
                      <a:pt x="10" y="42"/>
                      <a:pt x="9" y="39"/>
                    </a:cubicBezTo>
                    <a:cubicBezTo>
                      <a:pt x="9" y="38"/>
                      <a:pt x="7" y="35"/>
                      <a:pt x="7" y="32"/>
                    </a:cubicBezTo>
                    <a:cubicBezTo>
                      <a:pt x="6" y="29"/>
                      <a:pt x="4" y="24"/>
                      <a:pt x="4" y="21"/>
                    </a:cubicBezTo>
                    <a:cubicBezTo>
                      <a:pt x="4" y="18"/>
                      <a:pt x="4" y="15"/>
                      <a:pt x="4" y="12"/>
                    </a:cubicBezTo>
                    <a:cubicBezTo>
                      <a:pt x="2" y="9"/>
                      <a:pt x="2" y="5"/>
                      <a:pt x="2" y="2"/>
                    </a:cubicBezTo>
                    <a:lnTo>
                      <a:pt x="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3" name="Google Shape;2803;p57"/>
              <p:cNvSpPr/>
              <p:nvPr/>
            </p:nvSpPr>
            <p:spPr>
              <a:xfrm>
                <a:off x="-2441693" y="1005139"/>
                <a:ext cx="29173" cy="16777"/>
              </a:xfrm>
              <a:custGeom>
                <a:rect b="b" l="l" r="r" t="t"/>
                <a:pathLst>
                  <a:path extrusionOk="0" h="402" w="699">
                    <a:moveTo>
                      <a:pt x="347" y="1"/>
                    </a:moveTo>
                    <a:cubicBezTo>
                      <a:pt x="258" y="1"/>
                      <a:pt x="168" y="20"/>
                      <a:pt x="100" y="60"/>
                    </a:cubicBezTo>
                    <a:cubicBezTo>
                      <a:pt x="33" y="98"/>
                      <a:pt x="0" y="149"/>
                      <a:pt x="0" y="201"/>
                    </a:cubicBezTo>
                    <a:cubicBezTo>
                      <a:pt x="0" y="204"/>
                      <a:pt x="0" y="208"/>
                      <a:pt x="0" y="211"/>
                    </a:cubicBezTo>
                    <a:lnTo>
                      <a:pt x="2" y="211"/>
                    </a:lnTo>
                    <a:cubicBezTo>
                      <a:pt x="2" y="214"/>
                      <a:pt x="2" y="217"/>
                      <a:pt x="2" y="220"/>
                    </a:cubicBezTo>
                    <a:cubicBezTo>
                      <a:pt x="2" y="223"/>
                      <a:pt x="4" y="228"/>
                      <a:pt x="5" y="231"/>
                    </a:cubicBezTo>
                    <a:cubicBezTo>
                      <a:pt x="5" y="234"/>
                      <a:pt x="7" y="237"/>
                      <a:pt x="7" y="238"/>
                    </a:cubicBezTo>
                    <a:cubicBezTo>
                      <a:pt x="8" y="241"/>
                      <a:pt x="10" y="246"/>
                      <a:pt x="11" y="249"/>
                    </a:cubicBezTo>
                    <a:cubicBezTo>
                      <a:pt x="13" y="252"/>
                      <a:pt x="13" y="255"/>
                      <a:pt x="14" y="258"/>
                    </a:cubicBezTo>
                    <a:cubicBezTo>
                      <a:pt x="16" y="261"/>
                      <a:pt x="19" y="264"/>
                      <a:pt x="20" y="267"/>
                    </a:cubicBezTo>
                    <a:cubicBezTo>
                      <a:pt x="22" y="271"/>
                      <a:pt x="25" y="274"/>
                      <a:pt x="27" y="277"/>
                    </a:cubicBezTo>
                    <a:cubicBezTo>
                      <a:pt x="28" y="280"/>
                      <a:pt x="31" y="283"/>
                      <a:pt x="34" y="286"/>
                    </a:cubicBezTo>
                    <a:cubicBezTo>
                      <a:pt x="36" y="289"/>
                      <a:pt x="39" y="292"/>
                      <a:pt x="40" y="294"/>
                    </a:cubicBezTo>
                    <a:cubicBezTo>
                      <a:pt x="44" y="298"/>
                      <a:pt x="48" y="301"/>
                      <a:pt x="51" y="304"/>
                    </a:cubicBezTo>
                    <a:cubicBezTo>
                      <a:pt x="53" y="307"/>
                      <a:pt x="56" y="309"/>
                      <a:pt x="59" y="311"/>
                    </a:cubicBezTo>
                    <a:cubicBezTo>
                      <a:pt x="62" y="315"/>
                      <a:pt x="67" y="318"/>
                      <a:pt x="71" y="321"/>
                    </a:cubicBezTo>
                    <a:cubicBezTo>
                      <a:pt x="73" y="323"/>
                      <a:pt x="76" y="326"/>
                      <a:pt x="79" y="327"/>
                    </a:cubicBezTo>
                    <a:cubicBezTo>
                      <a:pt x="87" y="332"/>
                      <a:pt x="94" y="338"/>
                      <a:pt x="102" y="343"/>
                    </a:cubicBezTo>
                    <a:cubicBezTo>
                      <a:pt x="170" y="382"/>
                      <a:pt x="260" y="402"/>
                      <a:pt x="348" y="402"/>
                    </a:cubicBezTo>
                    <a:cubicBezTo>
                      <a:pt x="437" y="402"/>
                      <a:pt x="526" y="382"/>
                      <a:pt x="593" y="343"/>
                    </a:cubicBezTo>
                    <a:cubicBezTo>
                      <a:pt x="602" y="338"/>
                      <a:pt x="610" y="332"/>
                      <a:pt x="617" y="327"/>
                    </a:cubicBezTo>
                    <a:cubicBezTo>
                      <a:pt x="619" y="326"/>
                      <a:pt x="620" y="324"/>
                      <a:pt x="622" y="323"/>
                    </a:cubicBezTo>
                    <a:cubicBezTo>
                      <a:pt x="628" y="320"/>
                      <a:pt x="633" y="315"/>
                      <a:pt x="637" y="312"/>
                    </a:cubicBezTo>
                    <a:cubicBezTo>
                      <a:pt x="639" y="309"/>
                      <a:pt x="642" y="307"/>
                      <a:pt x="643" y="306"/>
                    </a:cubicBezTo>
                    <a:cubicBezTo>
                      <a:pt x="647" y="301"/>
                      <a:pt x="651" y="298"/>
                      <a:pt x="654" y="295"/>
                    </a:cubicBezTo>
                    <a:cubicBezTo>
                      <a:pt x="657" y="292"/>
                      <a:pt x="659" y="291"/>
                      <a:pt x="660" y="287"/>
                    </a:cubicBezTo>
                    <a:cubicBezTo>
                      <a:pt x="663" y="284"/>
                      <a:pt x="667" y="281"/>
                      <a:pt x="668" y="277"/>
                    </a:cubicBezTo>
                    <a:cubicBezTo>
                      <a:pt x="671" y="274"/>
                      <a:pt x="673" y="272"/>
                      <a:pt x="674" y="269"/>
                    </a:cubicBezTo>
                    <a:cubicBezTo>
                      <a:pt x="676" y="264"/>
                      <a:pt x="677" y="261"/>
                      <a:pt x="680" y="258"/>
                    </a:cubicBezTo>
                    <a:cubicBezTo>
                      <a:pt x="682" y="255"/>
                      <a:pt x="682" y="252"/>
                      <a:pt x="683" y="249"/>
                    </a:cubicBezTo>
                    <a:cubicBezTo>
                      <a:pt x="685" y="246"/>
                      <a:pt x="687" y="243"/>
                      <a:pt x="688" y="240"/>
                    </a:cubicBezTo>
                    <a:cubicBezTo>
                      <a:pt x="688" y="237"/>
                      <a:pt x="690" y="234"/>
                      <a:pt x="690" y="231"/>
                    </a:cubicBezTo>
                    <a:cubicBezTo>
                      <a:pt x="691" y="228"/>
                      <a:pt x="691" y="224"/>
                      <a:pt x="693" y="220"/>
                    </a:cubicBezTo>
                    <a:cubicBezTo>
                      <a:pt x="693" y="217"/>
                      <a:pt x="693" y="215"/>
                      <a:pt x="693" y="212"/>
                    </a:cubicBezTo>
                    <a:cubicBezTo>
                      <a:pt x="699" y="157"/>
                      <a:pt x="665" y="101"/>
                      <a:pt x="593" y="58"/>
                    </a:cubicBezTo>
                    <a:cubicBezTo>
                      <a:pt x="525" y="20"/>
                      <a:pt x="436" y="1"/>
                      <a:pt x="34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4" name="Google Shape;2804;p57"/>
              <p:cNvSpPr/>
              <p:nvPr/>
            </p:nvSpPr>
            <p:spPr>
              <a:xfrm>
                <a:off x="-2440149" y="1006432"/>
                <a:ext cx="26043" cy="14148"/>
              </a:xfrm>
              <a:custGeom>
                <a:rect b="b" l="l" r="r" t="t"/>
                <a:pathLst>
                  <a:path extrusionOk="0" h="339" w="624">
                    <a:moveTo>
                      <a:pt x="309" y="1"/>
                    </a:moveTo>
                    <a:cubicBezTo>
                      <a:pt x="230" y="1"/>
                      <a:pt x="151" y="17"/>
                      <a:pt x="91" y="50"/>
                    </a:cubicBezTo>
                    <a:cubicBezTo>
                      <a:pt x="31" y="83"/>
                      <a:pt x="0" y="126"/>
                      <a:pt x="0" y="169"/>
                    </a:cubicBezTo>
                    <a:cubicBezTo>
                      <a:pt x="0" y="172"/>
                      <a:pt x="2" y="175"/>
                      <a:pt x="2" y="178"/>
                    </a:cubicBezTo>
                    <a:cubicBezTo>
                      <a:pt x="2" y="181"/>
                      <a:pt x="2" y="183"/>
                      <a:pt x="2" y="186"/>
                    </a:cubicBezTo>
                    <a:cubicBezTo>
                      <a:pt x="3" y="189"/>
                      <a:pt x="3" y="192"/>
                      <a:pt x="5" y="195"/>
                    </a:cubicBezTo>
                    <a:cubicBezTo>
                      <a:pt x="5" y="197"/>
                      <a:pt x="7" y="200"/>
                      <a:pt x="7" y="203"/>
                    </a:cubicBezTo>
                    <a:cubicBezTo>
                      <a:pt x="8" y="204"/>
                      <a:pt x="8" y="207"/>
                      <a:pt x="11" y="210"/>
                    </a:cubicBezTo>
                    <a:cubicBezTo>
                      <a:pt x="11" y="213"/>
                      <a:pt x="13" y="215"/>
                      <a:pt x="14" y="216"/>
                    </a:cubicBezTo>
                    <a:cubicBezTo>
                      <a:pt x="16" y="220"/>
                      <a:pt x="17" y="223"/>
                      <a:pt x="19" y="226"/>
                    </a:cubicBezTo>
                    <a:cubicBezTo>
                      <a:pt x="22" y="227"/>
                      <a:pt x="22" y="230"/>
                      <a:pt x="23" y="233"/>
                    </a:cubicBezTo>
                    <a:cubicBezTo>
                      <a:pt x="27" y="235"/>
                      <a:pt x="28" y="238"/>
                      <a:pt x="31" y="241"/>
                    </a:cubicBezTo>
                    <a:cubicBezTo>
                      <a:pt x="33" y="244"/>
                      <a:pt x="34" y="246"/>
                      <a:pt x="37" y="247"/>
                    </a:cubicBezTo>
                    <a:cubicBezTo>
                      <a:pt x="39" y="250"/>
                      <a:pt x="43" y="253"/>
                      <a:pt x="47" y="256"/>
                    </a:cubicBezTo>
                    <a:cubicBezTo>
                      <a:pt x="48" y="258"/>
                      <a:pt x="50" y="260"/>
                      <a:pt x="53" y="263"/>
                    </a:cubicBezTo>
                    <a:cubicBezTo>
                      <a:pt x="56" y="266"/>
                      <a:pt x="60" y="267"/>
                      <a:pt x="63" y="270"/>
                    </a:cubicBezTo>
                    <a:cubicBezTo>
                      <a:pt x="67" y="272"/>
                      <a:pt x="68" y="273"/>
                      <a:pt x="71" y="275"/>
                    </a:cubicBezTo>
                    <a:cubicBezTo>
                      <a:pt x="77" y="280"/>
                      <a:pt x="85" y="284"/>
                      <a:pt x="93" y="289"/>
                    </a:cubicBezTo>
                    <a:cubicBezTo>
                      <a:pt x="153" y="322"/>
                      <a:pt x="233" y="338"/>
                      <a:pt x="312" y="338"/>
                    </a:cubicBezTo>
                    <a:cubicBezTo>
                      <a:pt x="391" y="338"/>
                      <a:pt x="470" y="322"/>
                      <a:pt x="530" y="289"/>
                    </a:cubicBezTo>
                    <a:cubicBezTo>
                      <a:pt x="537" y="284"/>
                      <a:pt x="543" y="280"/>
                      <a:pt x="550" y="275"/>
                    </a:cubicBezTo>
                    <a:cubicBezTo>
                      <a:pt x="553" y="275"/>
                      <a:pt x="554" y="273"/>
                      <a:pt x="556" y="272"/>
                    </a:cubicBezTo>
                    <a:cubicBezTo>
                      <a:pt x="560" y="269"/>
                      <a:pt x="565" y="266"/>
                      <a:pt x="568" y="263"/>
                    </a:cubicBezTo>
                    <a:cubicBezTo>
                      <a:pt x="571" y="261"/>
                      <a:pt x="573" y="258"/>
                      <a:pt x="574" y="258"/>
                    </a:cubicBezTo>
                    <a:cubicBezTo>
                      <a:pt x="577" y="255"/>
                      <a:pt x="580" y="250"/>
                      <a:pt x="583" y="247"/>
                    </a:cubicBezTo>
                    <a:cubicBezTo>
                      <a:pt x="586" y="246"/>
                      <a:pt x="586" y="244"/>
                      <a:pt x="590" y="243"/>
                    </a:cubicBezTo>
                    <a:cubicBezTo>
                      <a:pt x="591" y="240"/>
                      <a:pt x="594" y="235"/>
                      <a:pt x="597" y="233"/>
                    </a:cubicBezTo>
                    <a:cubicBezTo>
                      <a:pt x="599" y="230"/>
                      <a:pt x="599" y="229"/>
                      <a:pt x="600" y="226"/>
                    </a:cubicBezTo>
                    <a:cubicBezTo>
                      <a:pt x="603" y="223"/>
                      <a:pt x="605" y="220"/>
                      <a:pt x="606" y="216"/>
                    </a:cubicBezTo>
                    <a:cubicBezTo>
                      <a:pt x="608" y="215"/>
                      <a:pt x="610" y="213"/>
                      <a:pt x="610" y="210"/>
                    </a:cubicBezTo>
                    <a:cubicBezTo>
                      <a:pt x="611" y="207"/>
                      <a:pt x="613" y="204"/>
                      <a:pt x="614" y="201"/>
                    </a:cubicBezTo>
                    <a:cubicBezTo>
                      <a:pt x="614" y="200"/>
                      <a:pt x="614" y="197"/>
                      <a:pt x="616" y="195"/>
                    </a:cubicBezTo>
                    <a:cubicBezTo>
                      <a:pt x="616" y="192"/>
                      <a:pt x="617" y="189"/>
                      <a:pt x="617" y="186"/>
                    </a:cubicBezTo>
                    <a:cubicBezTo>
                      <a:pt x="619" y="183"/>
                      <a:pt x="619" y="181"/>
                      <a:pt x="619" y="178"/>
                    </a:cubicBezTo>
                    <a:cubicBezTo>
                      <a:pt x="623" y="132"/>
                      <a:pt x="593" y="86"/>
                      <a:pt x="528" y="50"/>
                    </a:cubicBezTo>
                    <a:cubicBezTo>
                      <a:pt x="467" y="17"/>
                      <a:pt x="388" y="1"/>
                      <a:pt x="30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5" name="Google Shape;2805;p57"/>
              <p:cNvSpPr/>
              <p:nvPr/>
            </p:nvSpPr>
            <p:spPr>
              <a:xfrm>
                <a:off x="-2444907" y="1032600"/>
                <a:ext cx="27128" cy="31468"/>
              </a:xfrm>
              <a:custGeom>
                <a:rect b="b" l="l" r="r" t="t"/>
                <a:pathLst>
                  <a:path extrusionOk="0" h="754" w="650">
                    <a:moveTo>
                      <a:pt x="650" y="0"/>
                    </a:moveTo>
                    <a:lnTo>
                      <a:pt x="1" y="663"/>
                    </a:lnTo>
                    <a:lnTo>
                      <a:pt x="1" y="754"/>
                    </a:lnTo>
                    <a:lnTo>
                      <a:pt x="650" y="91"/>
                    </a:lnTo>
                    <a:lnTo>
                      <a:pt x="65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6" name="Google Shape;2806;p57"/>
              <p:cNvSpPr/>
              <p:nvPr/>
            </p:nvSpPr>
            <p:spPr>
              <a:xfrm>
                <a:off x="-2465816" y="1060271"/>
                <a:ext cx="20951" cy="16611"/>
              </a:xfrm>
              <a:custGeom>
                <a:rect b="b" l="l" r="r" t="t"/>
                <a:pathLst>
                  <a:path extrusionOk="0" h="398" w="502">
                    <a:moveTo>
                      <a:pt x="502" y="0"/>
                    </a:moveTo>
                    <a:cubicBezTo>
                      <a:pt x="368" y="119"/>
                      <a:pt x="197" y="223"/>
                      <a:pt x="0" y="308"/>
                    </a:cubicBezTo>
                    <a:lnTo>
                      <a:pt x="0" y="397"/>
                    </a:lnTo>
                    <a:cubicBezTo>
                      <a:pt x="197" y="312"/>
                      <a:pt x="366" y="209"/>
                      <a:pt x="502" y="91"/>
                    </a:cubicBezTo>
                    <a:lnTo>
                      <a:pt x="50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7" name="Google Shape;2807;p57"/>
              <p:cNvSpPr/>
              <p:nvPr/>
            </p:nvSpPr>
            <p:spPr>
              <a:xfrm>
                <a:off x="-2577415" y="1073083"/>
                <a:ext cx="111641" cy="51543"/>
              </a:xfrm>
              <a:custGeom>
                <a:rect b="b" l="l" r="r" t="t"/>
                <a:pathLst>
                  <a:path extrusionOk="0" h="1235" w="2675">
                    <a:moveTo>
                      <a:pt x="2674" y="1"/>
                    </a:moveTo>
                    <a:lnTo>
                      <a:pt x="1" y="1144"/>
                    </a:lnTo>
                    <a:lnTo>
                      <a:pt x="1" y="1234"/>
                    </a:lnTo>
                    <a:lnTo>
                      <a:pt x="2674" y="92"/>
                    </a:lnTo>
                    <a:lnTo>
                      <a:pt x="2674" y="1"/>
                    </a:lnTo>
                    <a:close/>
                  </a:path>
                </a:pathLst>
              </a:custGeom>
              <a:gradFill>
                <a:gsLst>
                  <a:gs pos="0">
                    <a:schemeClr val="accent1"/>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8" name="Google Shape;2808;p57"/>
              <p:cNvSpPr/>
              <p:nvPr/>
            </p:nvSpPr>
            <p:spPr>
              <a:xfrm>
                <a:off x="-2592190" y="1112314"/>
                <a:ext cx="14816" cy="12312"/>
              </a:xfrm>
              <a:custGeom>
                <a:rect b="b" l="l" r="r" t="t"/>
                <a:pathLst>
                  <a:path extrusionOk="0" h="295" w="355">
                    <a:moveTo>
                      <a:pt x="1" y="1"/>
                    </a:moveTo>
                    <a:lnTo>
                      <a:pt x="1" y="90"/>
                    </a:lnTo>
                    <a:lnTo>
                      <a:pt x="355" y="294"/>
                    </a:lnTo>
                    <a:lnTo>
                      <a:pt x="355" y="204"/>
                    </a:lnTo>
                    <a:lnTo>
                      <a:pt x="1" y="1"/>
                    </a:lnTo>
                    <a:close/>
                  </a:path>
                </a:pathLst>
              </a:custGeom>
              <a:gradFill>
                <a:gsLst>
                  <a:gs pos="0">
                    <a:schemeClr val="accent1"/>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9" name="Google Shape;2809;p57"/>
              <p:cNvSpPr/>
              <p:nvPr/>
            </p:nvSpPr>
            <p:spPr>
              <a:xfrm>
                <a:off x="-2592190" y="1018870"/>
                <a:ext cx="174411" cy="101959"/>
              </a:xfrm>
              <a:custGeom>
                <a:rect b="b" l="l" r="r" t="t"/>
                <a:pathLst>
                  <a:path extrusionOk="0" h="2443" w="4179">
                    <a:moveTo>
                      <a:pt x="3608" y="0"/>
                    </a:moveTo>
                    <a:lnTo>
                      <a:pt x="2494" y="395"/>
                    </a:lnTo>
                    <a:cubicBezTo>
                      <a:pt x="2291" y="474"/>
                      <a:pt x="2111" y="572"/>
                      <a:pt x="1967" y="688"/>
                    </a:cubicBezTo>
                    <a:lnTo>
                      <a:pt x="1" y="2240"/>
                    </a:lnTo>
                    <a:lnTo>
                      <a:pt x="355" y="2443"/>
                    </a:lnTo>
                    <a:lnTo>
                      <a:pt x="3027" y="1300"/>
                    </a:lnTo>
                    <a:cubicBezTo>
                      <a:pt x="3225" y="1215"/>
                      <a:pt x="3394" y="1111"/>
                      <a:pt x="3530" y="992"/>
                    </a:cubicBezTo>
                    <a:lnTo>
                      <a:pt x="4179" y="329"/>
                    </a:lnTo>
                    <a:lnTo>
                      <a:pt x="4176" y="326"/>
                    </a:lnTo>
                    <a:cubicBezTo>
                      <a:pt x="4111" y="358"/>
                      <a:pt x="4032" y="373"/>
                      <a:pt x="3952" y="373"/>
                    </a:cubicBezTo>
                    <a:cubicBezTo>
                      <a:pt x="3864" y="373"/>
                      <a:pt x="3777" y="354"/>
                      <a:pt x="3710" y="315"/>
                    </a:cubicBezTo>
                    <a:cubicBezTo>
                      <a:pt x="3640" y="275"/>
                      <a:pt x="3608" y="225"/>
                      <a:pt x="3608" y="172"/>
                    </a:cubicBezTo>
                    <a:lnTo>
                      <a:pt x="3608" y="0"/>
                    </a:lnTo>
                    <a:close/>
                  </a:path>
                </a:pathLst>
              </a:custGeom>
              <a:gradFill>
                <a:gsLst>
                  <a:gs pos="0">
                    <a:schemeClr val="dk2"/>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10" name="Google Shape;2810;p57"/>
            <p:cNvSpPr/>
            <p:nvPr/>
          </p:nvSpPr>
          <p:spPr>
            <a:xfrm>
              <a:off x="-2410475" y="1119910"/>
              <a:ext cx="338972" cy="208007"/>
            </a:xfrm>
            <a:custGeom>
              <a:rect b="b" l="l" r="r" t="t"/>
              <a:pathLst>
                <a:path extrusionOk="0" h="4984" w="8122">
                  <a:moveTo>
                    <a:pt x="0" y="0"/>
                  </a:moveTo>
                  <a:lnTo>
                    <a:pt x="0" y="263"/>
                  </a:lnTo>
                  <a:lnTo>
                    <a:pt x="8122" y="4984"/>
                  </a:lnTo>
                  <a:lnTo>
                    <a:pt x="8122" y="4721"/>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1" name="Google Shape;2811;p57"/>
            <p:cNvSpPr/>
            <p:nvPr/>
          </p:nvSpPr>
          <p:spPr>
            <a:xfrm>
              <a:off x="-2410475" y="1114359"/>
              <a:ext cx="348529" cy="202582"/>
            </a:xfrm>
            <a:custGeom>
              <a:rect b="b" l="l" r="r" t="t"/>
              <a:pathLst>
                <a:path extrusionOk="0" h="4854" w="8351">
                  <a:moveTo>
                    <a:pt x="229" y="1"/>
                  </a:moveTo>
                  <a:lnTo>
                    <a:pt x="0" y="133"/>
                  </a:lnTo>
                  <a:lnTo>
                    <a:pt x="8122" y="4854"/>
                  </a:lnTo>
                  <a:lnTo>
                    <a:pt x="8351" y="4722"/>
                  </a:lnTo>
                  <a:lnTo>
                    <a:pt x="2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2" name="Google Shape;2812;p57"/>
            <p:cNvSpPr/>
            <p:nvPr/>
          </p:nvSpPr>
          <p:spPr>
            <a:xfrm>
              <a:off x="-2071545" y="1311391"/>
              <a:ext cx="9599" cy="16527"/>
            </a:xfrm>
            <a:custGeom>
              <a:rect b="b" l="l" r="r" t="t"/>
              <a:pathLst>
                <a:path extrusionOk="0" h="396" w="230">
                  <a:moveTo>
                    <a:pt x="230" y="1"/>
                  </a:moveTo>
                  <a:lnTo>
                    <a:pt x="1" y="133"/>
                  </a:lnTo>
                  <a:lnTo>
                    <a:pt x="1" y="396"/>
                  </a:lnTo>
                  <a:lnTo>
                    <a:pt x="230" y="264"/>
                  </a:lnTo>
                  <a:lnTo>
                    <a:pt x="230" y="1"/>
                  </a:lnTo>
                  <a:close/>
                </a:path>
              </a:pathLst>
            </a:custGeom>
            <a:solidFill>
              <a:srgbClr val="7A86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3" name="Google Shape;2813;p57"/>
            <p:cNvSpPr/>
            <p:nvPr/>
          </p:nvSpPr>
          <p:spPr>
            <a:xfrm>
              <a:off x="-2410642" y="1093784"/>
              <a:ext cx="339097" cy="208007"/>
            </a:xfrm>
            <a:custGeom>
              <a:rect b="b" l="l" r="r" t="t"/>
              <a:pathLst>
                <a:path extrusionOk="0" h="4984" w="8125">
                  <a:moveTo>
                    <a:pt x="1" y="0"/>
                  </a:moveTo>
                  <a:lnTo>
                    <a:pt x="3" y="263"/>
                  </a:lnTo>
                  <a:lnTo>
                    <a:pt x="8124" y="4984"/>
                  </a:lnTo>
                  <a:lnTo>
                    <a:pt x="8124" y="4721"/>
                  </a:lnTo>
                  <a:lnTo>
                    <a:pt x="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4" name="Google Shape;2814;p57"/>
            <p:cNvSpPr/>
            <p:nvPr/>
          </p:nvSpPr>
          <p:spPr>
            <a:xfrm>
              <a:off x="-2410642" y="1088233"/>
              <a:ext cx="348571" cy="202582"/>
            </a:xfrm>
            <a:custGeom>
              <a:rect b="b" l="l" r="r" t="t"/>
              <a:pathLst>
                <a:path extrusionOk="0" h="4854" w="8352">
                  <a:moveTo>
                    <a:pt x="232" y="1"/>
                  </a:moveTo>
                  <a:lnTo>
                    <a:pt x="1" y="133"/>
                  </a:lnTo>
                  <a:lnTo>
                    <a:pt x="8124" y="4854"/>
                  </a:lnTo>
                  <a:lnTo>
                    <a:pt x="8352" y="4720"/>
                  </a:lnTo>
                  <a:lnTo>
                    <a:pt x="23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5" name="Google Shape;2815;p57"/>
            <p:cNvSpPr/>
            <p:nvPr/>
          </p:nvSpPr>
          <p:spPr>
            <a:xfrm>
              <a:off x="-2071586" y="1285223"/>
              <a:ext cx="9599" cy="16569"/>
            </a:xfrm>
            <a:custGeom>
              <a:rect b="b" l="l" r="r" t="t"/>
              <a:pathLst>
                <a:path extrusionOk="0" h="397" w="230">
                  <a:moveTo>
                    <a:pt x="228" y="0"/>
                  </a:moveTo>
                  <a:lnTo>
                    <a:pt x="0" y="134"/>
                  </a:lnTo>
                  <a:lnTo>
                    <a:pt x="0" y="397"/>
                  </a:lnTo>
                  <a:lnTo>
                    <a:pt x="229" y="265"/>
                  </a:lnTo>
                  <a:lnTo>
                    <a:pt x="228" y="0"/>
                  </a:lnTo>
                  <a:close/>
                </a:path>
              </a:pathLst>
            </a:custGeom>
            <a:solidFill>
              <a:srgbClr val="7A86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6" name="Google Shape;2816;p57"/>
            <p:cNvSpPr/>
            <p:nvPr/>
          </p:nvSpPr>
          <p:spPr>
            <a:xfrm>
              <a:off x="-2178887" y="1227587"/>
              <a:ext cx="428785" cy="239392"/>
            </a:xfrm>
            <a:custGeom>
              <a:rect b="b" l="l" r="r" t="t"/>
              <a:pathLst>
                <a:path extrusionOk="0" h="5736" w="10274">
                  <a:moveTo>
                    <a:pt x="5049" y="0"/>
                  </a:moveTo>
                  <a:cubicBezTo>
                    <a:pt x="4980" y="0"/>
                    <a:pt x="4919" y="1"/>
                    <a:pt x="4868" y="3"/>
                  </a:cubicBezTo>
                  <a:cubicBezTo>
                    <a:pt x="4497" y="15"/>
                    <a:pt x="4223" y="54"/>
                    <a:pt x="4222" y="54"/>
                  </a:cubicBezTo>
                  <a:cubicBezTo>
                    <a:pt x="3819" y="114"/>
                    <a:pt x="3794" y="117"/>
                    <a:pt x="3571" y="167"/>
                  </a:cubicBezTo>
                  <a:cubicBezTo>
                    <a:pt x="3305" y="229"/>
                    <a:pt x="3276" y="238"/>
                    <a:pt x="2916" y="352"/>
                  </a:cubicBezTo>
                  <a:cubicBezTo>
                    <a:pt x="2802" y="387"/>
                    <a:pt x="2653" y="444"/>
                    <a:pt x="2544" y="492"/>
                  </a:cubicBezTo>
                  <a:cubicBezTo>
                    <a:pt x="2373" y="569"/>
                    <a:pt x="2148" y="677"/>
                    <a:pt x="1984" y="764"/>
                  </a:cubicBezTo>
                  <a:cubicBezTo>
                    <a:pt x="1827" y="849"/>
                    <a:pt x="1481" y="1067"/>
                    <a:pt x="1224" y="1296"/>
                  </a:cubicBezTo>
                  <a:cubicBezTo>
                    <a:pt x="1141" y="1370"/>
                    <a:pt x="1032" y="1470"/>
                    <a:pt x="958" y="1553"/>
                  </a:cubicBezTo>
                  <a:cubicBezTo>
                    <a:pt x="768" y="1769"/>
                    <a:pt x="764" y="1773"/>
                    <a:pt x="628" y="1972"/>
                  </a:cubicBezTo>
                  <a:cubicBezTo>
                    <a:pt x="1" y="2945"/>
                    <a:pt x="350" y="4087"/>
                    <a:pt x="1685" y="4885"/>
                  </a:cubicBezTo>
                  <a:cubicBezTo>
                    <a:pt x="2631" y="5451"/>
                    <a:pt x="3889" y="5735"/>
                    <a:pt x="5146" y="5735"/>
                  </a:cubicBezTo>
                  <a:cubicBezTo>
                    <a:pt x="6347" y="5735"/>
                    <a:pt x="7548" y="5476"/>
                    <a:pt x="8476" y="4954"/>
                  </a:cubicBezTo>
                  <a:cubicBezTo>
                    <a:pt x="9882" y="4165"/>
                    <a:pt x="10273" y="2999"/>
                    <a:pt x="9636" y="1996"/>
                  </a:cubicBezTo>
                  <a:cubicBezTo>
                    <a:pt x="9216" y="1349"/>
                    <a:pt x="8610" y="978"/>
                    <a:pt x="8381" y="838"/>
                  </a:cubicBezTo>
                  <a:cubicBezTo>
                    <a:pt x="7990" y="598"/>
                    <a:pt x="7577" y="444"/>
                    <a:pt x="7420" y="386"/>
                  </a:cubicBezTo>
                  <a:cubicBezTo>
                    <a:pt x="7154" y="287"/>
                    <a:pt x="6777" y="184"/>
                    <a:pt x="6471" y="127"/>
                  </a:cubicBezTo>
                  <a:cubicBezTo>
                    <a:pt x="5941" y="27"/>
                    <a:pt x="5580" y="12"/>
                    <a:pt x="5512" y="9"/>
                  </a:cubicBezTo>
                  <a:cubicBezTo>
                    <a:pt x="5328" y="3"/>
                    <a:pt x="5174" y="0"/>
                    <a:pt x="5049" y="0"/>
                  </a:cubicBezTo>
                  <a:close/>
                </a:path>
              </a:pathLst>
            </a:custGeom>
            <a:gradFill>
              <a:gsLst>
                <a:gs pos="0">
                  <a:schemeClr val="accent1"/>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7" name="Google Shape;2817;p57"/>
            <p:cNvSpPr/>
            <p:nvPr/>
          </p:nvSpPr>
          <p:spPr>
            <a:xfrm>
              <a:off x="-2178887" y="1196369"/>
              <a:ext cx="428785" cy="239350"/>
            </a:xfrm>
            <a:custGeom>
              <a:rect b="b" l="l" r="r" t="t"/>
              <a:pathLst>
                <a:path extrusionOk="0" h="5735" w="10274">
                  <a:moveTo>
                    <a:pt x="5047" y="0"/>
                  </a:moveTo>
                  <a:cubicBezTo>
                    <a:pt x="4978" y="0"/>
                    <a:pt x="4918" y="1"/>
                    <a:pt x="4868" y="3"/>
                  </a:cubicBezTo>
                  <a:cubicBezTo>
                    <a:pt x="4497" y="16"/>
                    <a:pt x="4223" y="54"/>
                    <a:pt x="4222" y="54"/>
                  </a:cubicBezTo>
                  <a:cubicBezTo>
                    <a:pt x="3819" y="114"/>
                    <a:pt x="3794" y="117"/>
                    <a:pt x="3571" y="168"/>
                  </a:cubicBezTo>
                  <a:cubicBezTo>
                    <a:pt x="3305" y="228"/>
                    <a:pt x="3276" y="237"/>
                    <a:pt x="2916" y="352"/>
                  </a:cubicBezTo>
                  <a:cubicBezTo>
                    <a:pt x="2802" y="388"/>
                    <a:pt x="2653" y="445"/>
                    <a:pt x="2544" y="492"/>
                  </a:cubicBezTo>
                  <a:cubicBezTo>
                    <a:pt x="2373" y="569"/>
                    <a:pt x="2148" y="677"/>
                    <a:pt x="1984" y="765"/>
                  </a:cubicBezTo>
                  <a:cubicBezTo>
                    <a:pt x="1827" y="849"/>
                    <a:pt x="1481" y="1068"/>
                    <a:pt x="1224" y="1297"/>
                  </a:cubicBezTo>
                  <a:cubicBezTo>
                    <a:pt x="1141" y="1369"/>
                    <a:pt x="1032" y="1469"/>
                    <a:pt x="958" y="1552"/>
                  </a:cubicBezTo>
                  <a:cubicBezTo>
                    <a:pt x="768" y="1769"/>
                    <a:pt x="764" y="1772"/>
                    <a:pt x="628" y="1972"/>
                  </a:cubicBezTo>
                  <a:cubicBezTo>
                    <a:pt x="1" y="2946"/>
                    <a:pt x="350" y="4087"/>
                    <a:pt x="1685" y="4885"/>
                  </a:cubicBezTo>
                  <a:cubicBezTo>
                    <a:pt x="2631" y="5451"/>
                    <a:pt x="3888" y="5735"/>
                    <a:pt x="5145" y="5735"/>
                  </a:cubicBezTo>
                  <a:cubicBezTo>
                    <a:pt x="6346" y="5735"/>
                    <a:pt x="7547" y="5476"/>
                    <a:pt x="8476" y="4955"/>
                  </a:cubicBezTo>
                  <a:cubicBezTo>
                    <a:pt x="9882" y="4166"/>
                    <a:pt x="10273" y="3000"/>
                    <a:pt x="9636" y="1997"/>
                  </a:cubicBezTo>
                  <a:cubicBezTo>
                    <a:pt x="9216" y="1349"/>
                    <a:pt x="8610" y="978"/>
                    <a:pt x="8381" y="837"/>
                  </a:cubicBezTo>
                  <a:cubicBezTo>
                    <a:pt x="7990" y="599"/>
                    <a:pt x="7577" y="445"/>
                    <a:pt x="7420" y="386"/>
                  </a:cubicBezTo>
                  <a:cubicBezTo>
                    <a:pt x="7154" y="288"/>
                    <a:pt x="6777" y="185"/>
                    <a:pt x="6471" y="126"/>
                  </a:cubicBezTo>
                  <a:cubicBezTo>
                    <a:pt x="5941" y="28"/>
                    <a:pt x="5580" y="11"/>
                    <a:pt x="5512" y="9"/>
                  </a:cubicBezTo>
                  <a:cubicBezTo>
                    <a:pt x="5327" y="3"/>
                    <a:pt x="5172" y="0"/>
                    <a:pt x="5047" y="0"/>
                  </a:cubicBezTo>
                  <a:close/>
                </a:path>
              </a:pathLst>
            </a:custGeom>
            <a:gradFill>
              <a:gsLst>
                <a:gs pos="0">
                  <a:schemeClr val="accent1"/>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8" name="Google Shape;2818;p57"/>
            <p:cNvSpPr/>
            <p:nvPr/>
          </p:nvSpPr>
          <p:spPr>
            <a:xfrm>
              <a:off x="-2179305" y="1205884"/>
              <a:ext cx="429328" cy="239392"/>
            </a:xfrm>
            <a:custGeom>
              <a:rect b="b" l="l" r="r" t="t"/>
              <a:pathLst>
                <a:path extrusionOk="0" h="5736" w="10287">
                  <a:moveTo>
                    <a:pt x="5059" y="0"/>
                  </a:moveTo>
                  <a:cubicBezTo>
                    <a:pt x="4990" y="0"/>
                    <a:pt x="4929" y="1"/>
                    <a:pt x="4878" y="3"/>
                  </a:cubicBezTo>
                  <a:cubicBezTo>
                    <a:pt x="4507" y="17"/>
                    <a:pt x="4233" y="54"/>
                    <a:pt x="4232" y="55"/>
                  </a:cubicBezTo>
                  <a:cubicBezTo>
                    <a:pt x="3829" y="117"/>
                    <a:pt x="3804" y="118"/>
                    <a:pt x="3581" y="167"/>
                  </a:cubicBezTo>
                  <a:cubicBezTo>
                    <a:pt x="3315" y="229"/>
                    <a:pt x="3286" y="238"/>
                    <a:pt x="2926" y="352"/>
                  </a:cubicBezTo>
                  <a:cubicBezTo>
                    <a:pt x="2812" y="389"/>
                    <a:pt x="2663" y="444"/>
                    <a:pt x="2554" y="494"/>
                  </a:cubicBezTo>
                  <a:cubicBezTo>
                    <a:pt x="2383" y="569"/>
                    <a:pt x="2158" y="678"/>
                    <a:pt x="1994" y="766"/>
                  </a:cubicBezTo>
                  <a:cubicBezTo>
                    <a:pt x="1837" y="850"/>
                    <a:pt x="1491" y="1069"/>
                    <a:pt x="1234" y="1297"/>
                  </a:cubicBezTo>
                  <a:cubicBezTo>
                    <a:pt x="1151" y="1370"/>
                    <a:pt x="1042" y="1470"/>
                    <a:pt x="968" y="1553"/>
                  </a:cubicBezTo>
                  <a:cubicBezTo>
                    <a:pt x="778" y="1769"/>
                    <a:pt x="772" y="1772"/>
                    <a:pt x="638" y="1972"/>
                  </a:cubicBezTo>
                  <a:cubicBezTo>
                    <a:pt x="0" y="2938"/>
                    <a:pt x="360" y="4087"/>
                    <a:pt x="1695" y="4887"/>
                  </a:cubicBezTo>
                  <a:cubicBezTo>
                    <a:pt x="2641" y="5451"/>
                    <a:pt x="3898" y="5735"/>
                    <a:pt x="5155" y="5735"/>
                  </a:cubicBezTo>
                  <a:cubicBezTo>
                    <a:pt x="6356" y="5735"/>
                    <a:pt x="7557" y="5476"/>
                    <a:pt x="8486" y="4954"/>
                  </a:cubicBezTo>
                  <a:cubicBezTo>
                    <a:pt x="9892" y="4167"/>
                    <a:pt x="10286" y="2996"/>
                    <a:pt x="9646" y="1998"/>
                  </a:cubicBezTo>
                  <a:cubicBezTo>
                    <a:pt x="9229" y="1347"/>
                    <a:pt x="8620" y="978"/>
                    <a:pt x="8391" y="838"/>
                  </a:cubicBezTo>
                  <a:cubicBezTo>
                    <a:pt x="8000" y="600"/>
                    <a:pt x="7587" y="444"/>
                    <a:pt x="7430" y="387"/>
                  </a:cubicBezTo>
                  <a:cubicBezTo>
                    <a:pt x="7164" y="287"/>
                    <a:pt x="6787" y="186"/>
                    <a:pt x="6481" y="127"/>
                  </a:cubicBezTo>
                  <a:cubicBezTo>
                    <a:pt x="5951" y="28"/>
                    <a:pt x="5590" y="12"/>
                    <a:pt x="5522" y="9"/>
                  </a:cubicBezTo>
                  <a:cubicBezTo>
                    <a:pt x="5338" y="3"/>
                    <a:pt x="5184" y="0"/>
                    <a:pt x="5059" y="0"/>
                  </a:cubicBezTo>
                  <a:close/>
                </a:path>
              </a:pathLst>
            </a:custGeom>
            <a:gradFill>
              <a:gsLst>
                <a:gs pos="0">
                  <a:schemeClr val="accent1"/>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9" name="Google Shape;2819;p57"/>
            <p:cNvSpPr/>
            <p:nvPr/>
          </p:nvSpPr>
          <p:spPr>
            <a:xfrm>
              <a:off x="-2179305" y="1215400"/>
              <a:ext cx="429328" cy="239392"/>
            </a:xfrm>
            <a:custGeom>
              <a:rect b="b" l="l" r="r" t="t"/>
              <a:pathLst>
                <a:path extrusionOk="0" h="5736" w="10287">
                  <a:moveTo>
                    <a:pt x="5057" y="1"/>
                  </a:moveTo>
                  <a:cubicBezTo>
                    <a:pt x="4988" y="1"/>
                    <a:pt x="4928" y="2"/>
                    <a:pt x="4878" y="4"/>
                  </a:cubicBezTo>
                  <a:cubicBezTo>
                    <a:pt x="4507" y="16"/>
                    <a:pt x="4233" y="55"/>
                    <a:pt x="4232" y="55"/>
                  </a:cubicBezTo>
                  <a:cubicBezTo>
                    <a:pt x="3829" y="119"/>
                    <a:pt x="3804" y="118"/>
                    <a:pt x="3581" y="169"/>
                  </a:cubicBezTo>
                  <a:cubicBezTo>
                    <a:pt x="3315" y="229"/>
                    <a:pt x="3286" y="238"/>
                    <a:pt x="2926" y="353"/>
                  </a:cubicBezTo>
                  <a:cubicBezTo>
                    <a:pt x="2812" y="389"/>
                    <a:pt x="2663" y="446"/>
                    <a:pt x="2554" y="493"/>
                  </a:cubicBezTo>
                  <a:cubicBezTo>
                    <a:pt x="2383" y="569"/>
                    <a:pt x="2158" y="678"/>
                    <a:pt x="1994" y="765"/>
                  </a:cubicBezTo>
                  <a:cubicBezTo>
                    <a:pt x="1837" y="850"/>
                    <a:pt x="1491" y="1069"/>
                    <a:pt x="1234" y="1298"/>
                  </a:cubicBezTo>
                  <a:cubicBezTo>
                    <a:pt x="1151" y="1370"/>
                    <a:pt x="1042" y="1470"/>
                    <a:pt x="968" y="1553"/>
                  </a:cubicBezTo>
                  <a:cubicBezTo>
                    <a:pt x="778" y="1770"/>
                    <a:pt x="772" y="1771"/>
                    <a:pt x="638" y="1971"/>
                  </a:cubicBezTo>
                  <a:cubicBezTo>
                    <a:pt x="0" y="2937"/>
                    <a:pt x="360" y="4088"/>
                    <a:pt x="1695" y="4886"/>
                  </a:cubicBezTo>
                  <a:cubicBezTo>
                    <a:pt x="2641" y="5451"/>
                    <a:pt x="3899" y="5735"/>
                    <a:pt x="5156" y="5735"/>
                  </a:cubicBezTo>
                  <a:cubicBezTo>
                    <a:pt x="6357" y="5735"/>
                    <a:pt x="7558" y="5476"/>
                    <a:pt x="8486" y="4956"/>
                  </a:cubicBezTo>
                  <a:cubicBezTo>
                    <a:pt x="9892" y="4166"/>
                    <a:pt x="10286" y="2997"/>
                    <a:pt x="9646" y="1998"/>
                  </a:cubicBezTo>
                  <a:cubicBezTo>
                    <a:pt x="9229" y="1347"/>
                    <a:pt x="8620" y="978"/>
                    <a:pt x="8391" y="838"/>
                  </a:cubicBezTo>
                  <a:cubicBezTo>
                    <a:pt x="8000" y="599"/>
                    <a:pt x="7587" y="446"/>
                    <a:pt x="7430" y="387"/>
                  </a:cubicBezTo>
                  <a:cubicBezTo>
                    <a:pt x="7164" y="289"/>
                    <a:pt x="6787" y="186"/>
                    <a:pt x="6481" y="127"/>
                  </a:cubicBezTo>
                  <a:cubicBezTo>
                    <a:pt x="5951" y="29"/>
                    <a:pt x="5590" y="12"/>
                    <a:pt x="5522" y="10"/>
                  </a:cubicBezTo>
                  <a:cubicBezTo>
                    <a:pt x="5337" y="4"/>
                    <a:pt x="5182" y="1"/>
                    <a:pt x="5057" y="1"/>
                  </a:cubicBezTo>
                  <a:close/>
                </a:path>
              </a:pathLst>
            </a:custGeom>
            <a:gradFill>
              <a:gsLst>
                <a:gs pos="0">
                  <a:schemeClr val="accent1"/>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0" name="Google Shape;2820;p57"/>
            <p:cNvSpPr/>
            <p:nvPr/>
          </p:nvSpPr>
          <p:spPr>
            <a:xfrm>
              <a:off x="-2179305" y="1224957"/>
              <a:ext cx="429328" cy="239392"/>
            </a:xfrm>
            <a:custGeom>
              <a:rect b="b" l="l" r="r" t="t"/>
              <a:pathLst>
                <a:path extrusionOk="0" h="5736" w="10287">
                  <a:moveTo>
                    <a:pt x="5059" y="0"/>
                  </a:moveTo>
                  <a:cubicBezTo>
                    <a:pt x="4990" y="0"/>
                    <a:pt x="4929" y="1"/>
                    <a:pt x="4878" y="3"/>
                  </a:cubicBezTo>
                  <a:cubicBezTo>
                    <a:pt x="4507" y="17"/>
                    <a:pt x="4233" y="53"/>
                    <a:pt x="4232" y="53"/>
                  </a:cubicBezTo>
                  <a:cubicBezTo>
                    <a:pt x="3830" y="123"/>
                    <a:pt x="3804" y="117"/>
                    <a:pt x="3581" y="167"/>
                  </a:cubicBezTo>
                  <a:cubicBezTo>
                    <a:pt x="3315" y="229"/>
                    <a:pt x="3286" y="238"/>
                    <a:pt x="2926" y="352"/>
                  </a:cubicBezTo>
                  <a:cubicBezTo>
                    <a:pt x="2812" y="387"/>
                    <a:pt x="2663" y="444"/>
                    <a:pt x="2554" y="493"/>
                  </a:cubicBezTo>
                  <a:cubicBezTo>
                    <a:pt x="2383" y="569"/>
                    <a:pt x="2158" y="676"/>
                    <a:pt x="1994" y="766"/>
                  </a:cubicBezTo>
                  <a:cubicBezTo>
                    <a:pt x="1837" y="849"/>
                    <a:pt x="1491" y="1067"/>
                    <a:pt x="1234" y="1296"/>
                  </a:cubicBezTo>
                  <a:cubicBezTo>
                    <a:pt x="1151" y="1370"/>
                    <a:pt x="1042" y="1470"/>
                    <a:pt x="968" y="1553"/>
                  </a:cubicBezTo>
                  <a:cubicBezTo>
                    <a:pt x="778" y="1769"/>
                    <a:pt x="772" y="1772"/>
                    <a:pt x="638" y="1972"/>
                  </a:cubicBezTo>
                  <a:cubicBezTo>
                    <a:pt x="0" y="2938"/>
                    <a:pt x="360" y="4087"/>
                    <a:pt x="1695" y="4885"/>
                  </a:cubicBezTo>
                  <a:cubicBezTo>
                    <a:pt x="2641" y="5451"/>
                    <a:pt x="3899" y="5735"/>
                    <a:pt x="5156" y="5735"/>
                  </a:cubicBezTo>
                  <a:cubicBezTo>
                    <a:pt x="6357" y="5735"/>
                    <a:pt x="7558" y="5476"/>
                    <a:pt x="8486" y="4954"/>
                  </a:cubicBezTo>
                  <a:cubicBezTo>
                    <a:pt x="9892" y="4165"/>
                    <a:pt x="10286" y="2996"/>
                    <a:pt x="9646" y="1998"/>
                  </a:cubicBezTo>
                  <a:cubicBezTo>
                    <a:pt x="9229" y="1347"/>
                    <a:pt x="8620" y="978"/>
                    <a:pt x="8391" y="838"/>
                  </a:cubicBezTo>
                  <a:cubicBezTo>
                    <a:pt x="8000" y="598"/>
                    <a:pt x="7587" y="444"/>
                    <a:pt x="7430" y="386"/>
                  </a:cubicBezTo>
                  <a:cubicBezTo>
                    <a:pt x="7164" y="287"/>
                    <a:pt x="6787" y="184"/>
                    <a:pt x="6481" y="127"/>
                  </a:cubicBezTo>
                  <a:cubicBezTo>
                    <a:pt x="5951" y="27"/>
                    <a:pt x="5590" y="12"/>
                    <a:pt x="5522" y="9"/>
                  </a:cubicBezTo>
                  <a:cubicBezTo>
                    <a:pt x="5338" y="3"/>
                    <a:pt x="5184" y="0"/>
                    <a:pt x="5059" y="0"/>
                  </a:cubicBezTo>
                  <a:close/>
                </a:path>
              </a:pathLst>
            </a:custGeom>
            <a:gradFill>
              <a:gsLst>
                <a:gs pos="0">
                  <a:schemeClr val="accent1"/>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1" name="Google Shape;2821;p57"/>
            <p:cNvSpPr/>
            <p:nvPr/>
          </p:nvSpPr>
          <p:spPr>
            <a:xfrm>
              <a:off x="-2179305" y="1234431"/>
              <a:ext cx="429328" cy="239434"/>
            </a:xfrm>
            <a:custGeom>
              <a:rect b="b" l="l" r="r" t="t"/>
              <a:pathLst>
                <a:path extrusionOk="0" h="5737" w="10287">
                  <a:moveTo>
                    <a:pt x="5051" y="1"/>
                  </a:moveTo>
                  <a:cubicBezTo>
                    <a:pt x="4985" y="1"/>
                    <a:pt x="4927" y="2"/>
                    <a:pt x="4878" y="3"/>
                  </a:cubicBezTo>
                  <a:cubicBezTo>
                    <a:pt x="4507" y="17"/>
                    <a:pt x="4233" y="56"/>
                    <a:pt x="4232" y="56"/>
                  </a:cubicBezTo>
                  <a:cubicBezTo>
                    <a:pt x="3830" y="126"/>
                    <a:pt x="3804" y="119"/>
                    <a:pt x="3581" y="168"/>
                  </a:cubicBezTo>
                  <a:cubicBezTo>
                    <a:pt x="3315" y="230"/>
                    <a:pt x="3286" y="239"/>
                    <a:pt x="2926" y="353"/>
                  </a:cubicBezTo>
                  <a:cubicBezTo>
                    <a:pt x="2812" y="389"/>
                    <a:pt x="2663" y="445"/>
                    <a:pt x="2554" y="494"/>
                  </a:cubicBezTo>
                  <a:cubicBezTo>
                    <a:pt x="2383" y="569"/>
                    <a:pt x="2158" y="679"/>
                    <a:pt x="1994" y="766"/>
                  </a:cubicBezTo>
                  <a:cubicBezTo>
                    <a:pt x="1837" y="851"/>
                    <a:pt x="1491" y="1069"/>
                    <a:pt x="1234" y="1299"/>
                  </a:cubicBezTo>
                  <a:cubicBezTo>
                    <a:pt x="1151" y="1371"/>
                    <a:pt x="1042" y="1471"/>
                    <a:pt x="968" y="1554"/>
                  </a:cubicBezTo>
                  <a:cubicBezTo>
                    <a:pt x="778" y="1771"/>
                    <a:pt x="772" y="1772"/>
                    <a:pt x="638" y="1972"/>
                  </a:cubicBezTo>
                  <a:cubicBezTo>
                    <a:pt x="0" y="2938"/>
                    <a:pt x="360" y="4089"/>
                    <a:pt x="1695" y="4887"/>
                  </a:cubicBezTo>
                  <a:cubicBezTo>
                    <a:pt x="2641" y="5452"/>
                    <a:pt x="3899" y="5736"/>
                    <a:pt x="5156" y="5736"/>
                  </a:cubicBezTo>
                  <a:cubicBezTo>
                    <a:pt x="6357" y="5736"/>
                    <a:pt x="7558" y="5477"/>
                    <a:pt x="8486" y="4956"/>
                  </a:cubicBezTo>
                  <a:cubicBezTo>
                    <a:pt x="9892" y="4167"/>
                    <a:pt x="10286" y="2998"/>
                    <a:pt x="9646" y="1998"/>
                  </a:cubicBezTo>
                  <a:cubicBezTo>
                    <a:pt x="9229" y="1348"/>
                    <a:pt x="8620" y="979"/>
                    <a:pt x="8391" y="839"/>
                  </a:cubicBezTo>
                  <a:cubicBezTo>
                    <a:pt x="8000" y="600"/>
                    <a:pt x="7587" y="445"/>
                    <a:pt x="7430" y="388"/>
                  </a:cubicBezTo>
                  <a:cubicBezTo>
                    <a:pt x="7164" y="288"/>
                    <a:pt x="6787" y="186"/>
                    <a:pt x="6481" y="128"/>
                  </a:cubicBezTo>
                  <a:cubicBezTo>
                    <a:pt x="5951" y="28"/>
                    <a:pt x="5590" y="13"/>
                    <a:pt x="5522" y="11"/>
                  </a:cubicBezTo>
                  <a:cubicBezTo>
                    <a:pt x="5334" y="4"/>
                    <a:pt x="5177" y="1"/>
                    <a:pt x="5051" y="1"/>
                  </a:cubicBezTo>
                  <a:close/>
                </a:path>
              </a:pathLst>
            </a:custGeom>
            <a:gradFill>
              <a:gsLst>
                <a:gs pos="0">
                  <a:schemeClr val="accent1"/>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2" name="Google Shape;2822;p57"/>
            <p:cNvSpPr/>
            <p:nvPr/>
          </p:nvSpPr>
          <p:spPr>
            <a:xfrm>
              <a:off x="-2179305" y="1243988"/>
              <a:ext cx="429328" cy="239392"/>
            </a:xfrm>
            <a:custGeom>
              <a:rect b="b" l="l" r="r" t="t"/>
              <a:pathLst>
                <a:path extrusionOk="0" h="5736" w="10287">
                  <a:moveTo>
                    <a:pt x="5057" y="0"/>
                  </a:moveTo>
                  <a:cubicBezTo>
                    <a:pt x="4988" y="0"/>
                    <a:pt x="4928" y="1"/>
                    <a:pt x="4878" y="4"/>
                  </a:cubicBezTo>
                  <a:cubicBezTo>
                    <a:pt x="4507" y="16"/>
                    <a:pt x="4233" y="54"/>
                    <a:pt x="4232" y="54"/>
                  </a:cubicBezTo>
                  <a:cubicBezTo>
                    <a:pt x="3830" y="130"/>
                    <a:pt x="3804" y="117"/>
                    <a:pt x="3581" y="168"/>
                  </a:cubicBezTo>
                  <a:cubicBezTo>
                    <a:pt x="3315" y="228"/>
                    <a:pt x="3286" y="237"/>
                    <a:pt x="2926" y="353"/>
                  </a:cubicBezTo>
                  <a:cubicBezTo>
                    <a:pt x="2812" y="388"/>
                    <a:pt x="2663" y="445"/>
                    <a:pt x="2554" y="494"/>
                  </a:cubicBezTo>
                  <a:cubicBezTo>
                    <a:pt x="2383" y="570"/>
                    <a:pt x="2158" y="677"/>
                    <a:pt x="1994" y="765"/>
                  </a:cubicBezTo>
                  <a:cubicBezTo>
                    <a:pt x="1837" y="850"/>
                    <a:pt x="1491" y="1068"/>
                    <a:pt x="1234" y="1297"/>
                  </a:cubicBezTo>
                  <a:cubicBezTo>
                    <a:pt x="1151" y="1371"/>
                    <a:pt x="1042" y="1471"/>
                    <a:pt x="968" y="1554"/>
                  </a:cubicBezTo>
                  <a:cubicBezTo>
                    <a:pt x="778" y="1769"/>
                    <a:pt x="772" y="1773"/>
                    <a:pt x="638" y="1972"/>
                  </a:cubicBezTo>
                  <a:cubicBezTo>
                    <a:pt x="0" y="2938"/>
                    <a:pt x="360" y="4088"/>
                    <a:pt x="1695" y="4886"/>
                  </a:cubicBezTo>
                  <a:cubicBezTo>
                    <a:pt x="2641" y="5452"/>
                    <a:pt x="3899" y="5736"/>
                    <a:pt x="5156" y="5736"/>
                  </a:cubicBezTo>
                  <a:cubicBezTo>
                    <a:pt x="6357" y="5736"/>
                    <a:pt x="7558" y="5477"/>
                    <a:pt x="8486" y="4955"/>
                  </a:cubicBezTo>
                  <a:cubicBezTo>
                    <a:pt x="9892" y="4166"/>
                    <a:pt x="10286" y="2997"/>
                    <a:pt x="9646" y="1999"/>
                  </a:cubicBezTo>
                  <a:lnTo>
                    <a:pt x="9646" y="1997"/>
                  </a:lnTo>
                  <a:cubicBezTo>
                    <a:pt x="9229" y="1348"/>
                    <a:pt x="8620" y="977"/>
                    <a:pt x="8391" y="837"/>
                  </a:cubicBezTo>
                  <a:cubicBezTo>
                    <a:pt x="8000" y="599"/>
                    <a:pt x="7587" y="445"/>
                    <a:pt x="7430" y="387"/>
                  </a:cubicBezTo>
                  <a:cubicBezTo>
                    <a:pt x="7164" y="288"/>
                    <a:pt x="6787" y="185"/>
                    <a:pt x="6481" y="127"/>
                  </a:cubicBezTo>
                  <a:cubicBezTo>
                    <a:pt x="5951" y="28"/>
                    <a:pt x="5590" y="11"/>
                    <a:pt x="5522" y="10"/>
                  </a:cubicBezTo>
                  <a:cubicBezTo>
                    <a:pt x="5337" y="4"/>
                    <a:pt x="5182" y="0"/>
                    <a:pt x="5057" y="0"/>
                  </a:cubicBezTo>
                  <a:close/>
                </a:path>
              </a:pathLst>
            </a:custGeom>
            <a:gradFill>
              <a:gsLst>
                <a:gs pos="0">
                  <a:schemeClr val="accent1"/>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3" name="Google Shape;2823;p57"/>
            <p:cNvSpPr/>
            <p:nvPr/>
          </p:nvSpPr>
          <p:spPr>
            <a:xfrm>
              <a:off x="-2179305" y="1253504"/>
              <a:ext cx="429328" cy="239392"/>
            </a:xfrm>
            <a:custGeom>
              <a:rect b="b" l="l" r="r" t="t"/>
              <a:pathLst>
                <a:path extrusionOk="0" h="5736" w="10287">
                  <a:moveTo>
                    <a:pt x="5059" y="1"/>
                  </a:moveTo>
                  <a:cubicBezTo>
                    <a:pt x="4990" y="1"/>
                    <a:pt x="4929" y="2"/>
                    <a:pt x="4878" y="3"/>
                  </a:cubicBezTo>
                  <a:cubicBezTo>
                    <a:pt x="4507" y="16"/>
                    <a:pt x="4233" y="54"/>
                    <a:pt x="4232" y="54"/>
                  </a:cubicBezTo>
                  <a:cubicBezTo>
                    <a:pt x="3832" y="132"/>
                    <a:pt x="3804" y="117"/>
                    <a:pt x="3581" y="168"/>
                  </a:cubicBezTo>
                  <a:cubicBezTo>
                    <a:pt x="3315" y="228"/>
                    <a:pt x="3286" y="237"/>
                    <a:pt x="2926" y="352"/>
                  </a:cubicBezTo>
                  <a:cubicBezTo>
                    <a:pt x="2812" y="388"/>
                    <a:pt x="2663" y="445"/>
                    <a:pt x="2554" y="494"/>
                  </a:cubicBezTo>
                  <a:cubicBezTo>
                    <a:pt x="2383" y="569"/>
                    <a:pt x="2158" y="677"/>
                    <a:pt x="1994" y="766"/>
                  </a:cubicBezTo>
                  <a:cubicBezTo>
                    <a:pt x="1837" y="849"/>
                    <a:pt x="1491" y="1068"/>
                    <a:pt x="1234" y="1297"/>
                  </a:cubicBezTo>
                  <a:cubicBezTo>
                    <a:pt x="1151" y="1371"/>
                    <a:pt x="1042" y="1471"/>
                    <a:pt x="968" y="1554"/>
                  </a:cubicBezTo>
                  <a:cubicBezTo>
                    <a:pt x="778" y="1769"/>
                    <a:pt x="772" y="1772"/>
                    <a:pt x="638" y="1972"/>
                  </a:cubicBezTo>
                  <a:cubicBezTo>
                    <a:pt x="0" y="2938"/>
                    <a:pt x="360" y="4087"/>
                    <a:pt x="1695" y="4887"/>
                  </a:cubicBezTo>
                  <a:cubicBezTo>
                    <a:pt x="2641" y="5452"/>
                    <a:pt x="3898" y="5736"/>
                    <a:pt x="5155" y="5736"/>
                  </a:cubicBezTo>
                  <a:cubicBezTo>
                    <a:pt x="6356" y="5736"/>
                    <a:pt x="7557" y="5476"/>
                    <a:pt x="8486" y="4955"/>
                  </a:cubicBezTo>
                  <a:cubicBezTo>
                    <a:pt x="9892" y="4166"/>
                    <a:pt x="10286" y="2997"/>
                    <a:pt x="9646" y="1998"/>
                  </a:cubicBezTo>
                  <a:cubicBezTo>
                    <a:pt x="9229" y="1348"/>
                    <a:pt x="8620" y="978"/>
                    <a:pt x="8391" y="838"/>
                  </a:cubicBezTo>
                  <a:cubicBezTo>
                    <a:pt x="8000" y="599"/>
                    <a:pt x="7587" y="445"/>
                    <a:pt x="7430" y="386"/>
                  </a:cubicBezTo>
                  <a:cubicBezTo>
                    <a:pt x="7164" y="288"/>
                    <a:pt x="6787" y="185"/>
                    <a:pt x="6481" y="128"/>
                  </a:cubicBezTo>
                  <a:cubicBezTo>
                    <a:pt x="5951" y="28"/>
                    <a:pt x="5590" y="12"/>
                    <a:pt x="5522" y="9"/>
                  </a:cubicBezTo>
                  <a:cubicBezTo>
                    <a:pt x="5338" y="3"/>
                    <a:pt x="5184" y="1"/>
                    <a:pt x="5059" y="1"/>
                  </a:cubicBezTo>
                  <a:close/>
                </a:path>
              </a:pathLst>
            </a:custGeom>
            <a:gradFill>
              <a:gsLst>
                <a:gs pos="0">
                  <a:schemeClr val="accent1"/>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4" name="Google Shape;2824;p57"/>
            <p:cNvSpPr/>
            <p:nvPr/>
          </p:nvSpPr>
          <p:spPr>
            <a:xfrm>
              <a:off x="-2179305" y="1263020"/>
              <a:ext cx="429328" cy="239392"/>
            </a:xfrm>
            <a:custGeom>
              <a:rect b="b" l="l" r="r" t="t"/>
              <a:pathLst>
                <a:path extrusionOk="0" h="5736" w="10287">
                  <a:moveTo>
                    <a:pt x="5059" y="0"/>
                  </a:moveTo>
                  <a:cubicBezTo>
                    <a:pt x="4990" y="0"/>
                    <a:pt x="4929" y="1"/>
                    <a:pt x="4878" y="3"/>
                  </a:cubicBezTo>
                  <a:cubicBezTo>
                    <a:pt x="4507" y="17"/>
                    <a:pt x="4233" y="55"/>
                    <a:pt x="4232" y="55"/>
                  </a:cubicBezTo>
                  <a:cubicBezTo>
                    <a:pt x="3832" y="137"/>
                    <a:pt x="3804" y="117"/>
                    <a:pt x="3581" y="167"/>
                  </a:cubicBezTo>
                  <a:cubicBezTo>
                    <a:pt x="3315" y="229"/>
                    <a:pt x="3286" y="238"/>
                    <a:pt x="2926" y="352"/>
                  </a:cubicBezTo>
                  <a:cubicBezTo>
                    <a:pt x="2812" y="389"/>
                    <a:pt x="2663" y="444"/>
                    <a:pt x="2554" y="494"/>
                  </a:cubicBezTo>
                  <a:cubicBezTo>
                    <a:pt x="2383" y="569"/>
                    <a:pt x="2158" y="678"/>
                    <a:pt x="1994" y="766"/>
                  </a:cubicBezTo>
                  <a:cubicBezTo>
                    <a:pt x="1837" y="850"/>
                    <a:pt x="1491" y="1069"/>
                    <a:pt x="1234" y="1298"/>
                  </a:cubicBezTo>
                  <a:cubicBezTo>
                    <a:pt x="1151" y="1370"/>
                    <a:pt x="1042" y="1470"/>
                    <a:pt x="968" y="1553"/>
                  </a:cubicBezTo>
                  <a:cubicBezTo>
                    <a:pt x="778" y="1769"/>
                    <a:pt x="772" y="1772"/>
                    <a:pt x="638" y="1972"/>
                  </a:cubicBezTo>
                  <a:cubicBezTo>
                    <a:pt x="0" y="2938"/>
                    <a:pt x="360" y="4088"/>
                    <a:pt x="1695" y="4887"/>
                  </a:cubicBezTo>
                  <a:cubicBezTo>
                    <a:pt x="2641" y="5451"/>
                    <a:pt x="3898" y="5735"/>
                    <a:pt x="5155" y="5735"/>
                  </a:cubicBezTo>
                  <a:cubicBezTo>
                    <a:pt x="6356" y="5735"/>
                    <a:pt x="7557" y="5476"/>
                    <a:pt x="8486" y="4954"/>
                  </a:cubicBezTo>
                  <a:cubicBezTo>
                    <a:pt x="9892" y="4167"/>
                    <a:pt x="10286" y="2998"/>
                    <a:pt x="9646" y="1998"/>
                  </a:cubicBezTo>
                  <a:cubicBezTo>
                    <a:pt x="9229" y="1347"/>
                    <a:pt x="8620" y="978"/>
                    <a:pt x="8391" y="838"/>
                  </a:cubicBezTo>
                  <a:cubicBezTo>
                    <a:pt x="8000" y="600"/>
                    <a:pt x="7587" y="444"/>
                    <a:pt x="7430" y="387"/>
                  </a:cubicBezTo>
                  <a:cubicBezTo>
                    <a:pt x="7164" y="287"/>
                    <a:pt x="6787" y="186"/>
                    <a:pt x="6481" y="127"/>
                  </a:cubicBezTo>
                  <a:cubicBezTo>
                    <a:pt x="5951" y="28"/>
                    <a:pt x="5590" y="12"/>
                    <a:pt x="5522" y="9"/>
                  </a:cubicBezTo>
                  <a:cubicBezTo>
                    <a:pt x="5338" y="3"/>
                    <a:pt x="5184" y="0"/>
                    <a:pt x="5059" y="0"/>
                  </a:cubicBezTo>
                  <a:close/>
                </a:path>
              </a:pathLst>
            </a:custGeom>
            <a:gradFill>
              <a:gsLst>
                <a:gs pos="0">
                  <a:schemeClr val="accent1"/>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5" name="Google Shape;2825;p57"/>
            <p:cNvSpPr/>
            <p:nvPr/>
          </p:nvSpPr>
          <p:spPr>
            <a:xfrm>
              <a:off x="-2179305" y="1272535"/>
              <a:ext cx="429328" cy="239434"/>
            </a:xfrm>
            <a:custGeom>
              <a:rect b="b" l="l" r="r" t="t"/>
              <a:pathLst>
                <a:path extrusionOk="0" h="5737" w="10287">
                  <a:moveTo>
                    <a:pt x="5057" y="1"/>
                  </a:moveTo>
                  <a:cubicBezTo>
                    <a:pt x="4988" y="1"/>
                    <a:pt x="4928" y="2"/>
                    <a:pt x="4878" y="4"/>
                  </a:cubicBezTo>
                  <a:cubicBezTo>
                    <a:pt x="4507" y="16"/>
                    <a:pt x="4233" y="55"/>
                    <a:pt x="4232" y="55"/>
                  </a:cubicBezTo>
                  <a:cubicBezTo>
                    <a:pt x="3833" y="139"/>
                    <a:pt x="3804" y="118"/>
                    <a:pt x="3581" y="169"/>
                  </a:cubicBezTo>
                  <a:cubicBezTo>
                    <a:pt x="3315" y="229"/>
                    <a:pt x="3286" y="238"/>
                    <a:pt x="2926" y="353"/>
                  </a:cubicBezTo>
                  <a:cubicBezTo>
                    <a:pt x="2812" y="389"/>
                    <a:pt x="2663" y="446"/>
                    <a:pt x="2554" y="493"/>
                  </a:cubicBezTo>
                  <a:cubicBezTo>
                    <a:pt x="2383" y="570"/>
                    <a:pt x="2158" y="678"/>
                    <a:pt x="1994" y="765"/>
                  </a:cubicBezTo>
                  <a:cubicBezTo>
                    <a:pt x="1837" y="850"/>
                    <a:pt x="1491" y="1069"/>
                    <a:pt x="1234" y="1298"/>
                  </a:cubicBezTo>
                  <a:cubicBezTo>
                    <a:pt x="1151" y="1372"/>
                    <a:pt x="1042" y="1472"/>
                    <a:pt x="968" y="1555"/>
                  </a:cubicBezTo>
                  <a:cubicBezTo>
                    <a:pt x="778" y="1770"/>
                    <a:pt x="772" y="1773"/>
                    <a:pt x="638" y="1973"/>
                  </a:cubicBezTo>
                  <a:cubicBezTo>
                    <a:pt x="0" y="2939"/>
                    <a:pt x="360" y="4088"/>
                    <a:pt x="1695" y="4886"/>
                  </a:cubicBezTo>
                  <a:cubicBezTo>
                    <a:pt x="2641" y="5452"/>
                    <a:pt x="3899" y="5736"/>
                    <a:pt x="5156" y="5736"/>
                  </a:cubicBezTo>
                  <a:cubicBezTo>
                    <a:pt x="6357" y="5736"/>
                    <a:pt x="7558" y="5477"/>
                    <a:pt x="8486" y="4956"/>
                  </a:cubicBezTo>
                  <a:cubicBezTo>
                    <a:pt x="9892" y="4166"/>
                    <a:pt x="10286" y="2997"/>
                    <a:pt x="9646" y="1999"/>
                  </a:cubicBezTo>
                  <a:lnTo>
                    <a:pt x="9646" y="1998"/>
                  </a:lnTo>
                  <a:cubicBezTo>
                    <a:pt x="9229" y="1348"/>
                    <a:pt x="8620" y="978"/>
                    <a:pt x="8391" y="838"/>
                  </a:cubicBezTo>
                  <a:cubicBezTo>
                    <a:pt x="8000" y="599"/>
                    <a:pt x="7587" y="446"/>
                    <a:pt x="7430" y="387"/>
                  </a:cubicBezTo>
                  <a:cubicBezTo>
                    <a:pt x="7164" y="289"/>
                    <a:pt x="6787" y="186"/>
                    <a:pt x="6481" y="127"/>
                  </a:cubicBezTo>
                  <a:cubicBezTo>
                    <a:pt x="5951" y="29"/>
                    <a:pt x="5590" y="12"/>
                    <a:pt x="5522" y="10"/>
                  </a:cubicBezTo>
                  <a:cubicBezTo>
                    <a:pt x="5337" y="4"/>
                    <a:pt x="5182" y="1"/>
                    <a:pt x="5057" y="1"/>
                  </a:cubicBezTo>
                  <a:close/>
                </a:path>
              </a:pathLst>
            </a:custGeom>
            <a:gradFill>
              <a:gsLst>
                <a:gs pos="0">
                  <a:schemeClr val="accent1"/>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6" name="Google Shape;2826;p57"/>
            <p:cNvSpPr/>
            <p:nvPr/>
          </p:nvSpPr>
          <p:spPr>
            <a:xfrm>
              <a:off x="-2179305" y="1282093"/>
              <a:ext cx="429328" cy="239392"/>
            </a:xfrm>
            <a:custGeom>
              <a:rect b="b" l="l" r="r" t="t"/>
              <a:pathLst>
                <a:path extrusionOk="0" h="5736" w="10287">
                  <a:moveTo>
                    <a:pt x="5059" y="0"/>
                  </a:moveTo>
                  <a:cubicBezTo>
                    <a:pt x="4990" y="0"/>
                    <a:pt x="4929" y="1"/>
                    <a:pt x="4878" y="3"/>
                  </a:cubicBezTo>
                  <a:cubicBezTo>
                    <a:pt x="4507" y="17"/>
                    <a:pt x="4233" y="53"/>
                    <a:pt x="4232" y="55"/>
                  </a:cubicBezTo>
                  <a:cubicBezTo>
                    <a:pt x="3833" y="143"/>
                    <a:pt x="3804" y="117"/>
                    <a:pt x="3581" y="167"/>
                  </a:cubicBezTo>
                  <a:cubicBezTo>
                    <a:pt x="3315" y="229"/>
                    <a:pt x="3286" y="238"/>
                    <a:pt x="2926" y="352"/>
                  </a:cubicBezTo>
                  <a:cubicBezTo>
                    <a:pt x="2812" y="389"/>
                    <a:pt x="2663" y="444"/>
                    <a:pt x="2554" y="493"/>
                  </a:cubicBezTo>
                  <a:cubicBezTo>
                    <a:pt x="2383" y="569"/>
                    <a:pt x="2158" y="678"/>
                    <a:pt x="1994" y="766"/>
                  </a:cubicBezTo>
                  <a:cubicBezTo>
                    <a:pt x="1837" y="850"/>
                    <a:pt x="1491" y="1069"/>
                    <a:pt x="1234" y="1298"/>
                  </a:cubicBezTo>
                  <a:cubicBezTo>
                    <a:pt x="1151" y="1370"/>
                    <a:pt x="1042" y="1470"/>
                    <a:pt x="968" y="1553"/>
                  </a:cubicBezTo>
                  <a:cubicBezTo>
                    <a:pt x="778" y="1769"/>
                    <a:pt x="772" y="1772"/>
                    <a:pt x="638" y="1972"/>
                  </a:cubicBezTo>
                  <a:cubicBezTo>
                    <a:pt x="0" y="2938"/>
                    <a:pt x="360" y="4087"/>
                    <a:pt x="1695" y="4887"/>
                  </a:cubicBezTo>
                  <a:cubicBezTo>
                    <a:pt x="2641" y="5451"/>
                    <a:pt x="3898" y="5735"/>
                    <a:pt x="5155" y="5735"/>
                  </a:cubicBezTo>
                  <a:cubicBezTo>
                    <a:pt x="6356" y="5735"/>
                    <a:pt x="7557" y="5476"/>
                    <a:pt x="8486" y="4954"/>
                  </a:cubicBezTo>
                  <a:cubicBezTo>
                    <a:pt x="9892" y="4167"/>
                    <a:pt x="10286" y="2998"/>
                    <a:pt x="9646" y="1998"/>
                  </a:cubicBezTo>
                  <a:cubicBezTo>
                    <a:pt x="9229" y="1347"/>
                    <a:pt x="8620" y="978"/>
                    <a:pt x="8391" y="838"/>
                  </a:cubicBezTo>
                  <a:cubicBezTo>
                    <a:pt x="8000" y="598"/>
                    <a:pt x="7587" y="444"/>
                    <a:pt x="7430" y="387"/>
                  </a:cubicBezTo>
                  <a:cubicBezTo>
                    <a:pt x="7164" y="287"/>
                    <a:pt x="6787" y="184"/>
                    <a:pt x="6481" y="127"/>
                  </a:cubicBezTo>
                  <a:cubicBezTo>
                    <a:pt x="5951" y="27"/>
                    <a:pt x="5590" y="12"/>
                    <a:pt x="5522" y="9"/>
                  </a:cubicBezTo>
                  <a:cubicBezTo>
                    <a:pt x="5338" y="3"/>
                    <a:pt x="5184" y="0"/>
                    <a:pt x="5059" y="0"/>
                  </a:cubicBezTo>
                  <a:close/>
                </a:path>
              </a:pathLst>
            </a:custGeom>
            <a:gradFill>
              <a:gsLst>
                <a:gs pos="0">
                  <a:schemeClr val="accent1"/>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7" name="Google Shape;2827;p57"/>
            <p:cNvSpPr/>
            <p:nvPr/>
          </p:nvSpPr>
          <p:spPr>
            <a:xfrm>
              <a:off x="-2179305" y="1291608"/>
              <a:ext cx="429328" cy="239434"/>
            </a:xfrm>
            <a:custGeom>
              <a:rect b="b" l="l" r="r" t="t"/>
              <a:pathLst>
                <a:path extrusionOk="0" h="5737" w="10287">
                  <a:moveTo>
                    <a:pt x="5031" y="0"/>
                  </a:moveTo>
                  <a:cubicBezTo>
                    <a:pt x="4973" y="0"/>
                    <a:pt x="4922" y="1"/>
                    <a:pt x="4878" y="2"/>
                  </a:cubicBezTo>
                  <a:cubicBezTo>
                    <a:pt x="4507" y="16"/>
                    <a:pt x="4233" y="55"/>
                    <a:pt x="4232" y="55"/>
                  </a:cubicBezTo>
                  <a:cubicBezTo>
                    <a:pt x="3835" y="145"/>
                    <a:pt x="3804" y="118"/>
                    <a:pt x="3581" y="167"/>
                  </a:cubicBezTo>
                  <a:cubicBezTo>
                    <a:pt x="3315" y="229"/>
                    <a:pt x="3286" y="238"/>
                    <a:pt x="2926" y="352"/>
                  </a:cubicBezTo>
                  <a:cubicBezTo>
                    <a:pt x="2812" y="388"/>
                    <a:pt x="2663" y="445"/>
                    <a:pt x="2554" y="493"/>
                  </a:cubicBezTo>
                  <a:cubicBezTo>
                    <a:pt x="2383" y="568"/>
                    <a:pt x="2158" y="678"/>
                    <a:pt x="1994" y="765"/>
                  </a:cubicBezTo>
                  <a:cubicBezTo>
                    <a:pt x="1837" y="850"/>
                    <a:pt x="1491" y="1068"/>
                    <a:pt x="1234" y="1298"/>
                  </a:cubicBezTo>
                  <a:cubicBezTo>
                    <a:pt x="1151" y="1371"/>
                    <a:pt x="1042" y="1470"/>
                    <a:pt x="968" y="1554"/>
                  </a:cubicBezTo>
                  <a:cubicBezTo>
                    <a:pt x="778" y="1770"/>
                    <a:pt x="772" y="1771"/>
                    <a:pt x="638" y="1973"/>
                  </a:cubicBezTo>
                  <a:cubicBezTo>
                    <a:pt x="0" y="2939"/>
                    <a:pt x="360" y="4088"/>
                    <a:pt x="1695" y="4886"/>
                  </a:cubicBezTo>
                  <a:cubicBezTo>
                    <a:pt x="2641" y="5452"/>
                    <a:pt x="3899" y="5736"/>
                    <a:pt x="5156" y="5736"/>
                  </a:cubicBezTo>
                  <a:cubicBezTo>
                    <a:pt x="6357" y="5736"/>
                    <a:pt x="7558" y="5477"/>
                    <a:pt x="8486" y="4955"/>
                  </a:cubicBezTo>
                  <a:cubicBezTo>
                    <a:pt x="9892" y="4166"/>
                    <a:pt x="10286" y="2997"/>
                    <a:pt x="9646" y="1997"/>
                  </a:cubicBezTo>
                  <a:cubicBezTo>
                    <a:pt x="9229" y="1347"/>
                    <a:pt x="8620" y="978"/>
                    <a:pt x="8391" y="838"/>
                  </a:cubicBezTo>
                  <a:cubicBezTo>
                    <a:pt x="8000" y="599"/>
                    <a:pt x="7587" y="445"/>
                    <a:pt x="7430" y="387"/>
                  </a:cubicBezTo>
                  <a:cubicBezTo>
                    <a:pt x="7164" y="287"/>
                    <a:pt x="6787" y="185"/>
                    <a:pt x="6481" y="127"/>
                  </a:cubicBezTo>
                  <a:cubicBezTo>
                    <a:pt x="5951" y="27"/>
                    <a:pt x="5590" y="12"/>
                    <a:pt x="5522" y="10"/>
                  </a:cubicBezTo>
                  <a:cubicBezTo>
                    <a:pt x="5324" y="4"/>
                    <a:pt x="5160" y="0"/>
                    <a:pt x="5031" y="0"/>
                  </a:cubicBezTo>
                  <a:close/>
                </a:path>
              </a:pathLst>
            </a:custGeom>
            <a:gradFill>
              <a:gsLst>
                <a:gs pos="0">
                  <a:schemeClr val="accent1"/>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8" name="Google Shape;2828;p57"/>
            <p:cNvSpPr/>
            <p:nvPr/>
          </p:nvSpPr>
          <p:spPr>
            <a:xfrm>
              <a:off x="-2179305" y="1301166"/>
              <a:ext cx="429328" cy="239350"/>
            </a:xfrm>
            <a:custGeom>
              <a:rect b="b" l="l" r="r" t="t"/>
              <a:pathLst>
                <a:path extrusionOk="0" h="5735" w="10287">
                  <a:moveTo>
                    <a:pt x="5059" y="0"/>
                  </a:moveTo>
                  <a:cubicBezTo>
                    <a:pt x="4990" y="0"/>
                    <a:pt x="4929" y="1"/>
                    <a:pt x="4878" y="3"/>
                  </a:cubicBezTo>
                  <a:cubicBezTo>
                    <a:pt x="4507" y="15"/>
                    <a:pt x="4233" y="53"/>
                    <a:pt x="4232" y="53"/>
                  </a:cubicBezTo>
                  <a:cubicBezTo>
                    <a:pt x="3835" y="149"/>
                    <a:pt x="3804" y="116"/>
                    <a:pt x="3581" y="167"/>
                  </a:cubicBezTo>
                  <a:cubicBezTo>
                    <a:pt x="3315" y="227"/>
                    <a:pt x="3286" y="236"/>
                    <a:pt x="2926" y="352"/>
                  </a:cubicBezTo>
                  <a:cubicBezTo>
                    <a:pt x="2812" y="387"/>
                    <a:pt x="2663" y="444"/>
                    <a:pt x="2554" y="492"/>
                  </a:cubicBezTo>
                  <a:cubicBezTo>
                    <a:pt x="2383" y="569"/>
                    <a:pt x="2158" y="676"/>
                    <a:pt x="1994" y="764"/>
                  </a:cubicBezTo>
                  <a:cubicBezTo>
                    <a:pt x="1837" y="849"/>
                    <a:pt x="1491" y="1067"/>
                    <a:pt x="1234" y="1296"/>
                  </a:cubicBezTo>
                  <a:cubicBezTo>
                    <a:pt x="1151" y="1370"/>
                    <a:pt x="1042" y="1470"/>
                    <a:pt x="968" y="1553"/>
                  </a:cubicBezTo>
                  <a:cubicBezTo>
                    <a:pt x="778" y="1768"/>
                    <a:pt x="772" y="1770"/>
                    <a:pt x="638" y="1971"/>
                  </a:cubicBezTo>
                  <a:cubicBezTo>
                    <a:pt x="0" y="2937"/>
                    <a:pt x="360" y="4087"/>
                    <a:pt x="1695" y="4885"/>
                  </a:cubicBezTo>
                  <a:cubicBezTo>
                    <a:pt x="2641" y="5451"/>
                    <a:pt x="3899" y="5735"/>
                    <a:pt x="5156" y="5735"/>
                  </a:cubicBezTo>
                  <a:cubicBezTo>
                    <a:pt x="6357" y="5735"/>
                    <a:pt x="7558" y="5476"/>
                    <a:pt x="8486" y="4954"/>
                  </a:cubicBezTo>
                  <a:cubicBezTo>
                    <a:pt x="9892" y="4165"/>
                    <a:pt x="10286" y="2996"/>
                    <a:pt x="9646" y="1998"/>
                  </a:cubicBezTo>
                  <a:cubicBezTo>
                    <a:pt x="9229" y="1347"/>
                    <a:pt x="8620" y="978"/>
                    <a:pt x="8391" y="836"/>
                  </a:cubicBezTo>
                  <a:cubicBezTo>
                    <a:pt x="8000" y="598"/>
                    <a:pt x="7587" y="444"/>
                    <a:pt x="7430" y="386"/>
                  </a:cubicBezTo>
                  <a:cubicBezTo>
                    <a:pt x="7164" y="287"/>
                    <a:pt x="6787" y="184"/>
                    <a:pt x="6481" y="126"/>
                  </a:cubicBezTo>
                  <a:cubicBezTo>
                    <a:pt x="5951" y="27"/>
                    <a:pt x="5590" y="10"/>
                    <a:pt x="5522" y="9"/>
                  </a:cubicBezTo>
                  <a:cubicBezTo>
                    <a:pt x="5338" y="3"/>
                    <a:pt x="5184" y="0"/>
                    <a:pt x="5059" y="0"/>
                  </a:cubicBezTo>
                  <a:close/>
                </a:path>
              </a:pathLst>
            </a:custGeom>
            <a:gradFill>
              <a:gsLst>
                <a:gs pos="0">
                  <a:schemeClr val="accent1"/>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9" name="Google Shape;2829;p57"/>
            <p:cNvSpPr/>
            <p:nvPr/>
          </p:nvSpPr>
          <p:spPr>
            <a:xfrm>
              <a:off x="-2179305" y="1310639"/>
              <a:ext cx="429328" cy="239392"/>
            </a:xfrm>
            <a:custGeom>
              <a:rect b="b" l="l" r="r" t="t"/>
              <a:pathLst>
                <a:path extrusionOk="0" h="5736" w="10287">
                  <a:moveTo>
                    <a:pt x="5059" y="1"/>
                  </a:moveTo>
                  <a:cubicBezTo>
                    <a:pt x="4990" y="1"/>
                    <a:pt x="4929" y="2"/>
                    <a:pt x="4878" y="3"/>
                  </a:cubicBezTo>
                  <a:cubicBezTo>
                    <a:pt x="4507" y="17"/>
                    <a:pt x="4233" y="54"/>
                    <a:pt x="4232" y="56"/>
                  </a:cubicBezTo>
                  <a:cubicBezTo>
                    <a:pt x="3836" y="152"/>
                    <a:pt x="3804" y="117"/>
                    <a:pt x="3581" y="168"/>
                  </a:cubicBezTo>
                  <a:cubicBezTo>
                    <a:pt x="3315" y="229"/>
                    <a:pt x="3286" y="239"/>
                    <a:pt x="2926" y="352"/>
                  </a:cubicBezTo>
                  <a:cubicBezTo>
                    <a:pt x="2812" y="388"/>
                    <a:pt x="2663" y="445"/>
                    <a:pt x="2554" y="494"/>
                  </a:cubicBezTo>
                  <a:cubicBezTo>
                    <a:pt x="2383" y="569"/>
                    <a:pt x="2158" y="677"/>
                    <a:pt x="1994" y="765"/>
                  </a:cubicBezTo>
                  <a:cubicBezTo>
                    <a:pt x="1837" y="849"/>
                    <a:pt x="1491" y="1069"/>
                    <a:pt x="1234" y="1297"/>
                  </a:cubicBezTo>
                  <a:cubicBezTo>
                    <a:pt x="1151" y="1371"/>
                    <a:pt x="1042" y="1471"/>
                    <a:pt x="968" y="1554"/>
                  </a:cubicBezTo>
                  <a:cubicBezTo>
                    <a:pt x="778" y="1769"/>
                    <a:pt x="772" y="1772"/>
                    <a:pt x="638" y="1972"/>
                  </a:cubicBezTo>
                  <a:cubicBezTo>
                    <a:pt x="0" y="2938"/>
                    <a:pt x="360" y="4087"/>
                    <a:pt x="1695" y="4887"/>
                  </a:cubicBezTo>
                  <a:cubicBezTo>
                    <a:pt x="2641" y="5452"/>
                    <a:pt x="3898" y="5736"/>
                    <a:pt x="5155" y="5736"/>
                  </a:cubicBezTo>
                  <a:cubicBezTo>
                    <a:pt x="6356" y="5736"/>
                    <a:pt x="7557" y="5476"/>
                    <a:pt x="8486" y="4955"/>
                  </a:cubicBezTo>
                  <a:cubicBezTo>
                    <a:pt x="9892" y="4167"/>
                    <a:pt x="10286" y="2998"/>
                    <a:pt x="9646" y="1998"/>
                  </a:cubicBezTo>
                  <a:cubicBezTo>
                    <a:pt x="9229" y="1348"/>
                    <a:pt x="8620" y="978"/>
                    <a:pt x="8391" y="838"/>
                  </a:cubicBezTo>
                  <a:cubicBezTo>
                    <a:pt x="8000" y="600"/>
                    <a:pt x="7587" y="445"/>
                    <a:pt x="7430" y="388"/>
                  </a:cubicBezTo>
                  <a:cubicBezTo>
                    <a:pt x="7164" y="288"/>
                    <a:pt x="6787" y="185"/>
                    <a:pt x="6481" y="128"/>
                  </a:cubicBezTo>
                  <a:cubicBezTo>
                    <a:pt x="5951" y="28"/>
                    <a:pt x="5590" y="12"/>
                    <a:pt x="5522" y="9"/>
                  </a:cubicBezTo>
                  <a:cubicBezTo>
                    <a:pt x="5338" y="3"/>
                    <a:pt x="5184" y="1"/>
                    <a:pt x="5059" y="1"/>
                  </a:cubicBezTo>
                  <a:close/>
                </a:path>
              </a:pathLst>
            </a:custGeom>
            <a:gradFill>
              <a:gsLst>
                <a:gs pos="0">
                  <a:schemeClr val="accent1"/>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0" name="Google Shape;2830;p57"/>
            <p:cNvSpPr/>
            <p:nvPr/>
          </p:nvSpPr>
          <p:spPr>
            <a:xfrm>
              <a:off x="-2179305" y="1320197"/>
              <a:ext cx="429328" cy="239392"/>
            </a:xfrm>
            <a:custGeom>
              <a:rect b="b" l="l" r="r" t="t"/>
              <a:pathLst>
                <a:path extrusionOk="0" h="5736" w="10287">
                  <a:moveTo>
                    <a:pt x="5057" y="0"/>
                  </a:moveTo>
                  <a:cubicBezTo>
                    <a:pt x="4988" y="0"/>
                    <a:pt x="4928" y="1"/>
                    <a:pt x="4878" y="3"/>
                  </a:cubicBezTo>
                  <a:cubicBezTo>
                    <a:pt x="4507" y="16"/>
                    <a:pt x="4233" y="54"/>
                    <a:pt x="4232" y="54"/>
                  </a:cubicBezTo>
                  <a:cubicBezTo>
                    <a:pt x="3836" y="156"/>
                    <a:pt x="3804" y="117"/>
                    <a:pt x="3581" y="168"/>
                  </a:cubicBezTo>
                  <a:cubicBezTo>
                    <a:pt x="3315" y="228"/>
                    <a:pt x="3286" y="237"/>
                    <a:pt x="2926" y="351"/>
                  </a:cubicBezTo>
                  <a:cubicBezTo>
                    <a:pt x="2812" y="388"/>
                    <a:pt x="2663" y="445"/>
                    <a:pt x="2554" y="493"/>
                  </a:cubicBezTo>
                  <a:cubicBezTo>
                    <a:pt x="2383" y="569"/>
                    <a:pt x="2158" y="677"/>
                    <a:pt x="1994" y="765"/>
                  </a:cubicBezTo>
                  <a:cubicBezTo>
                    <a:pt x="1837" y="849"/>
                    <a:pt x="1491" y="1068"/>
                    <a:pt x="1234" y="1297"/>
                  </a:cubicBezTo>
                  <a:cubicBezTo>
                    <a:pt x="1151" y="1369"/>
                    <a:pt x="1042" y="1469"/>
                    <a:pt x="968" y="1552"/>
                  </a:cubicBezTo>
                  <a:cubicBezTo>
                    <a:pt x="778" y="1769"/>
                    <a:pt x="772" y="1771"/>
                    <a:pt x="638" y="1971"/>
                  </a:cubicBezTo>
                  <a:cubicBezTo>
                    <a:pt x="0" y="2938"/>
                    <a:pt x="360" y="4087"/>
                    <a:pt x="1695" y="4886"/>
                  </a:cubicBezTo>
                  <a:cubicBezTo>
                    <a:pt x="2641" y="5451"/>
                    <a:pt x="3899" y="5736"/>
                    <a:pt x="5156" y="5736"/>
                  </a:cubicBezTo>
                  <a:cubicBezTo>
                    <a:pt x="6357" y="5736"/>
                    <a:pt x="7558" y="5476"/>
                    <a:pt x="8486" y="4955"/>
                  </a:cubicBezTo>
                  <a:cubicBezTo>
                    <a:pt x="9892" y="4166"/>
                    <a:pt x="10286" y="2997"/>
                    <a:pt x="9646" y="1997"/>
                  </a:cubicBezTo>
                  <a:cubicBezTo>
                    <a:pt x="9229" y="1348"/>
                    <a:pt x="8620" y="977"/>
                    <a:pt x="8391" y="837"/>
                  </a:cubicBezTo>
                  <a:cubicBezTo>
                    <a:pt x="8000" y="599"/>
                    <a:pt x="7587" y="445"/>
                    <a:pt x="7430" y="386"/>
                  </a:cubicBezTo>
                  <a:cubicBezTo>
                    <a:pt x="7164" y="288"/>
                    <a:pt x="6787" y="185"/>
                    <a:pt x="6481" y="126"/>
                  </a:cubicBezTo>
                  <a:cubicBezTo>
                    <a:pt x="5951" y="28"/>
                    <a:pt x="5590" y="11"/>
                    <a:pt x="5522" y="10"/>
                  </a:cubicBezTo>
                  <a:cubicBezTo>
                    <a:pt x="5337" y="4"/>
                    <a:pt x="5182" y="0"/>
                    <a:pt x="5057" y="0"/>
                  </a:cubicBezTo>
                  <a:close/>
                </a:path>
              </a:pathLst>
            </a:custGeom>
            <a:gradFill>
              <a:gsLst>
                <a:gs pos="0">
                  <a:schemeClr val="accent1"/>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1" name="Google Shape;2831;p57"/>
            <p:cNvSpPr/>
            <p:nvPr/>
          </p:nvSpPr>
          <p:spPr>
            <a:xfrm>
              <a:off x="-2179305" y="1329629"/>
              <a:ext cx="429328" cy="239475"/>
            </a:xfrm>
            <a:custGeom>
              <a:rect b="b" l="l" r="r" t="t"/>
              <a:pathLst>
                <a:path extrusionOk="0" h="5738" w="10287">
                  <a:moveTo>
                    <a:pt x="5074" y="0"/>
                  </a:moveTo>
                  <a:cubicBezTo>
                    <a:pt x="5015" y="0"/>
                    <a:pt x="4964" y="2"/>
                    <a:pt x="4878" y="5"/>
                  </a:cubicBezTo>
                  <a:cubicBezTo>
                    <a:pt x="4507" y="17"/>
                    <a:pt x="4233" y="56"/>
                    <a:pt x="4232" y="57"/>
                  </a:cubicBezTo>
                  <a:cubicBezTo>
                    <a:pt x="3838" y="160"/>
                    <a:pt x="3804" y="119"/>
                    <a:pt x="3581" y="170"/>
                  </a:cubicBezTo>
                  <a:cubicBezTo>
                    <a:pt x="3315" y="231"/>
                    <a:pt x="3286" y="240"/>
                    <a:pt x="2926" y="354"/>
                  </a:cubicBezTo>
                  <a:cubicBezTo>
                    <a:pt x="2812" y="391"/>
                    <a:pt x="2663" y="447"/>
                    <a:pt x="2554" y="496"/>
                  </a:cubicBezTo>
                  <a:cubicBezTo>
                    <a:pt x="2383" y="571"/>
                    <a:pt x="2158" y="679"/>
                    <a:pt x="1994" y="768"/>
                  </a:cubicBezTo>
                  <a:cubicBezTo>
                    <a:pt x="1837" y="853"/>
                    <a:pt x="1491" y="1071"/>
                    <a:pt x="1234" y="1299"/>
                  </a:cubicBezTo>
                  <a:cubicBezTo>
                    <a:pt x="1151" y="1373"/>
                    <a:pt x="1042" y="1473"/>
                    <a:pt x="968" y="1556"/>
                  </a:cubicBezTo>
                  <a:cubicBezTo>
                    <a:pt x="778" y="1771"/>
                    <a:pt x="772" y="1774"/>
                    <a:pt x="638" y="1974"/>
                  </a:cubicBezTo>
                  <a:cubicBezTo>
                    <a:pt x="0" y="2940"/>
                    <a:pt x="360" y="4089"/>
                    <a:pt x="1695" y="4889"/>
                  </a:cubicBezTo>
                  <a:cubicBezTo>
                    <a:pt x="2641" y="5454"/>
                    <a:pt x="3898" y="5738"/>
                    <a:pt x="5155" y="5738"/>
                  </a:cubicBezTo>
                  <a:cubicBezTo>
                    <a:pt x="6356" y="5738"/>
                    <a:pt x="7557" y="5478"/>
                    <a:pt x="8486" y="4957"/>
                  </a:cubicBezTo>
                  <a:cubicBezTo>
                    <a:pt x="9892" y="4169"/>
                    <a:pt x="10286" y="3000"/>
                    <a:pt x="9646" y="2000"/>
                  </a:cubicBezTo>
                  <a:cubicBezTo>
                    <a:pt x="9229" y="1349"/>
                    <a:pt x="8620" y="980"/>
                    <a:pt x="8391" y="840"/>
                  </a:cubicBezTo>
                  <a:cubicBezTo>
                    <a:pt x="8000" y="600"/>
                    <a:pt x="7587" y="447"/>
                    <a:pt x="7430" y="388"/>
                  </a:cubicBezTo>
                  <a:cubicBezTo>
                    <a:pt x="7164" y="290"/>
                    <a:pt x="6787" y="187"/>
                    <a:pt x="6481" y="130"/>
                  </a:cubicBezTo>
                  <a:cubicBezTo>
                    <a:pt x="5951" y="30"/>
                    <a:pt x="5590" y="14"/>
                    <a:pt x="5522" y="11"/>
                  </a:cubicBezTo>
                  <a:cubicBezTo>
                    <a:pt x="5265" y="4"/>
                    <a:pt x="5162" y="0"/>
                    <a:pt x="5074" y="0"/>
                  </a:cubicBezTo>
                  <a:close/>
                </a:path>
              </a:pathLst>
            </a:custGeom>
            <a:gradFill>
              <a:gsLst>
                <a:gs pos="0">
                  <a:schemeClr val="accent1"/>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2" name="Google Shape;2832;p57"/>
            <p:cNvSpPr/>
            <p:nvPr/>
          </p:nvSpPr>
          <p:spPr>
            <a:xfrm>
              <a:off x="-2179305" y="1339144"/>
              <a:ext cx="429328" cy="239475"/>
            </a:xfrm>
            <a:custGeom>
              <a:rect b="b" l="l" r="r" t="t"/>
              <a:pathLst>
                <a:path extrusionOk="0" h="5738" w="10287">
                  <a:moveTo>
                    <a:pt x="5073" y="1"/>
                  </a:moveTo>
                  <a:cubicBezTo>
                    <a:pt x="5015" y="1"/>
                    <a:pt x="4963" y="2"/>
                    <a:pt x="4878" y="5"/>
                  </a:cubicBezTo>
                  <a:cubicBezTo>
                    <a:pt x="4507" y="19"/>
                    <a:pt x="4233" y="57"/>
                    <a:pt x="4232" y="57"/>
                  </a:cubicBezTo>
                  <a:cubicBezTo>
                    <a:pt x="3838" y="163"/>
                    <a:pt x="3804" y="119"/>
                    <a:pt x="3581" y="169"/>
                  </a:cubicBezTo>
                  <a:cubicBezTo>
                    <a:pt x="3315" y="231"/>
                    <a:pt x="3286" y="240"/>
                    <a:pt x="2926" y="354"/>
                  </a:cubicBezTo>
                  <a:cubicBezTo>
                    <a:pt x="2812" y="391"/>
                    <a:pt x="2663" y="448"/>
                    <a:pt x="2554" y="495"/>
                  </a:cubicBezTo>
                  <a:cubicBezTo>
                    <a:pt x="2383" y="571"/>
                    <a:pt x="2158" y="680"/>
                    <a:pt x="1994" y="768"/>
                  </a:cubicBezTo>
                  <a:cubicBezTo>
                    <a:pt x="1837" y="852"/>
                    <a:pt x="1491" y="1071"/>
                    <a:pt x="1234" y="1300"/>
                  </a:cubicBezTo>
                  <a:cubicBezTo>
                    <a:pt x="1151" y="1372"/>
                    <a:pt x="1042" y="1472"/>
                    <a:pt x="968" y="1555"/>
                  </a:cubicBezTo>
                  <a:cubicBezTo>
                    <a:pt x="778" y="1772"/>
                    <a:pt x="772" y="1774"/>
                    <a:pt x="638" y="1974"/>
                  </a:cubicBezTo>
                  <a:cubicBezTo>
                    <a:pt x="0" y="2940"/>
                    <a:pt x="360" y="4090"/>
                    <a:pt x="1695" y="4889"/>
                  </a:cubicBezTo>
                  <a:cubicBezTo>
                    <a:pt x="2641" y="5453"/>
                    <a:pt x="3898" y="5737"/>
                    <a:pt x="5155" y="5737"/>
                  </a:cubicBezTo>
                  <a:cubicBezTo>
                    <a:pt x="6356" y="5737"/>
                    <a:pt x="7557" y="5478"/>
                    <a:pt x="8486" y="4956"/>
                  </a:cubicBezTo>
                  <a:cubicBezTo>
                    <a:pt x="9892" y="4169"/>
                    <a:pt x="10286" y="3000"/>
                    <a:pt x="9646" y="2000"/>
                  </a:cubicBezTo>
                  <a:cubicBezTo>
                    <a:pt x="9229" y="1349"/>
                    <a:pt x="8620" y="980"/>
                    <a:pt x="8391" y="840"/>
                  </a:cubicBezTo>
                  <a:cubicBezTo>
                    <a:pt x="8000" y="600"/>
                    <a:pt x="7587" y="446"/>
                    <a:pt x="7430" y="389"/>
                  </a:cubicBezTo>
                  <a:cubicBezTo>
                    <a:pt x="7164" y="289"/>
                    <a:pt x="6787" y="188"/>
                    <a:pt x="6481" y="129"/>
                  </a:cubicBezTo>
                  <a:cubicBezTo>
                    <a:pt x="5951" y="29"/>
                    <a:pt x="5590" y="14"/>
                    <a:pt x="5522" y="12"/>
                  </a:cubicBezTo>
                  <a:cubicBezTo>
                    <a:pt x="5264" y="4"/>
                    <a:pt x="5161" y="1"/>
                    <a:pt x="5073" y="1"/>
                  </a:cubicBezTo>
                  <a:close/>
                </a:path>
              </a:pathLst>
            </a:custGeom>
            <a:gradFill>
              <a:gsLst>
                <a:gs pos="0">
                  <a:schemeClr val="accent1"/>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3" name="Google Shape;2833;p57"/>
            <p:cNvSpPr/>
            <p:nvPr/>
          </p:nvSpPr>
          <p:spPr>
            <a:xfrm>
              <a:off x="-2179305" y="1348702"/>
              <a:ext cx="429328" cy="239475"/>
            </a:xfrm>
            <a:custGeom>
              <a:rect b="b" l="l" r="r" t="t"/>
              <a:pathLst>
                <a:path extrusionOk="0" h="5738" w="10287">
                  <a:moveTo>
                    <a:pt x="5074" y="0"/>
                  </a:moveTo>
                  <a:cubicBezTo>
                    <a:pt x="5015" y="0"/>
                    <a:pt x="4964" y="2"/>
                    <a:pt x="4878" y="5"/>
                  </a:cubicBezTo>
                  <a:cubicBezTo>
                    <a:pt x="4507" y="17"/>
                    <a:pt x="4233" y="56"/>
                    <a:pt x="4232" y="56"/>
                  </a:cubicBezTo>
                  <a:cubicBezTo>
                    <a:pt x="3840" y="165"/>
                    <a:pt x="3804" y="119"/>
                    <a:pt x="3581" y="170"/>
                  </a:cubicBezTo>
                  <a:cubicBezTo>
                    <a:pt x="3315" y="230"/>
                    <a:pt x="3286" y="239"/>
                    <a:pt x="2926" y="353"/>
                  </a:cubicBezTo>
                  <a:cubicBezTo>
                    <a:pt x="2812" y="389"/>
                    <a:pt x="2663" y="446"/>
                    <a:pt x="2554" y="494"/>
                  </a:cubicBezTo>
                  <a:cubicBezTo>
                    <a:pt x="2383" y="571"/>
                    <a:pt x="2158" y="679"/>
                    <a:pt x="1994" y="766"/>
                  </a:cubicBezTo>
                  <a:cubicBezTo>
                    <a:pt x="1837" y="851"/>
                    <a:pt x="1491" y="1069"/>
                    <a:pt x="1234" y="1299"/>
                  </a:cubicBezTo>
                  <a:cubicBezTo>
                    <a:pt x="1151" y="1372"/>
                    <a:pt x="1042" y="1472"/>
                    <a:pt x="968" y="1555"/>
                  </a:cubicBezTo>
                  <a:cubicBezTo>
                    <a:pt x="778" y="1771"/>
                    <a:pt x="772" y="1774"/>
                    <a:pt x="638" y="1974"/>
                  </a:cubicBezTo>
                  <a:cubicBezTo>
                    <a:pt x="0" y="2940"/>
                    <a:pt x="360" y="4089"/>
                    <a:pt x="1695" y="4887"/>
                  </a:cubicBezTo>
                  <a:cubicBezTo>
                    <a:pt x="2641" y="5453"/>
                    <a:pt x="3899" y="5737"/>
                    <a:pt x="5156" y="5737"/>
                  </a:cubicBezTo>
                  <a:cubicBezTo>
                    <a:pt x="6357" y="5737"/>
                    <a:pt x="7558" y="5478"/>
                    <a:pt x="8486" y="4956"/>
                  </a:cubicBezTo>
                  <a:cubicBezTo>
                    <a:pt x="9892" y="4167"/>
                    <a:pt x="10286" y="2998"/>
                    <a:pt x="9646" y="2000"/>
                  </a:cubicBezTo>
                  <a:lnTo>
                    <a:pt x="9646" y="1998"/>
                  </a:lnTo>
                  <a:cubicBezTo>
                    <a:pt x="9229" y="1349"/>
                    <a:pt x="8620" y="979"/>
                    <a:pt x="8391" y="839"/>
                  </a:cubicBezTo>
                  <a:cubicBezTo>
                    <a:pt x="8000" y="600"/>
                    <a:pt x="7587" y="446"/>
                    <a:pt x="7430" y="388"/>
                  </a:cubicBezTo>
                  <a:cubicBezTo>
                    <a:pt x="7164" y="289"/>
                    <a:pt x="6787" y="186"/>
                    <a:pt x="6481" y="128"/>
                  </a:cubicBezTo>
                  <a:cubicBezTo>
                    <a:pt x="5951" y="30"/>
                    <a:pt x="5590" y="13"/>
                    <a:pt x="5522" y="11"/>
                  </a:cubicBezTo>
                  <a:cubicBezTo>
                    <a:pt x="5265" y="4"/>
                    <a:pt x="5162" y="0"/>
                    <a:pt x="5074" y="0"/>
                  </a:cubicBezTo>
                  <a:close/>
                </a:path>
              </a:pathLst>
            </a:custGeom>
            <a:gradFill>
              <a:gsLst>
                <a:gs pos="0">
                  <a:schemeClr val="accent1"/>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4" name="Google Shape;2834;p57"/>
            <p:cNvSpPr/>
            <p:nvPr/>
          </p:nvSpPr>
          <p:spPr>
            <a:xfrm>
              <a:off x="-2179305" y="1367733"/>
              <a:ext cx="429328" cy="239434"/>
            </a:xfrm>
            <a:custGeom>
              <a:rect b="b" l="l" r="r" t="t"/>
              <a:pathLst>
                <a:path extrusionOk="0" h="5737" w="10287">
                  <a:moveTo>
                    <a:pt x="5073" y="0"/>
                  </a:moveTo>
                  <a:cubicBezTo>
                    <a:pt x="5015" y="0"/>
                    <a:pt x="4963" y="2"/>
                    <a:pt x="4878" y="4"/>
                  </a:cubicBezTo>
                  <a:cubicBezTo>
                    <a:pt x="4507" y="18"/>
                    <a:pt x="4233" y="57"/>
                    <a:pt x="4232" y="57"/>
                  </a:cubicBezTo>
                  <a:cubicBezTo>
                    <a:pt x="3841" y="172"/>
                    <a:pt x="3804" y="118"/>
                    <a:pt x="3581" y="169"/>
                  </a:cubicBezTo>
                  <a:cubicBezTo>
                    <a:pt x="3315" y="230"/>
                    <a:pt x="3286" y="238"/>
                    <a:pt x="2926" y="353"/>
                  </a:cubicBezTo>
                  <a:cubicBezTo>
                    <a:pt x="2812" y="390"/>
                    <a:pt x="2663" y="447"/>
                    <a:pt x="2554" y="495"/>
                  </a:cubicBezTo>
                  <a:cubicBezTo>
                    <a:pt x="2383" y="570"/>
                    <a:pt x="2158" y="680"/>
                    <a:pt x="1994" y="767"/>
                  </a:cubicBezTo>
                  <a:cubicBezTo>
                    <a:pt x="1837" y="852"/>
                    <a:pt x="1491" y="1070"/>
                    <a:pt x="1234" y="1299"/>
                  </a:cubicBezTo>
                  <a:cubicBezTo>
                    <a:pt x="1151" y="1372"/>
                    <a:pt x="1042" y="1472"/>
                    <a:pt x="968" y="1555"/>
                  </a:cubicBezTo>
                  <a:cubicBezTo>
                    <a:pt x="778" y="1772"/>
                    <a:pt x="772" y="1773"/>
                    <a:pt x="638" y="1973"/>
                  </a:cubicBezTo>
                  <a:cubicBezTo>
                    <a:pt x="0" y="2939"/>
                    <a:pt x="360" y="4090"/>
                    <a:pt x="1695" y="4888"/>
                  </a:cubicBezTo>
                  <a:cubicBezTo>
                    <a:pt x="2641" y="5453"/>
                    <a:pt x="3898" y="5737"/>
                    <a:pt x="5155" y="5737"/>
                  </a:cubicBezTo>
                  <a:cubicBezTo>
                    <a:pt x="6356" y="5737"/>
                    <a:pt x="7557" y="5477"/>
                    <a:pt x="8486" y="4956"/>
                  </a:cubicBezTo>
                  <a:cubicBezTo>
                    <a:pt x="9892" y="4168"/>
                    <a:pt x="10286" y="2999"/>
                    <a:pt x="9646" y="1999"/>
                  </a:cubicBezTo>
                  <a:cubicBezTo>
                    <a:pt x="9229" y="1349"/>
                    <a:pt x="8620" y="979"/>
                    <a:pt x="8391" y="839"/>
                  </a:cubicBezTo>
                  <a:cubicBezTo>
                    <a:pt x="8000" y="601"/>
                    <a:pt x="7587" y="447"/>
                    <a:pt x="7430" y="389"/>
                  </a:cubicBezTo>
                  <a:cubicBezTo>
                    <a:pt x="7164" y="289"/>
                    <a:pt x="6787" y="187"/>
                    <a:pt x="6481" y="129"/>
                  </a:cubicBezTo>
                  <a:cubicBezTo>
                    <a:pt x="5951" y="29"/>
                    <a:pt x="5590" y="13"/>
                    <a:pt x="5522" y="12"/>
                  </a:cubicBezTo>
                  <a:cubicBezTo>
                    <a:pt x="5264" y="4"/>
                    <a:pt x="5161" y="0"/>
                    <a:pt x="5073" y="0"/>
                  </a:cubicBezTo>
                  <a:close/>
                </a:path>
              </a:pathLst>
            </a:custGeom>
            <a:gradFill>
              <a:gsLst>
                <a:gs pos="0">
                  <a:schemeClr val="accent1"/>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5" name="Google Shape;2835;p57"/>
            <p:cNvSpPr/>
            <p:nvPr/>
          </p:nvSpPr>
          <p:spPr>
            <a:xfrm>
              <a:off x="-2179305" y="1377249"/>
              <a:ext cx="429328" cy="239475"/>
            </a:xfrm>
            <a:custGeom>
              <a:rect b="b" l="l" r="r" t="t"/>
              <a:pathLst>
                <a:path extrusionOk="0" h="5738" w="10287">
                  <a:moveTo>
                    <a:pt x="5074" y="1"/>
                  </a:moveTo>
                  <a:cubicBezTo>
                    <a:pt x="5015" y="1"/>
                    <a:pt x="4964" y="2"/>
                    <a:pt x="4878" y="5"/>
                  </a:cubicBezTo>
                  <a:cubicBezTo>
                    <a:pt x="4507" y="18"/>
                    <a:pt x="4233" y="56"/>
                    <a:pt x="4232" y="56"/>
                  </a:cubicBezTo>
                  <a:cubicBezTo>
                    <a:pt x="3841" y="175"/>
                    <a:pt x="3804" y="119"/>
                    <a:pt x="3581" y="170"/>
                  </a:cubicBezTo>
                  <a:cubicBezTo>
                    <a:pt x="3315" y="230"/>
                    <a:pt x="3286" y="239"/>
                    <a:pt x="2926" y="353"/>
                  </a:cubicBezTo>
                  <a:cubicBezTo>
                    <a:pt x="2812" y="390"/>
                    <a:pt x="2663" y="447"/>
                    <a:pt x="2554" y="495"/>
                  </a:cubicBezTo>
                  <a:cubicBezTo>
                    <a:pt x="2383" y="571"/>
                    <a:pt x="2158" y="679"/>
                    <a:pt x="1994" y="767"/>
                  </a:cubicBezTo>
                  <a:cubicBezTo>
                    <a:pt x="1837" y="851"/>
                    <a:pt x="1491" y="1070"/>
                    <a:pt x="1234" y="1299"/>
                  </a:cubicBezTo>
                  <a:cubicBezTo>
                    <a:pt x="1151" y="1373"/>
                    <a:pt x="1042" y="1473"/>
                    <a:pt x="968" y="1556"/>
                  </a:cubicBezTo>
                  <a:cubicBezTo>
                    <a:pt x="778" y="1771"/>
                    <a:pt x="772" y="1773"/>
                    <a:pt x="638" y="1974"/>
                  </a:cubicBezTo>
                  <a:cubicBezTo>
                    <a:pt x="0" y="2940"/>
                    <a:pt x="360" y="4089"/>
                    <a:pt x="1695" y="4888"/>
                  </a:cubicBezTo>
                  <a:cubicBezTo>
                    <a:pt x="2641" y="5453"/>
                    <a:pt x="3899" y="5738"/>
                    <a:pt x="5156" y="5738"/>
                  </a:cubicBezTo>
                  <a:cubicBezTo>
                    <a:pt x="6357" y="5738"/>
                    <a:pt x="7558" y="5478"/>
                    <a:pt x="8486" y="4957"/>
                  </a:cubicBezTo>
                  <a:cubicBezTo>
                    <a:pt x="9892" y="4168"/>
                    <a:pt x="10286" y="2999"/>
                    <a:pt x="9646" y="2000"/>
                  </a:cubicBezTo>
                  <a:cubicBezTo>
                    <a:pt x="9229" y="1350"/>
                    <a:pt x="8620" y="979"/>
                    <a:pt x="8391" y="839"/>
                  </a:cubicBezTo>
                  <a:cubicBezTo>
                    <a:pt x="8000" y="601"/>
                    <a:pt x="7587" y="447"/>
                    <a:pt x="7430" y="388"/>
                  </a:cubicBezTo>
                  <a:cubicBezTo>
                    <a:pt x="7164" y="290"/>
                    <a:pt x="6787" y="187"/>
                    <a:pt x="6481" y="128"/>
                  </a:cubicBezTo>
                  <a:cubicBezTo>
                    <a:pt x="5951" y="30"/>
                    <a:pt x="5590" y="13"/>
                    <a:pt x="5522" y="12"/>
                  </a:cubicBezTo>
                  <a:cubicBezTo>
                    <a:pt x="5265" y="4"/>
                    <a:pt x="5162" y="1"/>
                    <a:pt x="5074" y="1"/>
                  </a:cubicBezTo>
                  <a:close/>
                </a:path>
              </a:pathLst>
            </a:custGeom>
            <a:gradFill>
              <a:gsLst>
                <a:gs pos="0">
                  <a:schemeClr val="accent1"/>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6" name="Google Shape;2836;p57"/>
            <p:cNvSpPr/>
            <p:nvPr/>
          </p:nvSpPr>
          <p:spPr>
            <a:xfrm>
              <a:off x="-2179305" y="1386764"/>
              <a:ext cx="429328" cy="239475"/>
            </a:xfrm>
            <a:custGeom>
              <a:rect b="b" l="l" r="r" t="t"/>
              <a:pathLst>
                <a:path extrusionOk="0" h="5738" w="10287">
                  <a:moveTo>
                    <a:pt x="5074" y="0"/>
                  </a:moveTo>
                  <a:cubicBezTo>
                    <a:pt x="5015" y="0"/>
                    <a:pt x="4964" y="2"/>
                    <a:pt x="4878" y="5"/>
                  </a:cubicBezTo>
                  <a:cubicBezTo>
                    <a:pt x="4507" y="17"/>
                    <a:pt x="4233" y="56"/>
                    <a:pt x="4232" y="57"/>
                  </a:cubicBezTo>
                  <a:cubicBezTo>
                    <a:pt x="3843" y="177"/>
                    <a:pt x="3804" y="119"/>
                    <a:pt x="3581" y="170"/>
                  </a:cubicBezTo>
                  <a:cubicBezTo>
                    <a:pt x="3315" y="231"/>
                    <a:pt x="3286" y="239"/>
                    <a:pt x="2926" y="354"/>
                  </a:cubicBezTo>
                  <a:cubicBezTo>
                    <a:pt x="2812" y="391"/>
                    <a:pt x="2663" y="447"/>
                    <a:pt x="2554" y="496"/>
                  </a:cubicBezTo>
                  <a:cubicBezTo>
                    <a:pt x="2383" y="571"/>
                    <a:pt x="2158" y="680"/>
                    <a:pt x="1994" y="768"/>
                  </a:cubicBezTo>
                  <a:cubicBezTo>
                    <a:pt x="1837" y="853"/>
                    <a:pt x="1491" y="1071"/>
                    <a:pt x="1234" y="1300"/>
                  </a:cubicBezTo>
                  <a:cubicBezTo>
                    <a:pt x="1151" y="1373"/>
                    <a:pt x="1042" y="1473"/>
                    <a:pt x="968" y="1556"/>
                  </a:cubicBezTo>
                  <a:cubicBezTo>
                    <a:pt x="778" y="1772"/>
                    <a:pt x="772" y="1774"/>
                    <a:pt x="638" y="1974"/>
                  </a:cubicBezTo>
                  <a:cubicBezTo>
                    <a:pt x="0" y="2940"/>
                    <a:pt x="360" y="4089"/>
                    <a:pt x="1695" y="4889"/>
                  </a:cubicBezTo>
                  <a:cubicBezTo>
                    <a:pt x="2641" y="5454"/>
                    <a:pt x="3898" y="5738"/>
                    <a:pt x="5155" y="5738"/>
                  </a:cubicBezTo>
                  <a:cubicBezTo>
                    <a:pt x="6356" y="5738"/>
                    <a:pt x="7557" y="5478"/>
                    <a:pt x="8486" y="4957"/>
                  </a:cubicBezTo>
                  <a:cubicBezTo>
                    <a:pt x="9892" y="4169"/>
                    <a:pt x="10286" y="3000"/>
                    <a:pt x="9646" y="2000"/>
                  </a:cubicBezTo>
                  <a:cubicBezTo>
                    <a:pt x="9229" y="1349"/>
                    <a:pt x="8620" y="980"/>
                    <a:pt x="8391" y="840"/>
                  </a:cubicBezTo>
                  <a:cubicBezTo>
                    <a:pt x="8000" y="600"/>
                    <a:pt x="7587" y="447"/>
                    <a:pt x="7430" y="388"/>
                  </a:cubicBezTo>
                  <a:cubicBezTo>
                    <a:pt x="7164" y="290"/>
                    <a:pt x="6787" y="187"/>
                    <a:pt x="6481" y="130"/>
                  </a:cubicBezTo>
                  <a:cubicBezTo>
                    <a:pt x="5951" y="30"/>
                    <a:pt x="5590" y="14"/>
                    <a:pt x="5522" y="11"/>
                  </a:cubicBezTo>
                  <a:cubicBezTo>
                    <a:pt x="5265" y="4"/>
                    <a:pt x="5162" y="0"/>
                    <a:pt x="5074" y="0"/>
                  </a:cubicBezTo>
                  <a:close/>
                </a:path>
              </a:pathLst>
            </a:custGeom>
            <a:gradFill>
              <a:gsLst>
                <a:gs pos="0">
                  <a:schemeClr val="accent1"/>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7" name="Google Shape;2837;p57"/>
            <p:cNvSpPr/>
            <p:nvPr/>
          </p:nvSpPr>
          <p:spPr>
            <a:xfrm>
              <a:off x="-2178887" y="1396363"/>
              <a:ext cx="428785" cy="239434"/>
            </a:xfrm>
            <a:custGeom>
              <a:rect b="b" l="l" r="r" t="t"/>
              <a:pathLst>
                <a:path extrusionOk="0" h="5737" w="10274">
                  <a:moveTo>
                    <a:pt x="5021" y="1"/>
                  </a:moveTo>
                  <a:cubicBezTo>
                    <a:pt x="4963" y="1"/>
                    <a:pt x="4912" y="1"/>
                    <a:pt x="4868" y="3"/>
                  </a:cubicBezTo>
                  <a:cubicBezTo>
                    <a:pt x="4497" y="17"/>
                    <a:pt x="4223" y="54"/>
                    <a:pt x="4222" y="55"/>
                  </a:cubicBezTo>
                  <a:cubicBezTo>
                    <a:pt x="3819" y="113"/>
                    <a:pt x="3794" y="118"/>
                    <a:pt x="3571" y="167"/>
                  </a:cubicBezTo>
                  <a:cubicBezTo>
                    <a:pt x="3305" y="229"/>
                    <a:pt x="3276" y="238"/>
                    <a:pt x="2916" y="352"/>
                  </a:cubicBezTo>
                  <a:cubicBezTo>
                    <a:pt x="2802" y="389"/>
                    <a:pt x="2653" y="446"/>
                    <a:pt x="2544" y="493"/>
                  </a:cubicBezTo>
                  <a:cubicBezTo>
                    <a:pt x="2373" y="569"/>
                    <a:pt x="2148" y="678"/>
                    <a:pt x="1984" y="766"/>
                  </a:cubicBezTo>
                  <a:cubicBezTo>
                    <a:pt x="1827" y="850"/>
                    <a:pt x="1481" y="1069"/>
                    <a:pt x="1224" y="1298"/>
                  </a:cubicBezTo>
                  <a:cubicBezTo>
                    <a:pt x="1141" y="1372"/>
                    <a:pt x="1032" y="1470"/>
                    <a:pt x="958" y="1555"/>
                  </a:cubicBezTo>
                  <a:cubicBezTo>
                    <a:pt x="768" y="1770"/>
                    <a:pt x="764" y="1773"/>
                    <a:pt x="628" y="1973"/>
                  </a:cubicBezTo>
                  <a:cubicBezTo>
                    <a:pt x="1" y="2947"/>
                    <a:pt x="350" y="4088"/>
                    <a:pt x="1685" y="4887"/>
                  </a:cubicBezTo>
                  <a:cubicBezTo>
                    <a:pt x="2631" y="5452"/>
                    <a:pt x="3889" y="5737"/>
                    <a:pt x="5146" y="5737"/>
                  </a:cubicBezTo>
                  <a:cubicBezTo>
                    <a:pt x="6347" y="5737"/>
                    <a:pt x="7548" y="5477"/>
                    <a:pt x="8476" y="4956"/>
                  </a:cubicBezTo>
                  <a:cubicBezTo>
                    <a:pt x="9882" y="4167"/>
                    <a:pt x="10273" y="3001"/>
                    <a:pt x="9636" y="1998"/>
                  </a:cubicBezTo>
                  <a:cubicBezTo>
                    <a:pt x="9216" y="1350"/>
                    <a:pt x="8610" y="978"/>
                    <a:pt x="8381" y="838"/>
                  </a:cubicBezTo>
                  <a:cubicBezTo>
                    <a:pt x="7990" y="600"/>
                    <a:pt x="7577" y="446"/>
                    <a:pt x="7420" y="387"/>
                  </a:cubicBezTo>
                  <a:cubicBezTo>
                    <a:pt x="7154" y="287"/>
                    <a:pt x="6777" y="186"/>
                    <a:pt x="6471" y="127"/>
                  </a:cubicBezTo>
                  <a:cubicBezTo>
                    <a:pt x="5941" y="27"/>
                    <a:pt x="5580" y="12"/>
                    <a:pt x="5512" y="10"/>
                  </a:cubicBezTo>
                  <a:cubicBezTo>
                    <a:pt x="5314" y="4"/>
                    <a:pt x="5150" y="1"/>
                    <a:pt x="5021" y="1"/>
                  </a:cubicBezTo>
                  <a:close/>
                </a:path>
              </a:pathLst>
            </a:custGeom>
            <a:gradFill>
              <a:gsLst>
                <a:gs pos="0">
                  <a:schemeClr val="accent1"/>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8" name="Google Shape;2838;p57"/>
            <p:cNvSpPr/>
            <p:nvPr/>
          </p:nvSpPr>
          <p:spPr>
            <a:xfrm>
              <a:off x="-2165407" y="1344528"/>
              <a:ext cx="401115" cy="175037"/>
            </a:xfrm>
            <a:custGeom>
              <a:rect b="b" l="l" r="r" t="t"/>
              <a:pathLst>
                <a:path extrusionOk="0" h="4194" w="9611">
                  <a:moveTo>
                    <a:pt x="4" y="0"/>
                  </a:moveTo>
                  <a:cubicBezTo>
                    <a:pt x="4" y="2"/>
                    <a:pt x="4" y="3"/>
                    <a:pt x="4" y="4"/>
                  </a:cubicBezTo>
                  <a:lnTo>
                    <a:pt x="4" y="4"/>
                  </a:lnTo>
                  <a:lnTo>
                    <a:pt x="4" y="0"/>
                  </a:lnTo>
                  <a:close/>
                  <a:moveTo>
                    <a:pt x="4" y="4"/>
                  </a:moveTo>
                  <a:lnTo>
                    <a:pt x="2" y="1399"/>
                  </a:lnTo>
                  <a:cubicBezTo>
                    <a:pt x="1" y="2098"/>
                    <a:pt x="453" y="2801"/>
                    <a:pt x="1362" y="3344"/>
                  </a:cubicBezTo>
                  <a:cubicBezTo>
                    <a:pt x="2307" y="3910"/>
                    <a:pt x="3563" y="4194"/>
                    <a:pt x="4820" y="4194"/>
                  </a:cubicBezTo>
                  <a:cubicBezTo>
                    <a:pt x="6021" y="4194"/>
                    <a:pt x="7223" y="3934"/>
                    <a:pt x="8153" y="3412"/>
                  </a:cubicBezTo>
                  <a:cubicBezTo>
                    <a:pt x="9119" y="2871"/>
                    <a:pt x="9606" y="2149"/>
                    <a:pt x="9609" y="1425"/>
                  </a:cubicBezTo>
                  <a:lnTo>
                    <a:pt x="9610" y="28"/>
                  </a:lnTo>
                  <a:lnTo>
                    <a:pt x="9610" y="28"/>
                  </a:lnTo>
                  <a:cubicBezTo>
                    <a:pt x="9607" y="751"/>
                    <a:pt x="9121" y="1472"/>
                    <a:pt x="8155" y="2015"/>
                  </a:cubicBezTo>
                  <a:cubicBezTo>
                    <a:pt x="7225" y="2537"/>
                    <a:pt x="6024" y="2796"/>
                    <a:pt x="4823" y="2796"/>
                  </a:cubicBezTo>
                  <a:cubicBezTo>
                    <a:pt x="3566" y="2796"/>
                    <a:pt x="2309" y="2512"/>
                    <a:pt x="1364" y="1948"/>
                  </a:cubicBezTo>
                  <a:cubicBezTo>
                    <a:pt x="456" y="1404"/>
                    <a:pt x="4" y="704"/>
                    <a:pt x="4" y="4"/>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9" name="Google Shape;2839;p57"/>
            <p:cNvSpPr/>
            <p:nvPr/>
          </p:nvSpPr>
          <p:spPr>
            <a:xfrm>
              <a:off x="-2165323" y="1344403"/>
              <a:ext cx="400948" cy="132342"/>
            </a:xfrm>
            <a:custGeom>
              <a:rect b="b" l="l" r="r" t="t"/>
              <a:pathLst>
                <a:path extrusionOk="0" h="3171" w="9607">
                  <a:moveTo>
                    <a:pt x="1360" y="2035"/>
                  </a:moveTo>
                  <a:cubicBezTo>
                    <a:pt x="3209" y="3140"/>
                    <a:pt x="6249" y="3170"/>
                    <a:pt x="8151" y="2103"/>
                  </a:cubicBezTo>
                  <a:cubicBezTo>
                    <a:pt x="9117" y="1562"/>
                    <a:pt x="9604" y="840"/>
                    <a:pt x="9607" y="116"/>
                  </a:cubicBezTo>
                  <a:lnTo>
                    <a:pt x="9607" y="59"/>
                  </a:lnTo>
                  <a:cubicBezTo>
                    <a:pt x="9590" y="771"/>
                    <a:pt x="9105" y="1480"/>
                    <a:pt x="8153" y="2015"/>
                  </a:cubicBezTo>
                  <a:cubicBezTo>
                    <a:pt x="6250" y="3083"/>
                    <a:pt x="3209" y="3052"/>
                    <a:pt x="1362" y="1946"/>
                  </a:cubicBezTo>
                  <a:cubicBezTo>
                    <a:pt x="451" y="1403"/>
                    <a:pt x="0" y="700"/>
                    <a:pt x="2" y="0"/>
                  </a:cubicBezTo>
                  <a:lnTo>
                    <a:pt x="2" y="125"/>
                  </a:lnTo>
                  <a:cubicBezTo>
                    <a:pt x="14" y="812"/>
                    <a:pt x="465" y="1502"/>
                    <a:pt x="1360" y="2035"/>
                  </a:cubicBezTo>
                  <a:close/>
                </a:path>
              </a:pathLst>
            </a:custGeom>
            <a:gradFill>
              <a:gsLst>
                <a:gs pos="0">
                  <a:schemeClr val="accent1"/>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40" name="Google Shape;2840;p57"/>
            <p:cNvGrpSpPr/>
            <p:nvPr/>
          </p:nvGrpSpPr>
          <p:grpSpPr>
            <a:xfrm>
              <a:off x="-1995067" y="1299652"/>
              <a:ext cx="51544" cy="27879"/>
              <a:chOff x="-1990954" y="1277877"/>
              <a:chExt cx="51544" cy="27879"/>
            </a:xfrm>
          </p:grpSpPr>
          <p:sp>
            <p:nvSpPr>
              <p:cNvPr id="2841" name="Google Shape;2841;p57"/>
              <p:cNvSpPr/>
              <p:nvPr/>
            </p:nvSpPr>
            <p:spPr>
              <a:xfrm>
                <a:off x="-1980728" y="1282260"/>
                <a:ext cx="41318" cy="23497"/>
              </a:xfrm>
              <a:custGeom>
                <a:rect b="b" l="l" r="r" t="t"/>
                <a:pathLst>
                  <a:path extrusionOk="0" h="563" w="990">
                    <a:moveTo>
                      <a:pt x="821" y="0"/>
                    </a:moveTo>
                    <a:lnTo>
                      <a:pt x="1" y="476"/>
                    </a:lnTo>
                    <a:cubicBezTo>
                      <a:pt x="115" y="533"/>
                      <a:pt x="258" y="562"/>
                      <a:pt x="400" y="562"/>
                    </a:cubicBezTo>
                    <a:cubicBezTo>
                      <a:pt x="548" y="562"/>
                      <a:pt x="695" y="531"/>
                      <a:pt x="810" y="466"/>
                    </a:cubicBezTo>
                    <a:cubicBezTo>
                      <a:pt x="924" y="402"/>
                      <a:pt x="982" y="319"/>
                      <a:pt x="990" y="233"/>
                    </a:cubicBezTo>
                    <a:cubicBezTo>
                      <a:pt x="985" y="149"/>
                      <a:pt x="931" y="66"/>
                      <a:pt x="82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2" name="Google Shape;2842;p57"/>
              <p:cNvSpPr/>
              <p:nvPr/>
            </p:nvSpPr>
            <p:spPr>
              <a:xfrm>
                <a:off x="-1990954" y="1277877"/>
                <a:ext cx="38354" cy="21869"/>
              </a:xfrm>
              <a:custGeom>
                <a:rect b="b" l="l" r="r" t="t"/>
                <a:pathLst>
                  <a:path extrusionOk="0" h="524" w="919">
                    <a:moveTo>
                      <a:pt x="594" y="0"/>
                    </a:moveTo>
                    <a:cubicBezTo>
                      <a:pt x="445" y="0"/>
                      <a:pt x="295" y="33"/>
                      <a:pt x="179" y="98"/>
                    </a:cubicBezTo>
                    <a:cubicBezTo>
                      <a:pt x="66" y="161"/>
                      <a:pt x="6" y="244"/>
                      <a:pt x="0" y="330"/>
                    </a:cubicBezTo>
                    <a:cubicBezTo>
                      <a:pt x="3" y="399"/>
                      <a:pt x="42" y="465"/>
                      <a:pt x="114" y="524"/>
                    </a:cubicBezTo>
                    <a:lnTo>
                      <a:pt x="919" y="56"/>
                    </a:lnTo>
                    <a:cubicBezTo>
                      <a:pt x="820" y="19"/>
                      <a:pt x="708" y="0"/>
                      <a:pt x="59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3" name="Google Shape;2843;p57"/>
              <p:cNvSpPr/>
              <p:nvPr/>
            </p:nvSpPr>
            <p:spPr>
              <a:xfrm>
                <a:off x="-1986196" y="1280215"/>
                <a:ext cx="38021" cy="21911"/>
              </a:xfrm>
              <a:custGeom>
                <a:rect b="b" l="l" r="r" t="t"/>
                <a:pathLst>
                  <a:path extrusionOk="0" h="525" w="911">
                    <a:moveTo>
                      <a:pt x="805" y="0"/>
                    </a:moveTo>
                    <a:lnTo>
                      <a:pt x="0" y="468"/>
                    </a:lnTo>
                    <a:cubicBezTo>
                      <a:pt x="17" y="480"/>
                      <a:pt x="32" y="494"/>
                      <a:pt x="54" y="506"/>
                    </a:cubicBezTo>
                    <a:cubicBezTo>
                      <a:pt x="65" y="512"/>
                      <a:pt x="79" y="518"/>
                      <a:pt x="92" y="525"/>
                    </a:cubicBezTo>
                    <a:lnTo>
                      <a:pt x="911" y="49"/>
                    </a:lnTo>
                    <a:cubicBezTo>
                      <a:pt x="878" y="29"/>
                      <a:pt x="843" y="14"/>
                      <a:pt x="805" y="0"/>
                    </a:cubicBezTo>
                    <a:close/>
                  </a:path>
                </a:pathLst>
              </a:custGeom>
              <a:solidFill>
                <a:srgbClr val="DDE8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44" name="Google Shape;2844;p57"/>
            <p:cNvSpPr/>
            <p:nvPr/>
          </p:nvSpPr>
          <p:spPr>
            <a:xfrm>
              <a:off x="-2434765" y="1471445"/>
              <a:ext cx="339055" cy="208049"/>
            </a:xfrm>
            <a:custGeom>
              <a:rect b="b" l="l" r="r" t="t"/>
              <a:pathLst>
                <a:path extrusionOk="0" h="4985" w="8124">
                  <a:moveTo>
                    <a:pt x="8124" y="0"/>
                  </a:moveTo>
                  <a:lnTo>
                    <a:pt x="1" y="4720"/>
                  </a:lnTo>
                  <a:lnTo>
                    <a:pt x="1" y="4984"/>
                  </a:lnTo>
                  <a:lnTo>
                    <a:pt x="8122" y="263"/>
                  </a:lnTo>
                  <a:lnTo>
                    <a:pt x="8124"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5" name="Google Shape;2845;p57"/>
            <p:cNvSpPr/>
            <p:nvPr/>
          </p:nvSpPr>
          <p:spPr>
            <a:xfrm>
              <a:off x="-2444280" y="1465936"/>
              <a:ext cx="348571" cy="202498"/>
            </a:xfrm>
            <a:custGeom>
              <a:rect b="b" l="l" r="r" t="t"/>
              <a:pathLst>
                <a:path extrusionOk="0" h="4852" w="8352">
                  <a:moveTo>
                    <a:pt x="8123" y="0"/>
                  </a:moveTo>
                  <a:lnTo>
                    <a:pt x="1" y="4719"/>
                  </a:lnTo>
                  <a:lnTo>
                    <a:pt x="229" y="4852"/>
                  </a:lnTo>
                  <a:lnTo>
                    <a:pt x="8352" y="132"/>
                  </a:lnTo>
                  <a:lnTo>
                    <a:pt x="812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6" name="Google Shape;2846;p57"/>
            <p:cNvSpPr/>
            <p:nvPr/>
          </p:nvSpPr>
          <p:spPr>
            <a:xfrm>
              <a:off x="-2444322" y="1662883"/>
              <a:ext cx="9599" cy="16611"/>
            </a:xfrm>
            <a:custGeom>
              <a:rect b="b" l="l" r="r" t="t"/>
              <a:pathLst>
                <a:path extrusionOk="0" h="398" w="230">
                  <a:moveTo>
                    <a:pt x="2" y="0"/>
                  </a:moveTo>
                  <a:lnTo>
                    <a:pt x="0" y="263"/>
                  </a:lnTo>
                  <a:lnTo>
                    <a:pt x="230" y="397"/>
                  </a:lnTo>
                  <a:lnTo>
                    <a:pt x="230" y="133"/>
                  </a:lnTo>
                  <a:lnTo>
                    <a:pt x="2"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7" name="Google Shape;2847;p57"/>
            <p:cNvSpPr/>
            <p:nvPr/>
          </p:nvSpPr>
          <p:spPr>
            <a:xfrm>
              <a:off x="-2434681" y="1445235"/>
              <a:ext cx="339055" cy="208049"/>
            </a:xfrm>
            <a:custGeom>
              <a:rect b="b" l="l" r="r" t="t"/>
              <a:pathLst>
                <a:path extrusionOk="0" h="4985" w="8124">
                  <a:moveTo>
                    <a:pt x="8123" y="1"/>
                  </a:moveTo>
                  <a:lnTo>
                    <a:pt x="2" y="4722"/>
                  </a:lnTo>
                  <a:lnTo>
                    <a:pt x="0" y="4985"/>
                  </a:lnTo>
                  <a:lnTo>
                    <a:pt x="8122" y="265"/>
                  </a:lnTo>
                  <a:lnTo>
                    <a:pt x="8123"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8" name="Google Shape;2848;p57"/>
            <p:cNvSpPr/>
            <p:nvPr/>
          </p:nvSpPr>
          <p:spPr>
            <a:xfrm>
              <a:off x="-2444280" y="1439726"/>
              <a:ext cx="348654" cy="202582"/>
            </a:xfrm>
            <a:custGeom>
              <a:rect b="b" l="l" r="r" t="t"/>
              <a:pathLst>
                <a:path extrusionOk="0" h="4854" w="8354">
                  <a:moveTo>
                    <a:pt x="8124" y="0"/>
                  </a:moveTo>
                  <a:lnTo>
                    <a:pt x="1" y="4721"/>
                  </a:lnTo>
                  <a:lnTo>
                    <a:pt x="232" y="4854"/>
                  </a:lnTo>
                  <a:lnTo>
                    <a:pt x="8353" y="133"/>
                  </a:lnTo>
                  <a:lnTo>
                    <a:pt x="812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9" name="Google Shape;2849;p57"/>
            <p:cNvSpPr/>
            <p:nvPr/>
          </p:nvSpPr>
          <p:spPr>
            <a:xfrm>
              <a:off x="-2444280" y="1636757"/>
              <a:ext cx="9683" cy="16527"/>
            </a:xfrm>
            <a:custGeom>
              <a:rect b="b" l="l" r="r" t="t"/>
              <a:pathLst>
                <a:path extrusionOk="0" h="396" w="232">
                  <a:moveTo>
                    <a:pt x="1" y="0"/>
                  </a:moveTo>
                  <a:lnTo>
                    <a:pt x="1" y="263"/>
                  </a:lnTo>
                  <a:lnTo>
                    <a:pt x="230" y="396"/>
                  </a:lnTo>
                  <a:lnTo>
                    <a:pt x="232" y="133"/>
                  </a:lnTo>
                  <a:lnTo>
                    <a:pt x="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0" name="Google Shape;2850;p57"/>
            <p:cNvSpPr/>
            <p:nvPr/>
          </p:nvSpPr>
          <p:spPr>
            <a:xfrm>
              <a:off x="-1836117" y="1471445"/>
              <a:ext cx="339055" cy="208049"/>
            </a:xfrm>
            <a:custGeom>
              <a:rect b="b" l="l" r="r" t="t"/>
              <a:pathLst>
                <a:path extrusionOk="0" h="4985" w="8124">
                  <a:moveTo>
                    <a:pt x="0" y="0"/>
                  </a:moveTo>
                  <a:lnTo>
                    <a:pt x="2" y="263"/>
                  </a:lnTo>
                  <a:lnTo>
                    <a:pt x="8124" y="4984"/>
                  </a:lnTo>
                  <a:lnTo>
                    <a:pt x="8124" y="4720"/>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1" name="Google Shape;2851;p57"/>
            <p:cNvSpPr/>
            <p:nvPr/>
          </p:nvSpPr>
          <p:spPr>
            <a:xfrm>
              <a:off x="-1836117" y="1465936"/>
              <a:ext cx="348612" cy="202498"/>
            </a:xfrm>
            <a:custGeom>
              <a:rect b="b" l="l" r="r" t="t"/>
              <a:pathLst>
                <a:path extrusionOk="0" h="4852" w="8353">
                  <a:moveTo>
                    <a:pt x="231" y="0"/>
                  </a:moveTo>
                  <a:lnTo>
                    <a:pt x="0" y="132"/>
                  </a:lnTo>
                  <a:lnTo>
                    <a:pt x="8124" y="4852"/>
                  </a:lnTo>
                  <a:lnTo>
                    <a:pt x="8353" y="4719"/>
                  </a:lnTo>
                  <a:lnTo>
                    <a:pt x="23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2" name="Google Shape;2852;p57"/>
            <p:cNvSpPr/>
            <p:nvPr/>
          </p:nvSpPr>
          <p:spPr>
            <a:xfrm>
              <a:off x="-1497103" y="1662883"/>
              <a:ext cx="9599" cy="16611"/>
            </a:xfrm>
            <a:custGeom>
              <a:rect b="b" l="l" r="r" t="t"/>
              <a:pathLst>
                <a:path extrusionOk="0" h="398" w="230">
                  <a:moveTo>
                    <a:pt x="230" y="0"/>
                  </a:moveTo>
                  <a:lnTo>
                    <a:pt x="1" y="133"/>
                  </a:lnTo>
                  <a:lnTo>
                    <a:pt x="1" y="397"/>
                  </a:lnTo>
                  <a:lnTo>
                    <a:pt x="230" y="263"/>
                  </a:lnTo>
                  <a:lnTo>
                    <a:pt x="23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3" name="Google Shape;2853;p57"/>
            <p:cNvSpPr/>
            <p:nvPr/>
          </p:nvSpPr>
          <p:spPr>
            <a:xfrm>
              <a:off x="-1836117" y="1445235"/>
              <a:ext cx="339013" cy="208049"/>
            </a:xfrm>
            <a:custGeom>
              <a:rect b="b" l="l" r="r" t="t"/>
              <a:pathLst>
                <a:path extrusionOk="0" h="4985" w="8123">
                  <a:moveTo>
                    <a:pt x="0" y="1"/>
                  </a:moveTo>
                  <a:lnTo>
                    <a:pt x="0" y="265"/>
                  </a:lnTo>
                  <a:lnTo>
                    <a:pt x="8122" y="4985"/>
                  </a:lnTo>
                  <a:lnTo>
                    <a:pt x="8122" y="4722"/>
                  </a:lnTo>
                  <a:lnTo>
                    <a:pt x="0"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4" name="Google Shape;2854;p57"/>
            <p:cNvSpPr/>
            <p:nvPr/>
          </p:nvSpPr>
          <p:spPr>
            <a:xfrm>
              <a:off x="-1836117" y="1439726"/>
              <a:ext cx="348571" cy="202582"/>
            </a:xfrm>
            <a:custGeom>
              <a:rect b="b" l="l" r="r" t="t"/>
              <a:pathLst>
                <a:path extrusionOk="0" h="4854" w="8352">
                  <a:moveTo>
                    <a:pt x="228" y="0"/>
                  </a:moveTo>
                  <a:lnTo>
                    <a:pt x="0" y="133"/>
                  </a:lnTo>
                  <a:lnTo>
                    <a:pt x="8122" y="4854"/>
                  </a:lnTo>
                  <a:lnTo>
                    <a:pt x="8351" y="4721"/>
                  </a:lnTo>
                  <a:lnTo>
                    <a:pt x="2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5" name="Google Shape;2855;p57"/>
            <p:cNvSpPr/>
            <p:nvPr/>
          </p:nvSpPr>
          <p:spPr>
            <a:xfrm>
              <a:off x="-1497145" y="1636757"/>
              <a:ext cx="9599" cy="16527"/>
            </a:xfrm>
            <a:custGeom>
              <a:rect b="b" l="l" r="r" t="t"/>
              <a:pathLst>
                <a:path extrusionOk="0" h="396" w="230">
                  <a:moveTo>
                    <a:pt x="229" y="0"/>
                  </a:moveTo>
                  <a:lnTo>
                    <a:pt x="0" y="133"/>
                  </a:lnTo>
                  <a:lnTo>
                    <a:pt x="0" y="396"/>
                  </a:lnTo>
                  <a:lnTo>
                    <a:pt x="229" y="263"/>
                  </a:lnTo>
                  <a:lnTo>
                    <a:pt x="229"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56" name="Google Shape;2856;p57"/>
            <p:cNvGrpSpPr/>
            <p:nvPr/>
          </p:nvGrpSpPr>
          <p:grpSpPr>
            <a:xfrm flipH="1">
              <a:off x="-2606365" y="1473747"/>
              <a:ext cx="328872" cy="216021"/>
              <a:chOff x="-2592190" y="928847"/>
              <a:chExt cx="328872" cy="216021"/>
            </a:xfrm>
          </p:grpSpPr>
          <p:sp>
            <p:nvSpPr>
              <p:cNvPr id="2857" name="Google Shape;2857;p57"/>
              <p:cNvSpPr/>
              <p:nvPr/>
            </p:nvSpPr>
            <p:spPr>
              <a:xfrm>
                <a:off x="-2459848" y="1073417"/>
                <a:ext cx="63437" cy="71450"/>
              </a:xfrm>
              <a:custGeom>
                <a:rect b="b" l="l" r="r" t="t"/>
                <a:pathLst>
                  <a:path extrusionOk="0" h="1712" w="1520">
                    <a:moveTo>
                      <a:pt x="0" y="5"/>
                    </a:moveTo>
                    <a:cubicBezTo>
                      <a:pt x="0" y="5"/>
                      <a:pt x="0" y="5"/>
                      <a:pt x="0" y="5"/>
                    </a:cubicBezTo>
                    <a:lnTo>
                      <a:pt x="0" y="5"/>
                    </a:lnTo>
                    <a:lnTo>
                      <a:pt x="0" y="5"/>
                    </a:lnTo>
                    <a:close/>
                    <a:moveTo>
                      <a:pt x="1514" y="0"/>
                    </a:moveTo>
                    <a:lnTo>
                      <a:pt x="1514" y="2"/>
                    </a:lnTo>
                    <a:cubicBezTo>
                      <a:pt x="1514" y="10"/>
                      <a:pt x="1512" y="17"/>
                      <a:pt x="1512" y="25"/>
                    </a:cubicBezTo>
                    <a:cubicBezTo>
                      <a:pt x="1511" y="31"/>
                      <a:pt x="1511" y="37"/>
                      <a:pt x="1511" y="44"/>
                    </a:cubicBezTo>
                    <a:cubicBezTo>
                      <a:pt x="1509" y="51"/>
                      <a:pt x="1506" y="59"/>
                      <a:pt x="1505" y="67"/>
                    </a:cubicBezTo>
                    <a:cubicBezTo>
                      <a:pt x="1503" y="73"/>
                      <a:pt x="1501" y="79"/>
                      <a:pt x="1500" y="87"/>
                    </a:cubicBezTo>
                    <a:cubicBezTo>
                      <a:pt x="1497" y="93"/>
                      <a:pt x="1494" y="100"/>
                      <a:pt x="1491" y="108"/>
                    </a:cubicBezTo>
                    <a:cubicBezTo>
                      <a:pt x="1488" y="114"/>
                      <a:pt x="1485" y="120"/>
                      <a:pt x="1483" y="127"/>
                    </a:cubicBezTo>
                    <a:cubicBezTo>
                      <a:pt x="1478" y="134"/>
                      <a:pt x="1474" y="142"/>
                      <a:pt x="1469" y="150"/>
                    </a:cubicBezTo>
                    <a:cubicBezTo>
                      <a:pt x="1466" y="156"/>
                      <a:pt x="1463" y="162"/>
                      <a:pt x="1458" y="167"/>
                    </a:cubicBezTo>
                    <a:cubicBezTo>
                      <a:pt x="1452" y="174"/>
                      <a:pt x="1446" y="182"/>
                      <a:pt x="1440" y="190"/>
                    </a:cubicBezTo>
                    <a:cubicBezTo>
                      <a:pt x="1435" y="194"/>
                      <a:pt x="1431" y="200"/>
                      <a:pt x="1426" y="207"/>
                    </a:cubicBezTo>
                    <a:cubicBezTo>
                      <a:pt x="1420" y="214"/>
                      <a:pt x="1411" y="222"/>
                      <a:pt x="1403" y="228"/>
                    </a:cubicBezTo>
                    <a:cubicBezTo>
                      <a:pt x="1398" y="234"/>
                      <a:pt x="1394" y="239"/>
                      <a:pt x="1389" y="244"/>
                    </a:cubicBezTo>
                    <a:cubicBezTo>
                      <a:pt x="1380" y="251"/>
                      <a:pt x="1369" y="259"/>
                      <a:pt x="1360" y="267"/>
                    </a:cubicBezTo>
                    <a:cubicBezTo>
                      <a:pt x="1354" y="270"/>
                      <a:pt x="1349" y="274"/>
                      <a:pt x="1343" y="279"/>
                    </a:cubicBezTo>
                    <a:cubicBezTo>
                      <a:pt x="1326" y="291"/>
                      <a:pt x="1309" y="302"/>
                      <a:pt x="1291" y="313"/>
                    </a:cubicBezTo>
                    <a:cubicBezTo>
                      <a:pt x="1142" y="398"/>
                      <a:pt x="948" y="441"/>
                      <a:pt x="755" y="441"/>
                    </a:cubicBezTo>
                    <a:cubicBezTo>
                      <a:pt x="561" y="441"/>
                      <a:pt x="368" y="398"/>
                      <a:pt x="220" y="313"/>
                    </a:cubicBezTo>
                    <a:cubicBezTo>
                      <a:pt x="202" y="302"/>
                      <a:pt x="185" y="291"/>
                      <a:pt x="168" y="279"/>
                    </a:cubicBezTo>
                    <a:cubicBezTo>
                      <a:pt x="165" y="276"/>
                      <a:pt x="160" y="273"/>
                      <a:pt x="157" y="270"/>
                    </a:cubicBezTo>
                    <a:cubicBezTo>
                      <a:pt x="145" y="260"/>
                      <a:pt x="134" y="253"/>
                      <a:pt x="123" y="244"/>
                    </a:cubicBezTo>
                    <a:cubicBezTo>
                      <a:pt x="119" y="239"/>
                      <a:pt x="116" y="236"/>
                      <a:pt x="111" y="231"/>
                    </a:cubicBezTo>
                    <a:cubicBezTo>
                      <a:pt x="102" y="224"/>
                      <a:pt x="92" y="214"/>
                      <a:pt x="85" y="207"/>
                    </a:cubicBezTo>
                    <a:cubicBezTo>
                      <a:pt x="82" y="202"/>
                      <a:pt x="79" y="197"/>
                      <a:pt x="74" y="193"/>
                    </a:cubicBezTo>
                    <a:cubicBezTo>
                      <a:pt x="66" y="184"/>
                      <a:pt x="60" y="176"/>
                      <a:pt x="54" y="168"/>
                    </a:cubicBezTo>
                    <a:cubicBezTo>
                      <a:pt x="51" y="162"/>
                      <a:pt x="48" y="156"/>
                      <a:pt x="45" y="150"/>
                    </a:cubicBezTo>
                    <a:cubicBezTo>
                      <a:pt x="39" y="144"/>
                      <a:pt x="34" y="136"/>
                      <a:pt x="31" y="128"/>
                    </a:cubicBezTo>
                    <a:cubicBezTo>
                      <a:pt x="26" y="122"/>
                      <a:pt x="25" y="114"/>
                      <a:pt x="23" y="110"/>
                    </a:cubicBezTo>
                    <a:cubicBezTo>
                      <a:pt x="20" y="102"/>
                      <a:pt x="16" y="94"/>
                      <a:pt x="12" y="87"/>
                    </a:cubicBezTo>
                    <a:cubicBezTo>
                      <a:pt x="11" y="80"/>
                      <a:pt x="9" y="74"/>
                      <a:pt x="8" y="68"/>
                    </a:cubicBezTo>
                    <a:cubicBezTo>
                      <a:pt x="6" y="60"/>
                      <a:pt x="3" y="53"/>
                      <a:pt x="3" y="45"/>
                    </a:cubicBezTo>
                    <a:cubicBezTo>
                      <a:pt x="2" y="39"/>
                      <a:pt x="2" y="33"/>
                      <a:pt x="2" y="27"/>
                    </a:cubicBezTo>
                    <a:cubicBezTo>
                      <a:pt x="2" y="19"/>
                      <a:pt x="0" y="11"/>
                      <a:pt x="0" y="5"/>
                    </a:cubicBezTo>
                    <a:lnTo>
                      <a:pt x="0" y="5"/>
                    </a:lnTo>
                    <a:lnTo>
                      <a:pt x="5" y="1274"/>
                    </a:lnTo>
                    <a:cubicBezTo>
                      <a:pt x="5" y="1386"/>
                      <a:pt x="79" y="1497"/>
                      <a:pt x="225" y="1583"/>
                    </a:cubicBezTo>
                    <a:cubicBezTo>
                      <a:pt x="373" y="1669"/>
                      <a:pt x="567" y="1712"/>
                      <a:pt x="761" y="1712"/>
                    </a:cubicBezTo>
                    <a:cubicBezTo>
                      <a:pt x="954" y="1712"/>
                      <a:pt x="1147" y="1669"/>
                      <a:pt x="1295" y="1583"/>
                    </a:cubicBezTo>
                    <a:cubicBezTo>
                      <a:pt x="1445" y="1497"/>
                      <a:pt x="1520" y="1385"/>
                      <a:pt x="1520" y="1271"/>
                    </a:cubicBezTo>
                    <a:lnTo>
                      <a:pt x="151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8" name="Google Shape;2858;p57"/>
              <p:cNvSpPr/>
              <p:nvPr/>
            </p:nvSpPr>
            <p:spPr>
              <a:xfrm>
                <a:off x="-2457886" y="1057516"/>
                <a:ext cx="58930" cy="32011"/>
              </a:xfrm>
              <a:custGeom>
                <a:rect b="b" l="l" r="r" t="t"/>
                <a:pathLst>
                  <a:path extrusionOk="0" h="767" w="1412">
                    <a:moveTo>
                      <a:pt x="711" y="0"/>
                    </a:moveTo>
                    <a:cubicBezTo>
                      <a:pt x="519" y="0"/>
                      <a:pt x="339" y="43"/>
                      <a:pt x="204" y="120"/>
                    </a:cubicBezTo>
                    <a:cubicBezTo>
                      <a:pt x="70" y="197"/>
                      <a:pt x="1" y="300"/>
                      <a:pt x="9" y="401"/>
                    </a:cubicBezTo>
                    <a:lnTo>
                      <a:pt x="10" y="409"/>
                    </a:lnTo>
                    <a:cubicBezTo>
                      <a:pt x="10" y="412"/>
                      <a:pt x="10" y="414"/>
                      <a:pt x="10" y="417"/>
                    </a:cubicBezTo>
                    <a:cubicBezTo>
                      <a:pt x="10" y="420"/>
                      <a:pt x="12" y="423"/>
                      <a:pt x="13" y="428"/>
                    </a:cubicBezTo>
                    <a:lnTo>
                      <a:pt x="15" y="434"/>
                    </a:lnTo>
                    <a:lnTo>
                      <a:pt x="16" y="441"/>
                    </a:lnTo>
                    <a:cubicBezTo>
                      <a:pt x="18" y="445"/>
                      <a:pt x="18" y="448"/>
                      <a:pt x="18" y="449"/>
                    </a:cubicBezTo>
                    <a:cubicBezTo>
                      <a:pt x="19" y="454"/>
                      <a:pt x="21" y="457"/>
                      <a:pt x="22" y="460"/>
                    </a:cubicBezTo>
                    <a:lnTo>
                      <a:pt x="25" y="468"/>
                    </a:lnTo>
                    <a:lnTo>
                      <a:pt x="30" y="475"/>
                    </a:lnTo>
                    <a:cubicBezTo>
                      <a:pt x="30" y="478"/>
                      <a:pt x="32" y="480"/>
                      <a:pt x="33" y="483"/>
                    </a:cubicBezTo>
                    <a:cubicBezTo>
                      <a:pt x="35" y="488"/>
                      <a:pt x="38" y="491"/>
                      <a:pt x="39" y="495"/>
                    </a:cubicBezTo>
                    <a:lnTo>
                      <a:pt x="44" y="501"/>
                    </a:lnTo>
                    <a:lnTo>
                      <a:pt x="49" y="509"/>
                    </a:lnTo>
                    <a:cubicBezTo>
                      <a:pt x="50" y="512"/>
                      <a:pt x="52" y="514"/>
                      <a:pt x="52" y="517"/>
                    </a:cubicBezTo>
                    <a:cubicBezTo>
                      <a:pt x="56" y="521"/>
                      <a:pt x="61" y="526"/>
                      <a:pt x="65" y="532"/>
                    </a:cubicBezTo>
                    <a:lnTo>
                      <a:pt x="70" y="537"/>
                    </a:lnTo>
                    <a:lnTo>
                      <a:pt x="75" y="545"/>
                    </a:lnTo>
                    <a:lnTo>
                      <a:pt x="79" y="551"/>
                    </a:lnTo>
                    <a:cubicBezTo>
                      <a:pt x="84" y="555"/>
                      <a:pt x="90" y="561"/>
                      <a:pt x="96" y="568"/>
                    </a:cubicBezTo>
                    <a:lnTo>
                      <a:pt x="101" y="572"/>
                    </a:lnTo>
                    <a:lnTo>
                      <a:pt x="107" y="578"/>
                    </a:lnTo>
                    <a:lnTo>
                      <a:pt x="113" y="583"/>
                    </a:lnTo>
                    <a:cubicBezTo>
                      <a:pt x="122" y="591"/>
                      <a:pt x="132" y="598"/>
                      <a:pt x="142" y="606"/>
                    </a:cubicBezTo>
                    <a:lnTo>
                      <a:pt x="153" y="615"/>
                    </a:lnTo>
                    <a:cubicBezTo>
                      <a:pt x="169" y="625"/>
                      <a:pt x="184" y="635"/>
                      <a:pt x="201" y="645"/>
                    </a:cubicBezTo>
                    <a:cubicBezTo>
                      <a:pt x="335" y="723"/>
                      <a:pt x="515" y="766"/>
                      <a:pt x="707" y="766"/>
                    </a:cubicBezTo>
                    <a:cubicBezTo>
                      <a:pt x="901" y="766"/>
                      <a:pt x="1081" y="723"/>
                      <a:pt x="1216" y="645"/>
                    </a:cubicBezTo>
                    <a:cubicBezTo>
                      <a:pt x="1233" y="635"/>
                      <a:pt x="1248" y="625"/>
                      <a:pt x="1264" y="615"/>
                    </a:cubicBezTo>
                    <a:cubicBezTo>
                      <a:pt x="1267" y="612"/>
                      <a:pt x="1268" y="611"/>
                      <a:pt x="1271" y="609"/>
                    </a:cubicBezTo>
                    <a:lnTo>
                      <a:pt x="1279" y="603"/>
                    </a:lnTo>
                    <a:lnTo>
                      <a:pt x="1285" y="598"/>
                    </a:lnTo>
                    <a:cubicBezTo>
                      <a:pt x="1291" y="592"/>
                      <a:pt x="1299" y="588"/>
                      <a:pt x="1305" y="583"/>
                    </a:cubicBezTo>
                    <a:cubicBezTo>
                      <a:pt x="1307" y="580"/>
                      <a:pt x="1310" y="578"/>
                      <a:pt x="1311" y="575"/>
                    </a:cubicBezTo>
                    <a:lnTo>
                      <a:pt x="1319" y="569"/>
                    </a:lnTo>
                    <a:lnTo>
                      <a:pt x="1324" y="563"/>
                    </a:lnTo>
                    <a:cubicBezTo>
                      <a:pt x="1330" y="558"/>
                      <a:pt x="1334" y="554"/>
                      <a:pt x="1339" y="549"/>
                    </a:cubicBezTo>
                    <a:cubicBezTo>
                      <a:pt x="1341" y="548"/>
                      <a:pt x="1342" y="545"/>
                      <a:pt x="1345" y="541"/>
                    </a:cubicBezTo>
                    <a:lnTo>
                      <a:pt x="1351" y="534"/>
                    </a:lnTo>
                    <a:lnTo>
                      <a:pt x="1356" y="528"/>
                    </a:lnTo>
                    <a:cubicBezTo>
                      <a:pt x="1359" y="525"/>
                      <a:pt x="1362" y="520"/>
                      <a:pt x="1365" y="515"/>
                    </a:cubicBezTo>
                    <a:cubicBezTo>
                      <a:pt x="1367" y="514"/>
                      <a:pt x="1368" y="511"/>
                      <a:pt x="1370" y="508"/>
                    </a:cubicBezTo>
                    <a:lnTo>
                      <a:pt x="1374" y="500"/>
                    </a:lnTo>
                    <a:lnTo>
                      <a:pt x="1379" y="494"/>
                    </a:lnTo>
                    <a:cubicBezTo>
                      <a:pt x="1381" y="489"/>
                      <a:pt x="1384" y="486"/>
                      <a:pt x="1385" y="481"/>
                    </a:cubicBezTo>
                    <a:cubicBezTo>
                      <a:pt x="1387" y="480"/>
                      <a:pt x="1388" y="477"/>
                      <a:pt x="1388" y="475"/>
                    </a:cubicBezTo>
                    <a:lnTo>
                      <a:pt x="1393" y="468"/>
                    </a:lnTo>
                    <a:lnTo>
                      <a:pt x="1394" y="460"/>
                    </a:lnTo>
                    <a:cubicBezTo>
                      <a:pt x="1398" y="455"/>
                      <a:pt x="1399" y="452"/>
                      <a:pt x="1401" y="449"/>
                    </a:cubicBezTo>
                    <a:cubicBezTo>
                      <a:pt x="1401" y="446"/>
                      <a:pt x="1401" y="445"/>
                      <a:pt x="1402" y="441"/>
                    </a:cubicBezTo>
                    <a:lnTo>
                      <a:pt x="1404" y="434"/>
                    </a:lnTo>
                    <a:lnTo>
                      <a:pt x="1405" y="426"/>
                    </a:lnTo>
                    <a:cubicBezTo>
                      <a:pt x="1407" y="423"/>
                      <a:pt x="1408" y="418"/>
                      <a:pt x="1408" y="415"/>
                    </a:cubicBezTo>
                    <a:cubicBezTo>
                      <a:pt x="1408" y="414"/>
                      <a:pt x="1408" y="411"/>
                      <a:pt x="1408" y="409"/>
                    </a:cubicBezTo>
                    <a:lnTo>
                      <a:pt x="1410" y="400"/>
                    </a:lnTo>
                    <a:lnTo>
                      <a:pt x="1411" y="394"/>
                    </a:lnTo>
                    <a:cubicBezTo>
                      <a:pt x="1411" y="389"/>
                      <a:pt x="1411" y="386"/>
                      <a:pt x="1411" y="381"/>
                    </a:cubicBezTo>
                    <a:cubicBezTo>
                      <a:pt x="1411" y="286"/>
                      <a:pt x="1344" y="194"/>
                      <a:pt x="1219" y="122"/>
                    </a:cubicBezTo>
                    <a:cubicBezTo>
                      <a:pt x="1085" y="43"/>
                      <a:pt x="904" y="0"/>
                      <a:pt x="71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9" name="Google Shape;2859;p57"/>
              <p:cNvSpPr/>
              <p:nvPr/>
            </p:nvSpPr>
            <p:spPr>
              <a:xfrm>
                <a:off x="-2460265" y="1055179"/>
                <a:ext cx="63604" cy="36685"/>
              </a:xfrm>
              <a:custGeom>
                <a:rect b="b" l="l" r="r" t="t"/>
                <a:pathLst>
                  <a:path extrusionOk="0" h="879" w="1524">
                    <a:moveTo>
                      <a:pt x="768" y="56"/>
                    </a:moveTo>
                    <a:cubicBezTo>
                      <a:pt x="961" y="56"/>
                      <a:pt x="1142" y="99"/>
                      <a:pt x="1276" y="178"/>
                    </a:cubicBezTo>
                    <a:cubicBezTo>
                      <a:pt x="1401" y="250"/>
                      <a:pt x="1468" y="342"/>
                      <a:pt x="1468" y="437"/>
                    </a:cubicBezTo>
                    <a:cubicBezTo>
                      <a:pt x="1468" y="442"/>
                      <a:pt x="1468" y="445"/>
                      <a:pt x="1467" y="448"/>
                    </a:cubicBezTo>
                    <a:lnTo>
                      <a:pt x="1467" y="456"/>
                    </a:lnTo>
                    <a:lnTo>
                      <a:pt x="1465" y="464"/>
                    </a:lnTo>
                    <a:cubicBezTo>
                      <a:pt x="1465" y="467"/>
                      <a:pt x="1465" y="470"/>
                      <a:pt x="1465" y="471"/>
                    </a:cubicBezTo>
                    <a:cubicBezTo>
                      <a:pt x="1465" y="474"/>
                      <a:pt x="1464" y="479"/>
                      <a:pt x="1462" y="482"/>
                    </a:cubicBezTo>
                    <a:lnTo>
                      <a:pt x="1461" y="490"/>
                    </a:lnTo>
                    <a:lnTo>
                      <a:pt x="1459" y="497"/>
                    </a:lnTo>
                    <a:cubicBezTo>
                      <a:pt x="1458" y="501"/>
                      <a:pt x="1458" y="502"/>
                      <a:pt x="1458" y="505"/>
                    </a:cubicBezTo>
                    <a:cubicBezTo>
                      <a:pt x="1456" y="508"/>
                      <a:pt x="1455" y="511"/>
                      <a:pt x="1451" y="516"/>
                    </a:cubicBezTo>
                    <a:lnTo>
                      <a:pt x="1450" y="524"/>
                    </a:lnTo>
                    <a:lnTo>
                      <a:pt x="1445" y="531"/>
                    </a:lnTo>
                    <a:cubicBezTo>
                      <a:pt x="1445" y="533"/>
                      <a:pt x="1444" y="536"/>
                      <a:pt x="1442" y="537"/>
                    </a:cubicBezTo>
                    <a:cubicBezTo>
                      <a:pt x="1441" y="542"/>
                      <a:pt x="1438" y="545"/>
                      <a:pt x="1436" y="550"/>
                    </a:cubicBezTo>
                    <a:lnTo>
                      <a:pt x="1431" y="556"/>
                    </a:lnTo>
                    <a:lnTo>
                      <a:pt x="1427" y="564"/>
                    </a:lnTo>
                    <a:cubicBezTo>
                      <a:pt x="1425" y="567"/>
                      <a:pt x="1424" y="570"/>
                      <a:pt x="1422" y="571"/>
                    </a:cubicBezTo>
                    <a:cubicBezTo>
                      <a:pt x="1419" y="576"/>
                      <a:pt x="1416" y="581"/>
                      <a:pt x="1413" y="584"/>
                    </a:cubicBezTo>
                    <a:lnTo>
                      <a:pt x="1407" y="590"/>
                    </a:lnTo>
                    <a:lnTo>
                      <a:pt x="1401" y="597"/>
                    </a:lnTo>
                    <a:cubicBezTo>
                      <a:pt x="1399" y="601"/>
                      <a:pt x="1398" y="604"/>
                      <a:pt x="1396" y="605"/>
                    </a:cubicBezTo>
                    <a:cubicBezTo>
                      <a:pt x="1391" y="610"/>
                      <a:pt x="1387" y="614"/>
                      <a:pt x="1381" y="619"/>
                    </a:cubicBezTo>
                    <a:lnTo>
                      <a:pt x="1376" y="625"/>
                    </a:lnTo>
                    <a:lnTo>
                      <a:pt x="1368" y="631"/>
                    </a:lnTo>
                    <a:cubicBezTo>
                      <a:pt x="1367" y="634"/>
                      <a:pt x="1364" y="636"/>
                      <a:pt x="1362" y="639"/>
                    </a:cubicBezTo>
                    <a:cubicBezTo>
                      <a:pt x="1356" y="644"/>
                      <a:pt x="1348" y="648"/>
                      <a:pt x="1342" y="654"/>
                    </a:cubicBezTo>
                    <a:lnTo>
                      <a:pt x="1336" y="659"/>
                    </a:lnTo>
                    <a:lnTo>
                      <a:pt x="1328" y="665"/>
                    </a:lnTo>
                    <a:cubicBezTo>
                      <a:pt x="1325" y="667"/>
                      <a:pt x="1324" y="668"/>
                      <a:pt x="1321" y="671"/>
                    </a:cubicBezTo>
                    <a:cubicBezTo>
                      <a:pt x="1305" y="681"/>
                      <a:pt x="1290" y="691"/>
                      <a:pt x="1273" y="701"/>
                    </a:cubicBezTo>
                    <a:cubicBezTo>
                      <a:pt x="1138" y="779"/>
                      <a:pt x="958" y="822"/>
                      <a:pt x="764" y="822"/>
                    </a:cubicBezTo>
                    <a:cubicBezTo>
                      <a:pt x="572" y="822"/>
                      <a:pt x="392" y="779"/>
                      <a:pt x="258" y="701"/>
                    </a:cubicBezTo>
                    <a:cubicBezTo>
                      <a:pt x="241" y="691"/>
                      <a:pt x="226" y="681"/>
                      <a:pt x="210" y="671"/>
                    </a:cubicBezTo>
                    <a:lnTo>
                      <a:pt x="199" y="662"/>
                    </a:lnTo>
                    <a:cubicBezTo>
                      <a:pt x="189" y="654"/>
                      <a:pt x="179" y="647"/>
                      <a:pt x="169" y="639"/>
                    </a:cubicBezTo>
                    <a:lnTo>
                      <a:pt x="164" y="634"/>
                    </a:lnTo>
                    <a:lnTo>
                      <a:pt x="158" y="628"/>
                    </a:lnTo>
                    <a:lnTo>
                      <a:pt x="153" y="624"/>
                    </a:lnTo>
                    <a:cubicBezTo>
                      <a:pt x="147" y="617"/>
                      <a:pt x="141" y="611"/>
                      <a:pt x="136" y="607"/>
                    </a:cubicBezTo>
                    <a:lnTo>
                      <a:pt x="132" y="601"/>
                    </a:lnTo>
                    <a:lnTo>
                      <a:pt x="127" y="593"/>
                    </a:lnTo>
                    <a:lnTo>
                      <a:pt x="122" y="588"/>
                    </a:lnTo>
                    <a:cubicBezTo>
                      <a:pt x="118" y="582"/>
                      <a:pt x="113" y="577"/>
                      <a:pt x="109" y="573"/>
                    </a:cubicBezTo>
                    <a:cubicBezTo>
                      <a:pt x="109" y="570"/>
                      <a:pt x="107" y="568"/>
                      <a:pt x="106" y="565"/>
                    </a:cubicBezTo>
                    <a:lnTo>
                      <a:pt x="101" y="557"/>
                    </a:lnTo>
                    <a:lnTo>
                      <a:pt x="96" y="551"/>
                    </a:lnTo>
                    <a:cubicBezTo>
                      <a:pt x="95" y="547"/>
                      <a:pt x="92" y="544"/>
                      <a:pt x="90" y="539"/>
                    </a:cubicBezTo>
                    <a:cubicBezTo>
                      <a:pt x="89" y="536"/>
                      <a:pt x="87" y="534"/>
                      <a:pt x="87" y="531"/>
                    </a:cubicBezTo>
                    <a:lnTo>
                      <a:pt x="82" y="524"/>
                    </a:lnTo>
                    <a:lnTo>
                      <a:pt x="79" y="516"/>
                    </a:lnTo>
                    <a:cubicBezTo>
                      <a:pt x="78" y="513"/>
                      <a:pt x="76" y="510"/>
                      <a:pt x="75" y="505"/>
                    </a:cubicBezTo>
                    <a:cubicBezTo>
                      <a:pt x="75" y="504"/>
                      <a:pt x="75" y="501"/>
                      <a:pt x="73" y="497"/>
                    </a:cubicBezTo>
                    <a:lnTo>
                      <a:pt x="72" y="490"/>
                    </a:lnTo>
                    <a:lnTo>
                      <a:pt x="70" y="484"/>
                    </a:lnTo>
                    <a:cubicBezTo>
                      <a:pt x="69" y="479"/>
                      <a:pt x="67" y="476"/>
                      <a:pt x="67" y="473"/>
                    </a:cubicBezTo>
                    <a:cubicBezTo>
                      <a:pt x="67" y="470"/>
                      <a:pt x="67" y="468"/>
                      <a:pt x="67" y="465"/>
                    </a:cubicBezTo>
                    <a:lnTo>
                      <a:pt x="66" y="457"/>
                    </a:lnTo>
                    <a:cubicBezTo>
                      <a:pt x="58" y="356"/>
                      <a:pt x="129" y="253"/>
                      <a:pt x="261" y="176"/>
                    </a:cubicBezTo>
                    <a:cubicBezTo>
                      <a:pt x="396" y="99"/>
                      <a:pt x="576" y="56"/>
                      <a:pt x="768" y="56"/>
                    </a:cubicBezTo>
                    <a:close/>
                    <a:moveTo>
                      <a:pt x="768" y="1"/>
                    </a:moveTo>
                    <a:cubicBezTo>
                      <a:pt x="575" y="1"/>
                      <a:pt x="381" y="44"/>
                      <a:pt x="233" y="130"/>
                    </a:cubicBezTo>
                    <a:cubicBezTo>
                      <a:pt x="73" y="221"/>
                      <a:pt x="1" y="344"/>
                      <a:pt x="12" y="464"/>
                    </a:cubicBezTo>
                    <a:lnTo>
                      <a:pt x="12" y="462"/>
                    </a:lnTo>
                    <a:cubicBezTo>
                      <a:pt x="12" y="468"/>
                      <a:pt x="12" y="476"/>
                      <a:pt x="13" y="482"/>
                    </a:cubicBezTo>
                    <a:cubicBezTo>
                      <a:pt x="13" y="490"/>
                      <a:pt x="16" y="497"/>
                      <a:pt x="18" y="505"/>
                    </a:cubicBezTo>
                    <a:cubicBezTo>
                      <a:pt x="19" y="511"/>
                      <a:pt x="21" y="517"/>
                      <a:pt x="22" y="524"/>
                    </a:cubicBezTo>
                    <a:cubicBezTo>
                      <a:pt x="26" y="531"/>
                      <a:pt x="30" y="539"/>
                      <a:pt x="33" y="547"/>
                    </a:cubicBezTo>
                    <a:cubicBezTo>
                      <a:pt x="35" y="551"/>
                      <a:pt x="36" y="559"/>
                      <a:pt x="41" y="565"/>
                    </a:cubicBezTo>
                    <a:cubicBezTo>
                      <a:pt x="44" y="573"/>
                      <a:pt x="49" y="581"/>
                      <a:pt x="55" y="587"/>
                    </a:cubicBezTo>
                    <a:cubicBezTo>
                      <a:pt x="58" y="593"/>
                      <a:pt x="61" y="599"/>
                      <a:pt x="64" y="605"/>
                    </a:cubicBezTo>
                    <a:cubicBezTo>
                      <a:pt x="70" y="613"/>
                      <a:pt x="76" y="621"/>
                      <a:pt x="84" y="630"/>
                    </a:cubicBezTo>
                    <a:cubicBezTo>
                      <a:pt x="89" y="634"/>
                      <a:pt x="92" y="639"/>
                      <a:pt x="95" y="644"/>
                    </a:cubicBezTo>
                    <a:cubicBezTo>
                      <a:pt x="102" y="651"/>
                      <a:pt x="112" y="661"/>
                      <a:pt x="121" y="668"/>
                    </a:cubicBezTo>
                    <a:cubicBezTo>
                      <a:pt x="126" y="673"/>
                      <a:pt x="129" y="676"/>
                      <a:pt x="133" y="681"/>
                    </a:cubicBezTo>
                    <a:cubicBezTo>
                      <a:pt x="144" y="690"/>
                      <a:pt x="155" y="697"/>
                      <a:pt x="167" y="707"/>
                    </a:cubicBezTo>
                    <a:cubicBezTo>
                      <a:pt x="170" y="710"/>
                      <a:pt x="175" y="713"/>
                      <a:pt x="178" y="716"/>
                    </a:cubicBezTo>
                    <a:cubicBezTo>
                      <a:pt x="195" y="728"/>
                      <a:pt x="212" y="739"/>
                      <a:pt x="230" y="750"/>
                    </a:cubicBezTo>
                    <a:cubicBezTo>
                      <a:pt x="378" y="836"/>
                      <a:pt x="570" y="879"/>
                      <a:pt x="765" y="879"/>
                    </a:cubicBezTo>
                    <a:cubicBezTo>
                      <a:pt x="959" y="879"/>
                      <a:pt x="1153" y="836"/>
                      <a:pt x="1301" y="750"/>
                    </a:cubicBezTo>
                    <a:cubicBezTo>
                      <a:pt x="1319" y="739"/>
                      <a:pt x="1336" y="728"/>
                      <a:pt x="1353" y="716"/>
                    </a:cubicBezTo>
                    <a:cubicBezTo>
                      <a:pt x="1359" y="711"/>
                      <a:pt x="1364" y="707"/>
                      <a:pt x="1370" y="704"/>
                    </a:cubicBezTo>
                    <a:cubicBezTo>
                      <a:pt x="1379" y="696"/>
                      <a:pt x="1390" y="688"/>
                      <a:pt x="1399" y="681"/>
                    </a:cubicBezTo>
                    <a:cubicBezTo>
                      <a:pt x="1404" y="676"/>
                      <a:pt x="1408" y="671"/>
                      <a:pt x="1413" y="665"/>
                    </a:cubicBezTo>
                    <a:cubicBezTo>
                      <a:pt x="1421" y="659"/>
                      <a:pt x="1430" y="651"/>
                      <a:pt x="1436" y="644"/>
                    </a:cubicBezTo>
                    <a:cubicBezTo>
                      <a:pt x="1442" y="637"/>
                      <a:pt x="1445" y="631"/>
                      <a:pt x="1450" y="627"/>
                    </a:cubicBezTo>
                    <a:cubicBezTo>
                      <a:pt x="1456" y="619"/>
                      <a:pt x="1462" y="611"/>
                      <a:pt x="1468" y="604"/>
                    </a:cubicBezTo>
                    <a:cubicBezTo>
                      <a:pt x="1473" y="599"/>
                      <a:pt x="1476" y="593"/>
                      <a:pt x="1479" y="587"/>
                    </a:cubicBezTo>
                    <a:cubicBezTo>
                      <a:pt x="1484" y="579"/>
                      <a:pt x="1488" y="571"/>
                      <a:pt x="1493" y="564"/>
                    </a:cubicBezTo>
                    <a:cubicBezTo>
                      <a:pt x="1496" y="557"/>
                      <a:pt x="1498" y="551"/>
                      <a:pt x="1501" y="545"/>
                    </a:cubicBezTo>
                    <a:cubicBezTo>
                      <a:pt x="1504" y="537"/>
                      <a:pt x="1507" y="530"/>
                      <a:pt x="1510" y="524"/>
                    </a:cubicBezTo>
                    <a:cubicBezTo>
                      <a:pt x="1511" y="516"/>
                      <a:pt x="1513" y="510"/>
                      <a:pt x="1515" y="504"/>
                    </a:cubicBezTo>
                    <a:cubicBezTo>
                      <a:pt x="1516" y="496"/>
                      <a:pt x="1519" y="488"/>
                      <a:pt x="1521" y="481"/>
                    </a:cubicBezTo>
                    <a:cubicBezTo>
                      <a:pt x="1522" y="474"/>
                      <a:pt x="1522" y="468"/>
                      <a:pt x="1522" y="462"/>
                    </a:cubicBezTo>
                    <a:cubicBezTo>
                      <a:pt x="1522" y="454"/>
                      <a:pt x="1524" y="447"/>
                      <a:pt x="1524" y="439"/>
                    </a:cubicBezTo>
                    <a:cubicBezTo>
                      <a:pt x="1524" y="327"/>
                      <a:pt x="1451" y="216"/>
                      <a:pt x="1304" y="130"/>
                    </a:cubicBezTo>
                    <a:cubicBezTo>
                      <a:pt x="1156" y="44"/>
                      <a:pt x="962" y="1"/>
                      <a:pt x="76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0" name="Google Shape;2860;p57"/>
              <p:cNvSpPr/>
              <p:nvPr/>
            </p:nvSpPr>
            <p:spPr>
              <a:xfrm>
                <a:off x="-2415567" y="970248"/>
                <a:ext cx="96324" cy="53922"/>
              </a:xfrm>
              <a:custGeom>
                <a:rect b="b" l="l" r="r" t="t"/>
                <a:pathLst>
                  <a:path extrusionOk="0" h="1292" w="2308">
                    <a:moveTo>
                      <a:pt x="2308" y="1"/>
                    </a:moveTo>
                    <a:cubicBezTo>
                      <a:pt x="1645" y="464"/>
                      <a:pt x="868" y="868"/>
                      <a:pt x="1" y="1200"/>
                    </a:cubicBezTo>
                    <a:lnTo>
                      <a:pt x="1" y="1202"/>
                    </a:lnTo>
                    <a:lnTo>
                      <a:pt x="1" y="1291"/>
                    </a:lnTo>
                    <a:cubicBezTo>
                      <a:pt x="867" y="959"/>
                      <a:pt x="1643" y="554"/>
                      <a:pt x="2308" y="91"/>
                    </a:cubicBezTo>
                    <a:lnTo>
                      <a:pt x="2308" y="1"/>
                    </a:lnTo>
                    <a:close/>
                  </a:path>
                </a:pathLst>
              </a:custGeom>
              <a:gradFill>
                <a:gsLst>
                  <a:gs pos="0">
                    <a:schemeClr val="accent1"/>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1" name="Google Shape;2861;p57"/>
              <p:cNvSpPr/>
              <p:nvPr/>
            </p:nvSpPr>
            <p:spPr>
              <a:xfrm>
                <a:off x="-2423079" y="928847"/>
                <a:ext cx="159762" cy="92860"/>
              </a:xfrm>
              <a:custGeom>
                <a:rect b="b" l="l" r="r" t="t"/>
                <a:pathLst>
                  <a:path extrusionOk="0" h="2225" w="3828">
                    <a:moveTo>
                      <a:pt x="3731" y="0"/>
                    </a:moveTo>
                    <a:lnTo>
                      <a:pt x="2120" y="780"/>
                    </a:lnTo>
                    <a:cubicBezTo>
                      <a:pt x="1322" y="1166"/>
                      <a:pt x="627" y="1619"/>
                      <a:pt x="54" y="2120"/>
                    </a:cubicBezTo>
                    <a:lnTo>
                      <a:pt x="1" y="2168"/>
                    </a:lnTo>
                    <a:lnTo>
                      <a:pt x="99" y="2225"/>
                    </a:lnTo>
                    <a:lnTo>
                      <a:pt x="181" y="2194"/>
                    </a:lnTo>
                    <a:cubicBezTo>
                      <a:pt x="1048" y="1860"/>
                      <a:pt x="1823" y="1457"/>
                      <a:pt x="2488" y="993"/>
                    </a:cubicBezTo>
                    <a:lnTo>
                      <a:pt x="3828" y="57"/>
                    </a:lnTo>
                    <a:lnTo>
                      <a:pt x="3731" y="0"/>
                    </a:lnTo>
                    <a:close/>
                  </a:path>
                </a:pathLst>
              </a:custGeom>
              <a:gradFill>
                <a:gsLst>
                  <a:gs pos="0">
                    <a:schemeClr val="accent1"/>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2" name="Google Shape;2862;p57"/>
              <p:cNvSpPr/>
              <p:nvPr/>
            </p:nvSpPr>
            <p:spPr>
              <a:xfrm>
                <a:off x="-2441776" y="1013444"/>
                <a:ext cx="29089" cy="64856"/>
              </a:xfrm>
              <a:custGeom>
                <a:rect b="b" l="l" r="r" t="t"/>
                <a:pathLst>
                  <a:path extrusionOk="0" h="1554" w="697">
                    <a:moveTo>
                      <a:pt x="696" y="2"/>
                    </a:moveTo>
                    <a:lnTo>
                      <a:pt x="696" y="13"/>
                    </a:lnTo>
                    <a:lnTo>
                      <a:pt x="696" y="13"/>
                    </a:lnTo>
                    <a:cubicBezTo>
                      <a:pt x="696" y="13"/>
                      <a:pt x="696" y="13"/>
                      <a:pt x="696" y="13"/>
                    </a:cubicBezTo>
                    <a:cubicBezTo>
                      <a:pt x="696" y="9"/>
                      <a:pt x="696" y="5"/>
                      <a:pt x="696" y="2"/>
                    </a:cubicBezTo>
                    <a:close/>
                    <a:moveTo>
                      <a:pt x="2" y="1"/>
                    </a:moveTo>
                    <a:lnTo>
                      <a:pt x="1" y="1351"/>
                    </a:lnTo>
                    <a:cubicBezTo>
                      <a:pt x="1" y="1402"/>
                      <a:pt x="35" y="1454"/>
                      <a:pt x="102" y="1494"/>
                    </a:cubicBezTo>
                    <a:cubicBezTo>
                      <a:pt x="171" y="1534"/>
                      <a:pt x="260" y="1553"/>
                      <a:pt x="348" y="1553"/>
                    </a:cubicBezTo>
                    <a:cubicBezTo>
                      <a:pt x="437" y="1553"/>
                      <a:pt x="525" y="1534"/>
                      <a:pt x="593" y="1494"/>
                    </a:cubicBezTo>
                    <a:cubicBezTo>
                      <a:pt x="661" y="1456"/>
                      <a:pt x="695" y="1405"/>
                      <a:pt x="695" y="1353"/>
                    </a:cubicBezTo>
                    <a:lnTo>
                      <a:pt x="696" y="13"/>
                    </a:lnTo>
                    <a:lnTo>
                      <a:pt x="696" y="13"/>
                    </a:lnTo>
                    <a:cubicBezTo>
                      <a:pt x="695" y="16"/>
                      <a:pt x="695" y="18"/>
                      <a:pt x="695" y="21"/>
                    </a:cubicBezTo>
                    <a:cubicBezTo>
                      <a:pt x="695" y="25"/>
                      <a:pt x="693" y="29"/>
                      <a:pt x="692" y="32"/>
                    </a:cubicBezTo>
                    <a:cubicBezTo>
                      <a:pt x="692" y="35"/>
                      <a:pt x="690" y="38"/>
                      <a:pt x="690" y="41"/>
                    </a:cubicBezTo>
                    <a:cubicBezTo>
                      <a:pt x="689" y="44"/>
                      <a:pt x="687" y="47"/>
                      <a:pt x="685" y="50"/>
                    </a:cubicBezTo>
                    <a:cubicBezTo>
                      <a:pt x="684" y="53"/>
                      <a:pt x="684" y="56"/>
                      <a:pt x="682" y="59"/>
                    </a:cubicBezTo>
                    <a:cubicBezTo>
                      <a:pt x="679" y="62"/>
                      <a:pt x="678" y="65"/>
                      <a:pt x="676" y="70"/>
                    </a:cubicBezTo>
                    <a:cubicBezTo>
                      <a:pt x="673" y="73"/>
                      <a:pt x="673" y="75"/>
                      <a:pt x="670" y="78"/>
                    </a:cubicBezTo>
                    <a:cubicBezTo>
                      <a:pt x="669" y="82"/>
                      <a:pt x="665" y="85"/>
                      <a:pt x="662" y="88"/>
                    </a:cubicBezTo>
                    <a:cubicBezTo>
                      <a:pt x="659" y="92"/>
                      <a:pt x="659" y="93"/>
                      <a:pt x="656" y="96"/>
                    </a:cubicBezTo>
                    <a:cubicBezTo>
                      <a:pt x="653" y="99"/>
                      <a:pt x="649" y="102"/>
                      <a:pt x="645" y="107"/>
                    </a:cubicBezTo>
                    <a:cubicBezTo>
                      <a:pt x="644" y="108"/>
                      <a:pt x="641" y="110"/>
                      <a:pt x="639" y="113"/>
                    </a:cubicBezTo>
                    <a:cubicBezTo>
                      <a:pt x="635" y="116"/>
                      <a:pt x="630" y="121"/>
                      <a:pt x="624" y="124"/>
                    </a:cubicBezTo>
                    <a:cubicBezTo>
                      <a:pt x="622" y="125"/>
                      <a:pt x="621" y="127"/>
                      <a:pt x="619" y="128"/>
                    </a:cubicBezTo>
                    <a:cubicBezTo>
                      <a:pt x="612" y="133"/>
                      <a:pt x="604" y="139"/>
                      <a:pt x="595" y="144"/>
                    </a:cubicBezTo>
                    <a:cubicBezTo>
                      <a:pt x="528" y="183"/>
                      <a:pt x="439" y="203"/>
                      <a:pt x="350" y="203"/>
                    </a:cubicBezTo>
                    <a:cubicBezTo>
                      <a:pt x="262" y="203"/>
                      <a:pt x="172" y="183"/>
                      <a:pt x="104" y="144"/>
                    </a:cubicBezTo>
                    <a:cubicBezTo>
                      <a:pt x="96" y="139"/>
                      <a:pt x="89" y="133"/>
                      <a:pt x="81" y="128"/>
                    </a:cubicBezTo>
                    <a:cubicBezTo>
                      <a:pt x="78" y="127"/>
                      <a:pt x="75" y="124"/>
                      <a:pt x="73" y="122"/>
                    </a:cubicBezTo>
                    <a:cubicBezTo>
                      <a:pt x="69" y="119"/>
                      <a:pt x="64" y="116"/>
                      <a:pt x="61" y="112"/>
                    </a:cubicBezTo>
                    <a:cubicBezTo>
                      <a:pt x="58" y="110"/>
                      <a:pt x="55" y="108"/>
                      <a:pt x="53" y="105"/>
                    </a:cubicBezTo>
                    <a:cubicBezTo>
                      <a:pt x="50" y="102"/>
                      <a:pt x="46" y="99"/>
                      <a:pt x="42" y="95"/>
                    </a:cubicBezTo>
                    <a:cubicBezTo>
                      <a:pt x="41" y="93"/>
                      <a:pt x="38" y="90"/>
                      <a:pt x="36" y="87"/>
                    </a:cubicBezTo>
                    <a:cubicBezTo>
                      <a:pt x="33" y="84"/>
                      <a:pt x="30" y="81"/>
                      <a:pt x="29" y="78"/>
                    </a:cubicBezTo>
                    <a:cubicBezTo>
                      <a:pt x="27" y="75"/>
                      <a:pt x="24" y="72"/>
                      <a:pt x="22" y="68"/>
                    </a:cubicBezTo>
                    <a:cubicBezTo>
                      <a:pt x="21" y="65"/>
                      <a:pt x="18" y="62"/>
                      <a:pt x="18" y="59"/>
                    </a:cubicBezTo>
                    <a:cubicBezTo>
                      <a:pt x="15" y="56"/>
                      <a:pt x="15" y="53"/>
                      <a:pt x="13" y="50"/>
                    </a:cubicBezTo>
                    <a:cubicBezTo>
                      <a:pt x="12" y="47"/>
                      <a:pt x="10" y="42"/>
                      <a:pt x="9" y="39"/>
                    </a:cubicBezTo>
                    <a:cubicBezTo>
                      <a:pt x="9" y="38"/>
                      <a:pt x="7" y="35"/>
                      <a:pt x="7" y="32"/>
                    </a:cubicBezTo>
                    <a:cubicBezTo>
                      <a:pt x="6" y="29"/>
                      <a:pt x="4" y="24"/>
                      <a:pt x="4" y="21"/>
                    </a:cubicBezTo>
                    <a:cubicBezTo>
                      <a:pt x="4" y="18"/>
                      <a:pt x="4" y="15"/>
                      <a:pt x="4" y="12"/>
                    </a:cubicBezTo>
                    <a:cubicBezTo>
                      <a:pt x="2" y="9"/>
                      <a:pt x="2" y="5"/>
                      <a:pt x="2" y="2"/>
                    </a:cubicBezTo>
                    <a:lnTo>
                      <a:pt x="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3" name="Google Shape;2863;p57"/>
              <p:cNvSpPr/>
              <p:nvPr/>
            </p:nvSpPr>
            <p:spPr>
              <a:xfrm>
                <a:off x="-2441693" y="1005139"/>
                <a:ext cx="29173" cy="16777"/>
              </a:xfrm>
              <a:custGeom>
                <a:rect b="b" l="l" r="r" t="t"/>
                <a:pathLst>
                  <a:path extrusionOk="0" h="402" w="699">
                    <a:moveTo>
                      <a:pt x="347" y="1"/>
                    </a:moveTo>
                    <a:cubicBezTo>
                      <a:pt x="258" y="1"/>
                      <a:pt x="168" y="20"/>
                      <a:pt x="100" y="60"/>
                    </a:cubicBezTo>
                    <a:cubicBezTo>
                      <a:pt x="33" y="98"/>
                      <a:pt x="0" y="149"/>
                      <a:pt x="0" y="201"/>
                    </a:cubicBezTo>
                    <a:cubicBezTo>
                      <a:pt x="0" y="204"/>
                      <a:pt x="0" y="208"/>
                      <a:pt x="0" y="211"/>
                    </a:cubicBezTo>
                    <a:lnTo>
                      <a:pt x="2" y="211"/>
                    </a:lnTo>
                    <a:cubicBezTo>
                      <a:pt x="2" y="214"/>
                      <a:pt x="2" y="217"/>
                      <a:pt x="2" y="220"/>
                    </a:cubicBezTo>
                    <a:cubicBezTo>
                      <a:pt x="2" y="223"/>
                      <a:pt x="4" y="228"/>
                      <a:pt x="5" y="231"/>
                    </a:cubicBezTo>
                    <a:cubicBezTo>
                      <a:pt x="5" y="234"/>
                      <a:pt x="7" y="237"/>
                      <a:pt x="7" y="238"/>
                    </a:cubicBezTo>
                    <a:cubicBezTo>
                      <a:pt x="8" y="241"/>
                      <a:pt x="10" y="246"/>
                      <a:pt x="11" y="249"/>
                    </a:cubicBezTo>
                    <a:cubicBezTo>
                      <a:pt x="13" y="252"/>
                      <a:pt x="13" y="255"/>
                      <a:pt x="14" y="258"/>
                    </a:cubicBezTo>
                    <a:cubicBezTo>
                      <a:pt x="16" y="261"/>
                      <a:pt x="19" y="264"/>
                      <a:pt x="20" y="267"/>
                    </a:cubicBezTo>
                    <a:cubicBezTo>
                      <a:pt x="22" y="271"/>
                      <a:pt x="25" y="274"/>
                      <a:pt x="27" y="277"/>
                    </a:cubicBezTo>
                    <a:cubicBezTo>
                      <a:pt x="28" y="280"/>
                      <a:pt x="31" y="283"/>
                      <a:pt x="34" y="286"/>
                    </a:cubicBezTo>
                    <a:cubicBezTo>
                      <a:pt x="36" y="289"/>
                      <a:pt x="39" y="292"/>
                      <a:pt x="40" y="294"/>
                    </a:cubicBezTo>
                    <a:cubicBezTo>
                      <a:pt x="44" y="298"/>
                      <a:pt x="48" y="301"/>
                      <a:pt x="51" y="304"/>
                    </a:cubicBezTo>
                    <a:cubicBezTo>
                      <a:pt x="53" y="307"/>
                      <a:pt x="56" y="309"/>
                      <a:pt x="59" y="311"/>
                    </a:cubicBezTo>
                    <a:cubicBezTo>
                      <a:pt x="62" y="315"/>
                      <a:pt x="67" y="318"/>
                      <a:pt x="71" y="321"/>
                    </a:cubicBezTo>
                    <a:cubicBezTo>
                      <a:pt x="73" y="323"/>
                      <a:pt x="76" y="326"/>
                      <a:pt x="79" y="327"/>
                    </a:cubicBezTo>
                    <a:cubicBezTo>
                      <a:pt x="87" y="332"/>
                      <a:pt x="94" y="338"/>
                      <a:pt x="102" y="343"/>
                    </a:cubicBezTo>
                    <a:cubicBezTo>
                      <a:pt x="170" y="382"/>
                      <a:pt x="260" y="402"/>
                      <a:pt x="348" y="402"/>
                    </a:cubicBezTo>
                    <a:cubicBezTo>
                      <a:pt x="437" y="402"/>
                      <a:pt x="526" y="382"/>
                      <a:pt x="593" y="343"/>
                    </a:cubicBezTo>
                    <a:cubicBezTo>
                      <a:pt x="602" y="338"/>
                      <a:pt x="610" y="332"/>
                      <a:pt x="617" y="327"/>
                    </a:cubicBezTo>
                    <a:cubicBezTo>
                      <a:pt x="619" y="326"/>
                      <a:pt x="620" y="324"/>
                      <a:pt x="622" y="323"/>
                    </a:cubicBezTo>
                    <a:cubicBezTo>
                      <a:pt x="628" y="320"/>
                      <a:pt x="633" y="315"/>
                      <a:pt x="637" y="312"/>
                    </a:cubicBezTo>
                    <a:cubicBezTo>
                      <a:pt x="639" y="309"/>
                      <a:pt x="642" y="307"/>
                      <a:pt x="643" y="306"/>
                    </a:cubicBezTo>
                    <a:cubicBezTo>
                      <a:pt x="647" y="301"/>
                      <a:pt x="651" y="298"/>
                      <a:pt x="654" y="295"/>
                    </a:cubicBezTo>
                    <a:cubicBezTo>
                      <a:pt x="657" y="292"/>
                      <a:pt x="659" y="291"/>
                      <a:pt x="660" y="287"/>
                    </a:cubicBezTo>
                    <a:cubicBezTo>
                      <a:pt x="663" y="284"/>
                      <a:pt x="667" y="281"/>
                      <a:pt x="668" y="277"/>
                    </a:cubicBezTo>
                    <a:cubicBezTo>
                      <a:pt x="671" y="274"/>
                      <a:pt x="673" y="272"/>
                      <a:pt x="674" y="269"/>
                    </a:cubicBezTo>
                    <a:cubicBezTo>
                      <a:pt x="676" y="264"/>
                      <a:pt x="677" y="261"/>
                      <a:pt x="680" y="258"/>
                    </a:cubicBezTo>
                    <a:cubicBezTo>
                      <a:pt x="682" y="255"/>
                      <a:pt x="682" y="252"/>
                      <a:pt x="683" y="249"/>
                    </a:cubicBezTo>
                    <a:cubicBezTo>
                      <a:pt x="685" y="246"/>
                      <a:pt x="687" y="243"/>
                      <a:pt x="688" y="240"/>
                    </a:cubicBezTo>
                    <a:cubicBezTo>
                      <a:pt x="688" y="237"/>
                      <a:pt x="690" y="234"/>
                      <a:pt x="690" y="231"/>
                    </a:cubicBezTo>
                    <a:cubicBezTo>
                      <a:pt x="691" y="228"/>
                      <a:pt x="691" y="224"/>
                      <a:pt x="693" y="220"/>
                    </a:cubicBezTo>
                    <a:cubicBezTo>
                      <a:pt x="693" y="217"/>
                      <a:pt x="693" y="215"/>
                      <a:pt x="693" y="212"/>
                    </a:cubicBezTo>
                    <a:cubicBezTo>
                      <a:pt x="699" y="157"/>
                      <a:pt x="665" y="101"/>
                      <a:pt x="593" y="58"/>
                    </a:cubicBezTo>
                    <a:cubicBezTo>
                      <a:pt x="525" y="20"/>
                      <a:pt x="436" y="1"/>
                      <a:pt x="34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4" name="Google Shape;2864;p57"/>
              <p:cNvSpPr/>
              <p:nvPr/>
            </p:nvSpPr>
            <p:spPr>
              <a:xfrm>
                <a:off x="-2440149" y="1006432"/>
                <a:ext cx="26043" cy="14148"/>
              </a:xfrm>
              <a:custGeom>
                <a:rect b="b" l="l" r="r" t="t"/>
                <a:pathLst>
                  <a:path extrusionOk="0" h="339" w="624">
                    <a:moveTo>
                      <a:pt x="309" y="1"/>
                    </a:moveTo>
                    <a:cubicBezTo>
                      <a:pt x="230" y="1"/>
                      <a:pt x="151" y="17"/>
                      <a:pt x="91" y="50"/>
                    </a:cubicBezTo>
                    <a:cubicBezTo>
                      <a:pt x="31" y="83"/>
                      <a:pt x="0" y="126"/>
                      <a:pt x="0" y="169"/>
                    </a:cubicBezTo>
                    <a:cubicBezTo>
                      <a:pt x="0" y="172"/>
                      <a:pt x="2" y="175"/>
                      <a:pt x="2" y="178"/>
                    </a:cubicBezTo>
                    <a:cubicBezTo>
                      <a:pt x="2" y="181"/>
                      <a:pt x="2" y="183"/>
                      <a:pt x="2" y="186"/>
                    </a:cubicBezTo>
                    <a:cubicBezTo>
                      <a:pt x="3" y="189"/>
                      <a:pt x="3" y="192"/>
                      <a:pt x="5" y="195"/>
                    </a:cubicBezTo>
                    <a:cubicBezTo>
                      <a:pt x="5" y="197"/>
                      <a:pt x="7" y="200"/>
                      <a:pt x="7" y="203"/>
                    </a:cubicBezTo>
                    <a:cubicBezTo>
                      <a:pt x="8" y="204"/>
                      <a:pt x="8" y="207"/>
                      <a:pt x="11" y="210"/>
                    </a:cubicBezTo>
                    <a:cubicBezTo>
                      <a:pt x="11" y="213"/>
                      <a:pt x="13" y="215"/>
                      <a:pt x="14" y="216"/>
                    </a:cubicBezTo>
                    <a:cubicBezTo>
                      <a:pt x="16" y="220"/>
                      <a:pt x="17" y="223"/>
                      <a:pt x="19" y="226"/>
                    </a:cubicBezTo>
                    <a:cubicBezTo>
                      <a:pt x="22" y="227"/>
                      <a:pt x="22" y="230"/>
                      <a:pt x="23" y="233"/>
                    </a:cubicBezTo>
                    <a:cubicBezTo>
                      <a:pt x="27" y="235"/>
                      <a:pt x="28" y="238"/>
                      <a:pt x="31" y="241"/>
                    </a:cubicBezTo>
                    <a:cubicBezTo>
                      <a:pt x="33" y="244"/>
                      <a:pt x="34" y="246"/>
                      <a:pt x="37" y="247"/>
                    </a:cubicBezTo>
                    <a:cubicBezTo>
                      <a:pt x="39" y="250"/>
                      <a:pt x="43" y="253"/>
                      <a:pt x="47" y="256"/>
                    </a:cubicBezTo>
                    <a:cubicBezTo>
                      <a:pt x="48" y="258"/>
                      <a:pt x="50" y="260"/>
                      <a:pt x="53" y="263"/>
                    </a:cubicBezTo>
                    <a:cubicBezTo>
                      <a:pt x="56" y="266"/>
                      <a:pt x="60" y="267"/>
                      <a:pt x="63" y="270"/>
                    </a:cubicBezTo>
                    <a:cubicBezTo>
                      <a:pt x="67" y="272"/>
                      <a:pt x="68" y="273"/>
                      <a:pt x="71" y="275"/>
                    </a:cubicBezTo>
                    <a:cubicBezTo>
                      <a:pt x="77" y="280"/>
                      <a:pt x="85" y="284"/>
                      <a:pt x="93" y="289"/>
                    </a:cubicBezTo>
                    <a:cubicBezTo>
                      <a:pt x="153" y="322"/>
                      <a:pt x="233" y="338"/>
                      <a:pt x="312" y="338"/>
                    </a:cubicBezTo>
                    <a:cubicBezTo>
                      <a:pt x="391" y="338"/>
                      <a:pt x="470" y="322"/>
                      <a:pt x="530" y="289"/>
                    </a:cubicBezTo>
                    <a:cubicBezTo>
                      <a:pt x="537" y="284"/>
                      <a:pt x="543" y="280"/>
                      <a:pt x="550" y="275"/>
                    </a:cubicBezTo>
                    <a:cubicBezTo>
                      <a:pt x="553" y="275"/>
                      <a:pt x="554" y="273"/>
                      <a:pt x="556" y="272"/>
                    </a:cubicBezTo>
                    <a:cubicBezTo>
                      <a:pt x="560" y="269"/>
                      <a:pt x="565" y="266"/>
                      <a:pt x="568" y="263"/>
                    </a:cubicBezTo>
                    <a:cubicBezTo>
                      <a:pt x="571" y="261"/>
                      <a:pt x="573" y="258"/>
                      <a:pt x="574" y="258"/>
                    </a:cubicBezTo>
                    <a:cubicBezTo>
                      <a:pt x="577" y="255"/>
                      <a:pt x="580" y="250"/>
                      <a:pt x="583" y="247"/>
                    </a:cubicBezTo>
                    <a:cubicBezTo>
                      <a:pt x="586" y="246"/>
                      <a:pt x="586" y="244"/>
                      <a:pt x="590" y="243"/>
                    </a:cubicBezTo>
                    <a:cubicBezTo>
                      <a:pt x="591" y="240"/>
                      <a:pt x="594" y="235"/>
                      <a:pt x="597" y="233"/>
                    </a:cubicBezTo>
                    <a:cubicBezTo>
                      <a:pt x="599" y="230"/>
                      <a:pt x="599" y="229"/>
                      <a:pt x="600" y="226"/>
                    </a:cubicBezTo>
                    <a:cubicBezTo>
                      <a:pt x="603" y="223"/>
                      <a:pt x="605" y="220"/>
                      <a:pt x="606" y="216"/>
                    </a:cubicBezTo>
                    <a:cubicBezTo>
                      <a:pt x="608" y="215"/>
                      <a:pt x="610" y="213"/>
                      <a:pt x="610" y="210"/>
                    </a:cubicBezTo>
                    <a:cubicBezTo>
                      <a:pt x="611" y="207"/>
                      <a:pt x="613" y="204"/>
                      <a:pt x="614" y="201"/>
                    </a:cubicBezTo>
                    <a:cubicBezTo>
                      <a:pt x="614" y="200"/>
                      <a:pt x="614" y="197"/>
                      <a:pt x="616" y="195"/>
                    </a:cubicBezTo>
                    <a:cubicBezTo>
                      <a:pt x="616" y="192"/>
                      <a:pt x="617" y="189"/>
                      <a:pt x="617" y="186"/>
                    </a:cubicBezTo>
                    <a:cubicBezTo>
                      <a:pt x="619" y="183"/>
                      <a:pt x="619" y="181"/>
                      <a:pt x="619" y="178"/>
                    </a:cubicBezTo>
                    <a:cubicBezTo>
                      <a:pt x="623" y="132"/>
                      <a:pt x="593" y="86"/>
                      <a:pt x="528" y="50"/>
                    </a:cubicBezTo>
                    <a:cubicBezTo>
                      <a:pt x="467" y="17"/>
                      <a:pt x="388" y="1"/>
                      <a:pt x="30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5" name="Google Shape;2865;p57"/>
              <p:cNvSpPr/>
              <p:nvPr/>
            </p:nvSpPr>
            <p:spPr>
              <a:xfrm>
                <a:off x="-2444907" y="1032600"/>
                <a:ext cx="27128" cy="31468"/>
              </a:xfrm>
              <a:custGeom>
                <a:rect b="b" l="l" r="r" t="t"/>
                <a:pathLst>
                  <a:path extrusionOk="0" h="754" w="650">
                    <a:moveTo>
                      <a:pt x="650" y="0"/>
                    </a:moveTo>
                    <a:lnTo>
                      <a:pt x="1" y="663"/>
                    </a:lnTo>
                    <a:lnTo>
                      <a:pt x="1" y="754"/>
                    </a:lnTo>
                    <a:lnTo>
                      <a:pt x="650" y="91"/>
                    </a:lnTo>
                    <a:lnTo>
                      <a:pt x="65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6" name="Google Shape;2866;p57"/>
              <p:cNvSpPr/>
              <p:nvPr/>
            </p:nvSpPr>
            <p:spPr>
              <a:xfrm>
                <a:off x="-2465816" y="1060271"/>
                <a:ext cx="20951" cy="16611"/>
              </a:xfrm>
              <a:custGeom>
                <a:rect b="b" l="l" r="r" t="t"/>
                <a:pathLst>
                  <a:path extrusionOk="0" h="398" w="502">
                    <a:moveTo>
                      <a:pt x="502" y="0"/>
                    </a:moveTo>
                    <a:cubicBezTo>
                      <a:pt x="368" y="119"/>
                      <a:pt x="197" y="223"/>
                      <a:pt x="0" y="308"/>
                    </a:cubicBezTo>
                    <a:lnTo>
                      <a:pt x="0" y="397"/>
                    </a:lnTo>
                    <a:cubicBezTo>
                      <a:pt x="197" y="312"/>
                      <a:pt x="366" y="209"/>
                      <a:pt x="502" y="91"/>
                    </a:cubicBezTo>
                    <a:lnTo>
                      <a:pt x="50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7" name="Google Shape;2867;p57"/>
              <p:cNvSpPr/>
              <p:nvPr/>
            </p:nvSpPr>
            <p:spPr>
              <a:xfrm>
                <a:off x="-2577415" y="1073083"/>
                <a:ext cx="111641" cy="51543"/>
              </a:xfrm>
              <a:custGeom>
                <a:rect b="b" l="l" r="r" t="t"/>
                <a:pathLst>
                  <a:path extrusionOk="0" h="1235" w="2675">
                    <a:moveTo>
                      <a:pt x="2674" y="1"/>
                    </a:moveTo>
                    <a:lnTo>
                      <a:pt x="1" y="1144"/>
                    </a:lnTo>
                    <a:lnTo>
                      <a:pt x="1" y="1234"/>
                    </a:lnTo>
                    <a:lnTo>
                      <a:pt x="2674" y="92"/>
                    </a:lnTo>
                    <a:lnTo>
                      <a:pt x="2674" y="1"/>
                    </a:lnTo>
                    <a:close/>
                  </a:path>
                </a:pathLst>
              </a:custGeom>
              <a:gradFill>
                <a:gsLst>
                  <a:gs pos="0">
                    <a:schemeClr val="accent1"/>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8" name="Google Shape;2868;p57"/>
              <p:cNvSpPr/>
              <p:nvPr/>
            </p:nvSpPr>
            <p:spPr>
              <a:xfrm>
                <a:off x="-2592190" y="1112314"/>
                <a:ext cx="14816" cy="12312"/>
              </a:xfrm>
              <a:custGeom>
                <a:rect b="b" l="l" r="r" t="t"/>
                <a:pathLst>
                  <a:path extrusionOk="0" h="295" w="355">
                    <a:moveTo>
                      <a:pt x="1" y="1"/>
                    </a:moveTo>
                    <a:lnTo>
                      <a:pt x="1" y="90"/>
                    </a:lnTo>
                    <a:lnTo>
                      <a:pt x="355" y="294"/>
                    </a:lnTo>
                    <a:lnTo>
                      <a:pt x="355" y="204"/>
                    </a:lnTo>
                    <a:lnTo>
                      <a:pt x="1" y="1"/>
                    </a:lnTo>
                    <a:close/>
                  </a:path>
                </a:pathLst>
              </a:custGeom>
              <a:gradFill>
                <a:gsLst>
                  <a:gs pos="0">
                    <a:schemeClr val="accent1"/>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9" name="Google Shape;2869;p57"/>
              <p:cNvSpPr/>
              <p:nvPr/>
            </p:nvSpPr>
            <p:spPr>
              <a:xfrm>
                <a:off x="-2592190" y="1018870"/>
                <a:ext cx="174411" cy="101959"/>
              </a:xfrm>
              <a:custGeom>
                <a:rect b="b" l="l" r="r" t="t"/>
                <a:pathLst>
                  <a:path extrusionOk="0" h="2443" w="4179">
                    <a:moveTo>
                      <a:pt x="3608" y="0"/>
                    </a:moveTo>
                    <a:lnTo>
                      <a:pt x="2494" y="395"/>
                    </a:lnTo>
                    <a:cubicBezTo>
                      <a:pt x="2291" y="474"/>
                      <a:pt x="2111" y="572"/>
                      <a:pt x="1967" y="688"/>
                    </a:cubicBezTo>
                    <a:lnTo>
                      <a:pt x="1" y="2240"/>
                    </a:lnTo>
                    <a:lnTo>
                      <a:pt x="355" y="2443"/>
                    </a:lnTo>
                    <a:lnTo>
                      <a:pt x="3027" y="1300"/>
                    </a:lnTo>
                    <a:cubicBezTo>
                      <a:pt x="3225" y="1215"/>
                      <a:pt x="3394" y="1111"/>
                      <a:pt x="3530" y="992"/>
                    </a:cubicBezTo>
                    <a:lnTo>
                      <a:pt x="4179" y="329"/>
                    </a:lnTo>
                    <a:lnTo>
                      <a:pt x="4176" y="326"/>
                    </a:lnTo>
                    <a:cubicBezTo>
                      <a:pt x="4111" y="358"/>
                      <a:pt x="4032" y="373"/>
                      <a:pt x="3952" y="373"/>
                    </a:cubicBezTo>
                    <a:cubicBezTo>
                      <a:pt x="3864" y="373"/>
                      <a:pt x="3777" y="354"/>
                      <a:pt x="3710" y="315"/>
                    </a:cubicBezTo>
                    <a:cubicBezTo>
                      <a:pt x="3640" y="275"/>
                      <a:pt x="3608" y="225"/>
                      <a:pt x="3608" y="172"/>
                    </a:cubicBezTo>
                    <a:lnTo>
                      <a:pt x="3608" y="0"/>
                    </a:lnTo>
                    <a:close/>
                  </a:path>
                </a:pathLst>
              </a:custGeom>
              <a:gradFill>
                <a:gsLst>
                  <a:gs pos="0">
                    <a:schemeClr val="dk2"/>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70" name="Google Shape;2870;p57"/>
            <p:cNvGrpSpPr/>
            <p:nvPr/>
          </p:nvGrpSpPr>
          <p:grpSpPr>
            <a:xfrm>
              <a:off x="-1644352" y="1495284"/>
              <a:ext cx="328872" cy="216021"/>
              <a:chOff x="-2592190" y="928847"/>
              <a:chExt cx="328872" cy="216021"/>
            </a:xfrm>
          </p:grpSpPr>
          <p:sp>
            <p:nvSpPr>
              <p:cNvPr id="2871" name="Google Shape;2871;p57"/>
              <p:cNvSpPr/>
              <p:nvPr/>
            </p:nvSpPr>
            <p:spPr>
              <a:xfrm>
                <a:off x="-2459848" y="1073417"/>
                <a:ext cx="63437" cy="71450"/>
              </a:xfrm>
              <a:custGeom>
                <a:rect b="b" l="l" r="r" t="t"/>
                <a:pathLst>
                  <a:path extrusionOk="0" h="1712" w="1520">
                    <a:moveTo>
                      <a:pt x="0" y="5"/>
                    </a:moveTo>
                    <a:cubicBezTo>
                      <a:pt x="0" y="5"/>
                      <a:pt x="0" y="5"/>
                      <a:pt x="0" y="5"/>
                    </a:cubicBezTo>
                    <a:lnTo>
                      <a:pt x="0" y="5"/>
                    </a:lnTo>
                    <a:lnTo>
                      <a:pt x="0" y="5"/>
                    </a:lnTo>
                    <a:close/>
                    <a:moveTo>
                      <a:pt x="1514" y="0"/>
                    </a:moveTo>
                    <a:lnTo>
                      <a:pt x="1514" y="2"/>
                    </a:lnTo>
                    <a:cubicBezTo>
                      <a:pt x="1514" y="10"/>
                      <a:pt x="1512" y="17"/>
                      <a:pt x="1512" y="25"/>
                    </a:cubicBezTo>
                    <a:cubicBezTo>
                      <a:pt x="1511" y="31"/>
                      <a:pt x="1511" y="37"/>
                      <a:pt x="1511" y="44"/>
                    </a:cubicBezTo>
                    <a:cubicBezTo>
                      <a:pt x="1509" y="51"/>
                      <a:pt x="1506" y="59"/>
                      <a:pt x="1505" y="67"/>
                    </a:cubicBezTo>
                    <a:cubicBezTo>
                      <a:pt x="1503" y="73"/>
                      <a:pt x="1501" y="79"/>
                      <a:pt x="1500" y="87"/>
                    </a:cubicBezTo>
                    <a:cubicBezTo>
                      <a:pt x="1497" y="93"/>
                      <a:pt x="1494" y="100"/>
                      <a:pt x="1491" y="108"/>
                    </a:cubicBezTo>
                    <a:cubicBezTo>
                      <a:pt x="1488" y="114"/>
                      <a:pt x="1485" y="120"/>
                      <a:pt x="1483" y="127"/>
                    </a:cubicBezTo>
                    <a:cubicBezTo>
                      <a:pt x="1478" y="134"/>
                      <a:pt x="1474" y="142"/>
                      <a:pt x="1469" y="150"/>
                    </a:cubicBezTo>
                    <a:cubicBezTo>
                      <a:pt x="1466" y="156"/>
                      <a:pt x="1463" y="162"/>
                      <a:pt x="1458" y="167"/>
                    </a:cubicBezTo>
                    <a:cubicBezTo>
                      <a:pt x="1452" y="174"/>
                      <a:pt x="1446" y="182"/>
                      <a:pt x="1440" y="190"/>
                    </a:cubicBezTo>
                    <a:cubicBezTo>
                      <a:pt x="1435" y="194"/>
                      <a:pt x="1431" y="200"/>
                      <a:pt x="1426" y="207"/>
                    </a:cubicBezTo>
                    <a:cubicBezTo>
                      <a:pt x="1420" y="214"/>
                      <a:pt x="1411" y="222"/>
                      <a:pt x="1403" y="228"/>
                    </a:cubicBezTo>
                    <a:cubicBezTo>
                      <a:pt x="1398" y="234"/>
                      <a:pt x="1394" y="239"/>
                      <a:pt x="1389" y="244"/>
                    </a:cubicBezTo>
                    <a:cubicBezTo>
                      <a:pt x="1380" y="251"/>
                      <a:pt x="1369" y="259"/>
                      <a:pt x="1360" y="267"/>
                    </a:cubicBezTo>
                    <a:cubicBezTo>
                      <a:pt x="1354" y="270"/>
                      <a:pt x="1349" y="274"/>
                      <a:pt x="1343" y="279"/>
                    </a:cubicBezTo>
                    <a:cubicBezTo>
                      <a:pt x="1326" y="291"/>
                      <a:pt x="1309" y="302"/>
                      <a:pt x="1291" y="313"/>
                    </a:cubicBezTo>
                    <a:cubicBezTo>
                      <a:pt x="1142" y="398"/>
                      <a:pt x="948" y="441"/>
                      <a:pt x="755" y="441"/>
                    </a:cubicBezTo>
                    <a:cubicBezTo>
                      <a:pt x="561" y="441"/>
                      <a:pt x="368" y="398"/>
                      <a:pt x="220" y="313"/>
                    </a:cubicBezTo>
                    <a:cubicBezTo>
                      <a:pt x="202" y="302"/>
                      <a:pt x="185" y="291"/>
                      <a:pt x="168" y="279"/>
                    </a:cubicBezTo>
                    <a:cubicBezTo>
                      <a:pt x="165" y="276"/>
                      <a:pt x="160" y="273"/>
                      <a:pt x="157" y="270"/>
                    </a:cubicBezTo>
                    <a:cubicBezTo>
                      <a:pt x="145" y="260"/>
                      <a:pt x="134" y="253"/>
                      <a:pt x="123" y="244"/>
                    </a:cubicBezTo>
                    <a:cubicBezTo>
                      <a:pt x="119" y="239"/>
                      <a:pt x="116" y="236"/>
                      <a:pt x="111" y="231"/>
                    </a:cubicBezTo>
                    <a:cubicBezTo>
                      <a:pt x="102" y="224"/>
                      <a:pt x="92" y="214"/>
                      <a:pt x="85" y="207"/>
                    </a:cubicBezTo>
                    <a:cubicBezTo>
                      <a:pt x="82" y="202"/>
                      <a:pt x="79" y="197"/>
                      <a:pt x="74" y="193"/>
                    </a:cubicBezTo>
                    <a:cubicBezTo>
                      <a:pt x="66" y="184"/>
                      <a:pt x="60" y="176"/>
                      <a:pt x="54" y="168"/>
                    </a:cubicBezTo>
                    <a:cubicBezTo>
                      <a:pt x="51" y="162"/>
                      <a:pt x="48" y="156"/>
                      <a:pt x="45" y="150"/>
                    </a:cubicBezTo>
                    <a:cubicBezTo>
                      <a:pt x="39" y="144"/>
                      <a:pt x="34" y="136"/>
                      <a:pt x="31" y="128"/>
                    </a:cubicBezTo>
                    <a:cubicBezTo>
                      <a:pt x="26" y="122"/>
                      <a:pt x="25" y="114"/>
                      <a:pt x="23" y="110"/>
                    </a:cubicBezTo>
                    <a:cubicBezTo>
                      <a:pt x="20" y="102"/>
                      <a:pt x="16" y="94"/>
                      <a:pt x="12" y="87"/>
                    </a:cubicBezTo>
                    <a:cubicBezTo>
                      <a:pt x="11" y="80"/>
                      <a:pt x="9" y="74"/>
                      <a:pt x="8" y="68"/>
                    </a:cubicBezTo>
                    <a:cubicBezTo>
                      <a:pt x="6" y="60"/>
                      <a:pt x="3" y="53"/>
                      <a:pt x="3" y="45"/>
                    </a:cubicBezTo>
                    <a:cubicBezTo>
                      <a:pt x="2" y="39"/>
                      <a:pt x="2" y="33"/>
                      <a:pt x="2" y="27"/>
                    </a:cubicBezTo>
                    <a:cubicBezTo>
                      <a:pt x="2" y="19"/>
                      <a:pt x="0" y="11"/>
                      <a:pt x="0" y="5"/>
                    </a:cubicBezTo>
                    <a:lnTo>
                      <a:pt x="0" y="5"/>
                    </a:lnTo>
                    <a:lnTo>
                      <a:pt x="5" y="1274"/>
                    </a:lnTo>
                    <a:cubicBezTo>
                      <a:pt x="5" y="1386"/>
                      <a:pt x="79" y="1497"/>
                      <a:pt x="225" y="1583"/>
                    </a:cubicBezTo>
                    <a:cubicBezTo>
                      <a:pt x="373" y="1669"/>
                      <a:pt x="567" y="1712"/>
                      <a:pt x="761" y="1712"/>
                    </a:cubicBezTo>
                    <a:cubicBezTo>
                      <a:pt x="954" y="1712"/>
                      <a:pt x="1147" y="1669"/>
                      <a:pt x="1295" y="1583"/>
                    </a:cubicBezTo>
                    <a:cubicBezTo>
                      <a:pt x="1445" y="1497"/>
                      <a:pt x="1520" y="1385"/>
                      <a:pt x="1520" y="1271"/>
                    </a:cubicBezTo>
                    <a:lnTo>
                      <a:pt x="151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2" name="Google Shape;2872;p57"/>
              <p:cNvSpPr/>
              <p:nvPr/>
            </p:nvSpPr>
            <p:spPr>
              <a:xfrm>
                <a:off x="-2457886" y="1057516"/>
                <a:ext cx="58930" cy="32011"/>
              </a:xfrm>
              <a:custGeom>
                <a:rect b="b" l="l" r="r" t="t"/>
                <a:pathLst>
                  <a:path extrusionOk="0" h="767" w="1412">
                    <a:moveTo>
                      <a:pt x="711" y="0"/>
                    </a:moveTo>
                    <a:cubicBezTo>
                      <a:pt x="519" y="0"/>
                      <a:pt x="339" y="43"/>
                      <a:pt x="204" y="120"/>
                    </a:cubicBezTo>
                    <a:cubicBezTo>
                      <a:pt x="70" y="197"/>
                      <a:pt x="1" y="300"/>
                      <a:pt x="9" y="401"/>
                    </a:cubicBezTo>
                    <a:lnTo>
                      <a:pt x="10" y="409"/>
                    </a:lnTo>
                    <a:cubicBezTo>
                      <a:pt x="10" y="412"/>
                      <a:pt x="10" y="414"/>
                      <a:pt x="10" y="417"/>
                    </a:cubicBezTo>
                    <a:cubicBezTo>
                      <a:pt x="10" y="420"/>
                      <a:pt x="12" y="423"/>
                      <a:pt x="13" y="428"/>
                    </a:cubicBezTo>
                    <a:lnTo>
                      <a:pt x="15" y="434"/>
                    </a:lnTo>
                    <a:lnTo>
                      <a:pt x="16" y="441"/>
                    </a:lnTo>
                    <a:cubicBezTo>
                      <a:pt x="18" y="445"/>
                      <a:pt x="18" y="448"/>
                      <a:pt x="18" y="449"/>
                    </a:cubicBezTo>
                    <a:cubicBezTo>
                      <a:pt x="19" y="454"/>
                      <a:pt x="21" y="457"/>
                      <a:pt x="22" y="460"/>
                    </a:cubicBezTo>
                    <a:lnTo>
                      <a:pt x="25" y="468"/>
                    </a:lnTo>
                    <a:lnTo>
                      <a:pt x="30" y="475"/>
                    </a:lnTo>
                    <a:cubicBezTo>
                      <a:pt x="30" y="478"/>
                      <a:pt x="32" y="480"/>
                      <a:pt x="33" y="483"/>
                    </a:cubicBezTo>
                    <a:cubicBezTo>
                      <a:pt x="35" y="488"/>
                      <a:pt x="38" y="491"/>
                      <a:pt x="39" y="495"/>
                    </a:cubicBezTo>
                    <a:lnTo>
                      <a:pt x="44" y="501"/>
                    </a:lnTo>
                    <a:lnTo>
                      <a:pt x="49" y="509"/>
                    </a:lnTo>
                    <a:cubicBezTo>
                      <a:pt x="50" y="512"/>
                      <a:pt x="52" y="514"/>
                      <a:pt x="52" y="517"/>
                    </a:cubicBezTo>
                    <a:cubicBezTo>
                      <a:pt x="56" y="521"/>
                      <a:pt x="61" y="526"/>
                      <a:pt x="65" y="532"/>
                    </a:cubicBezTo>
                    <a:lnTo>
                      <a:pt x="70" y="537"/>
                    </a:lnTo>
                    <a:lnTo>
                      <a:pt x="75" y="545"/>
                    </a:lnTo>
                    <a:lnTo>
                      <a:pt x="79" y="551"/>
                    </a:lnTo>
                    <a:cubicBezTo>
                      <a:pt x="84" y="555"/>
                      <a:pt x="90" y="561"/>
                      <a:pt x="96" y="568"/>
                    </a:cubicBezTo>
                    <a:lnTo>
                      <a:pt x="101" y="572"/>
                    </a:lnTo>
                    <a:lnTo>
                      <a:pt x="107" y="578"/>
                    </a:lnTo>
                    <a:lnTo>
                      <a:pt x="113" y="583"/>
                    </a:lnTo>
                    <a:cubicBezTo>
                      <a:pt x="122" y="591"/>
                      <a:pt x="132" y="598"/>
                      <a:pt x="142" y="606"/>
                    </a:cubicBezTo>
                    <a:lnTo>
                      <a:pt x="153" y="615"/>
                    </a:lnTo>
                    <a:cubicBezTo>
                      <a:pt x="169" y="625"/>
                      <a:pt x="184" y="635"/>
                      <a:pt x="201" y="645"/>
                    </a:cubicBezTo>
                    <a:cubicBezTo>
                      <a:pt x="335" y="723"/>
                      <a:pt x="515" y="766"/>
                      <a:pt x="707" y="766"/>
                    </a:cubicBezTo>
                    <a:cubicBezTo>
                      <a:pt x="901" y="766"/>
                      <a:pt x="1081" y="723"/>
                      <a:pt x="1216" y="645"/>
                    </a:cubicBezTo>
                    <a:cubicBezTo>
                      <a:pt x="1233" y="635"/>
                      <a:pt x="1248" y="625"/>
                      <a:pt x="1264" y="615"/>
                    </a:cubicBezTo>
                    <a:cubicBezTo>
                      <a:pt x="1267" y="612"/>
                      <a:pt x="1268" y="611"/>
                      <a:pt x="1271" y="609"/>
                    </a:cubicBezTo>
                    <a:lnTo>
                      <a:pt x="1279" y="603"/>
                    </a:lnTo>
                    <a:lnTo>
                      <a:pt x="1285" y="598"/>
                    </a:lnTo>
                    <a:cubicBezTo>
                      <a:pt x="1291" y="592"/>
                      <a:pt x="1299" y="588"/>
                      <a:pt x="1305" y="583"/>
                    </a:cubicBezTo>
                    <a:cubicBezTo>
                      <a:pt x="1307" y="580"/>
                      <a:pt x="1310" y="578"/>
                      <a:pt x="1311" y="575"/>
                    </a:cubicBezTo>
                    <a:lnTo>
                      <a:pt x="1319" y="569"/>
                    </a:lnTo>
                    <a:lnTo>
                      <a:pt x="1324" y="563"/>
                    </a:lnTo>
                    <a:cubicBezTo>
                      <a:pt x="1330" y="558"/>
                      <a:pt x="1334" y="554"/>
                      <a:pt x="1339" y="549"/>
                    </a:cubicBezTo>
                    <a:cubicBezTo>
                      <a:pt x="1341" y="548"/>
                      <a:pt x="1342" y="545"/>
                      <a:pt x="1345" y="541"/>
                    </a:cubicBezTo>
                    <a:lnTo>
                      <a:pt x="1351" y="534"/>
                    </a:lnTo>
                    <a:lnTo>
                      <a:pt x="1356" y="528"/>
                    </a:lnTo>
                    <a:cubicBezTo>
                      <a:pt x="1359" y="525"/>
                      <a:pt x="1362" y="520"/>
                      <a:pt x="1365" y="515"/>
                    </a:cubicBezTo>
                    <a:cubicBezTo>
                      <a:pt x="1367" y="514"/>
                      <a:pt x="1368" y="511"/>
                      <a:pt x="1370" y="508"/>
                    </a:cubicBezTo>
                    <a:lnTo>
                      <a:pt x="1374" y="500"/>
                    </a:lnTo>
                    <a:lnTo>
                      <a:pt x="1379" y="494"/>
                    </a:lnTo>
                    <a:cubicBezTo>
                      <a:pt x="1381" y="489"/>
                      <a:pt x="1384" y="486"/>
                      <a:pt x="1385" y="481"/>
                    </a:cubicBezTo>
                    <a:cubicBezTo>
                      <a:pt x="1387" y="480"/>
                      <a:pt x="1388" y="477"/>
                      <a:pt x="1388" y="475"/>
                    </a:cubicBezTo>
                    <a:lnTo>
                      <a:pt x="1393" y="468"/>
                    </a:lnTo>
                    <a:lnTo>
                      <a:pt x="1394" y="460"/>
                    </a:lnTo>
                    <a:cubicBezTo>
                      <a:pt x="1398" y="455"/>
                      <a:pt x="1399" y="452"/>
                      <a:pt x="1401" y="449"/>
                    </a:cubicBezTo>
                    <a:cubicBezTo>
                      <a:pt x="1401" y="446"/>
                      <a:pt x="1401" y="445"/>
                      <a:pt x="1402" y="441"/>
                    </a:cubicBezTo>
                    <a:lnTo>
                      <a:pt x="1404" y="434"/>
                    </a:lnTo>
                    <a:lnTo>
                      <a:pt x="1405" y="426"/>
                    </a:lnTo>
                    <a:cubicBezTo>
                      <a:pt x="1407" y="423"/>
                      <a:pt x="1408" y="418"/>
                      <a:pt x="1408" y="415"/>
                    </a:cubicBezTo>
                    <a:cubicBezTo>
                      <a:pt x="1408" y="414"/>
                      <a:pt x="1408" y="411"/>
                      <a:pt x="1408" y="409"/>
                    </a:cubicBezTo>
                    <a:lnTo>
                      <a:pt x="1410" y="400"/>
                    </a:lnTo>
                    <a:lnTo>
                      <a:pt x="1411" y="394"/>
                    </a:lnTo>
                    <a:cubicBezTo>
                      <a:pt x="1411" y="389"/>
                      <a:pt x="1411" y="386"/>
                      <a:pt x="1411" y="381"/>
                    </a:cubicBezTo>
                    <a:cubicBezTo>
                      <a:pt x="1411" y="286"/>
                      <a:pt x="1344" y="194"/>
                      <a:pt x="1219" y="122"/>
                    </a:cubicBezTo>
                    <a:cubicBezTo>
                      <a:pt x="1085" y="43"/>
                      <a:pt x="904" y="0"/>
                      <a:pt x="71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3" name="Google Shape;2873;p57"/>
              <p:cNvSpPr/>
              <p:nvPr/>
            </p:nvSpPr>
            <p:spPr>
              <a:xfrm>
                <a:off x="-2460265" y="1055179"/>
                <a:ext cx="63604" cy="36685"/>
              </a:xfrm>
              <a:custGeom>
                <a:rect b="b" l="l" r="r" t="t"/>
                <a:pathLst>
                  <a:path extrusionOk="0" h="879" w="1524">
                    <a:moveTo>
                      <a:pt x="768" y="56"/>
                    </a:moveTo>
                    <a:cubicBezTo>
                      <a:pt x="961" y="56"/>
                      <a:pt x="1142" y="99"/>
                      <a:pt x="1276" y="178"/>
                    </a:cubicBezTo>
                    <a:cubicBezTo>
                      <a:pt x="1401" y="250"/>
                      <a:pt x="1468" y="342"/>
                      <a:pt x="1468" y="437"/>
                    </a:cubicBezTo>
                    <a:cubicBezTo>
                      <a:pt x="1468" y="442"/>
                      <a:pt x="1468" y="445"/>
                      <a:pt x="1467" y="448"/>
                    </a:cubicBezTo>
                    <a:lnTo>
                      <a:pt x="1467" y="456"/>
                    </a:lnTo>
                    <a:lnTo>
                      <a:pt x="1465" y="464"/>
                    </a:lnTo>
                    <a:cubicBezTo>
                      <a:pt x="1465" y="467"/>
                      <a:pt x="1465" y="470"/>
                      <a:pt x="1465" y="471"/>
                    </a:cubicBezTo>
                    <a:cubicBezTo>
                      <a:pt x="1465" y="474"/>
                      <a:pt x="1464" y="479"/>
                      <a:pt x="1462" y="482"/>
                    </a:cubicBezTo>
                    <a:lnTo>
                      <a:pt x="1461" y="490"/>
                    </a:lnTo>
                    <a:lnTo>
                      <a:pt x="1459" y="497"/>
                    </a:lnTo>
                    <a:cubicBezTo>
                      <a:pt x="1458" y="501"/>
                      <a:pt x="1458" y="502"/>
                      <a:pt x="1458" y="505"/>
                    </a:cubicBezTo>
                    <a:cubicBezTo>
                      <a:pt x="1456" y="508"/>
                      <a:pt x="1455" y="511"/>
                      <a:pt x="1451" y="516"/>
                    </a:cubicBezTo>
                    <a:lnTo>
                      <a:pt x="1450" y="524"/>
                    </a:lnTo>
                    <a:lnTo>
                      <a:pt x="1445" y="531"/>
                    </a:lnTo>
                    <a:cubicBezTo>
                      <a:pt x="1445" y="533"/>
                      <a:pt x="1444" y="536"/>
                      <a:pt x="1442" y="537"/>
                    </a:cubicBezTo>
                    <a:cubicBezTo>
                      <a:pt x="1441" y="542"/>
                      <a:pt x="1438" y="545"/>
                      <a:pt x="1436" y="550"/>
                    </a:cubicBezTo>
                    <a:lnTo>
                      <a:pt x="1431" y="556"/>
                    </a:lnTo>
                    <a:lnTo>
                      <a:pt x="1427" y="564"/>
                    </a:lnTo>
                    <a:cubicBezTo>
                      <a:pt x="1425" y="567"/>
                      <a:pt x="1424" y="570"/>
                      <a:pt x="1422" y="571"/>
                    </a:cubicBezTo>
                    <a:cubicBezTo>
                      <a:pt x="1419" y="576"/>
                      <a:pt x="1416" y="581"/>
                      <a:pt x="1413" y="584"/>
                    </a:cubicBezTo>
                    <a:lnTo>
                      <a:pt x="1407" y="590"/>
                    </a:lnTo>
                    <a:lnTo>
                      <a:pt x="1401" y="597"/>
                    </a:lnTo>
                    <a:cubicBezTo>
                      <a:pt x="1399" y="601"/>
                      <a:pt x="1398" y="604"/>
                      <a:pt x="1396" y="605"/>
                    </a:cubicBezTo>
                    <a:cubicBezTo>
                      <a:pt x="1391" y="610"/>
                      <a:pt x="1387" y="614"/>
                      <a:pt x="1381" y="619"/>
                    </a:cubicBezTo>
                    <a:lnTo>
                      <a:pt x="1376" y="625"/>
                    </a:lnTo>
                    <a:lnTo>
                      <a:pt x="1368" y="631"/>
                    </a:lnTo>
                    <a:cubicBezTo>
                      <a:pt x="1367" y="634"/>
                      <a:pt x="1364" y="636"/>
                      <a:pt x="1362" y="639"/>
                    </a:cubicBezTo>
                    <a:cubicBezTo>
                      <a:pt x="1356" y="644"/>
                      <a:pt x="1348" y="648"/>
                      <a:pt x="1342" y="654"/>
                    </a:cubicBezTo>
                    <a:lnTo>
                      <a:pt x="1336" y="659"/>
                    </a:lnTo>
                    <a:lnTo>
                      <a:pt x="1328" y="665"/>
                    </a:lnTo>
                    <a:cubicBezTo>
                      <a:pt x="1325" y="667"/>
                      <a:pt x="1324" y="668"/>
                      <a:pt x="1321" y="671"/>
                    </a:cubicBezTo>
                    <a:cubicBezTo>
                      <a:pt x="1305" y="681"/>
                      <a:pt x="1290" y="691"/>
                      <a:pt x="1273" y="701"/>
                    </a:cubicBezTo>
                    <a:cubicBezTo>
                      <a:pt x="1138" y="779"/>
                      <a:pt x="958" y="822"/>
                      <a:pt x="764" y="822"/>
                    </a:cubicBezTo>
                    <a:cubicBezTo>
                      <a:pt x="572" y="822"/>
                      <a:pt x="392" y="779"/>
                      <a:pt x="258" y="701"/>
                    </a:cubicBezTo>
                    <a:cubicBezTo>
                      <a:pt x="241" y="691"/>
                      <a:pt x="226" y="681"/>
                      <a:pt x="210" y="671"/>
                    </a:cubicBezTo>
                    <a:lnTo>
                      <a:pt x="199" y="662"/>
                    </a:lnTo>
                    <a:cubicBezTo>
                      <a:pt x="189" y="654"/>
                      <a:pt x="179" y="647"/>
                      <a:pt x="169" y="639"/>
                    </a:cubicBezTo>
                    <a:lnTo>
                      <a:pt x="164" y="634"/>
                    </a:lnTo>
                    <a:lnTo>
                      <a:pt x="158" y="628"/>
                    </a:lnTo>
                    <a:lnTo>
                      <a:pt x="153" y="624"/>
                    </a:lnTo>
                    <a:cubicBezTo>
                      <a:pt x="147" y="617"/>
                      <a:pt x="141" y="611"/>
                      <a:pt x="136" y="607"/>
                    </a:cubicBezTo>
                    <a:lnTo>
                      <a:pt x="132" y="601"/>
                    </a:lnTo>
                    <a:lnTo>
                      <a:pt x="127" y="593"/>
                    </a:lnTo>
                    <a:lnTo>
                      <a:pt x="122" y="588"/>
                    </a:lnTo>
                    <a:cubicBezTo>
                      <a:pt x="118" y="582"/>
                      <a:pt x="113" y="577"/>
                      <a:pt x="109" y="573"/>
                    </a:cubicBezTo>
                    <a:cubicBezTo>
                      <a:pt x="109" y="570"/>
                      <a:pt x="107" y="568"/>
                      <a:pt x="106" y="565"/>
                    </a:cubicBezTo>
                    <a:lnTo>
                      <a:pt x="101" y="557"/>
                    </a:lnTo>
                    <a:lnTo>
                      <a:pt x="96" y="551"/>
                    </a:lnTo>
                    <a:cubicBezTo>
                      <a:pt x="95" y="547"/>
                      <a:pt x="92" y="544"/>
                      <a:pt x="90" y="539"/>
                    </a:cubicBezTo>
                    <a:cubicBezTo>
                      <a:pt x="89" y="536"/>
                      <a:pt x="87" y="534"/>
                      <a:pt x="87" y="531"/>
                    </a:cubicBezTo>
                    <a:lnTo>
                      <a:pt x="82" y="524"/>
                    </a:lnTo>
                    <a:lnTo>
                      <a:pt x="79" y="516"/>
                    </a:lnTo>
                    <a:cubicBezTo>
                      <a:pt x="78" y="513"/>
                      <a:pt x="76" y="510"/>
                      <a:pt x="75" y="505"/>
                    </a:cubicBezTo>
                    <a:cubicBezTo>
                      <a:pt x="75" y="504"/>
                      <a:pt x="75" y="501"/>
                      <a:pt x="73" y="497"/>
                    </a:cubicBezTo>
                    <a:lnTo>
                      <a:pt x="72" y="490"/>
                    </a:lnTo>
                    <a:lnTo>
                      <a:pt x="70" y="484"/>
                    </a:lnTo>
                    <a:cubicBezTo>
                      <a:pt x="69" y="479"/>
                      <a:pt x="67" y="476"/>
                      <a:pt x="67" y="473"/>
                    </a:cubicBezTo>
                    <a:cubicBezTo>
                      <a:pt x="67" y="470"/>
                      <a:pt x="67" y="468"/>
                      <a:pt x="67" y="465"/>
                    </a:cubicBezTo>
                    <a:lnTo>
                      <a:pt x="66" y="457"/>
                    </a:lnTo>
                    <a:cubicBezTo>
                      <a:pt x="58" y="356"/>
                      <a:pt x="129" y="253"/>
                      <a:pt x="261" y="176"/>
                    </a:cubicBezTo>
                    <a:cubicBezTo>
                      <a:pt x="396" y="99"/>
                      <a:pt x="576" y="56"/>
                      <a:pt x="768" y="56"/>
                    </a:cubicBezTo>
                    <a:close/>
                    <a:moveTo>
                      <a:pt x="768" y="1"/>
                    </a:moveTo>
                    <a:cubicBezTo>
                      <a:pt x="575" y="1"/>
                      <a:pt x="381" y="44"/>
                      <a:pt x="233" y="130"/>
                    </a:cubicBezTo>
                    <a:cubicBezTo>
                      <a:pt x="73" y="221"/>
                      <a:pt x="1" y="344"/>
                      <a:pt x="12" y="464"/>
                    </a:cubicBezTo>
                    <a:lnTo>
                      <a:pt x="12" y="462"/>
                    </a:lnTo>
                    <a:cubicBezTo>
                      <a:pt x="12" y="468"/>
                      <a:pt x="12" y="476"/>
                      <a:pt x="13" y="482"/>
                    </a:cubicBezTo>
                    <a:cubicBezTo>
                      <a:pt x="13" y="490"/>
                      <a:pt x="16" y="497"/>
                      <a:pt x="18" y="505"/>
                    </a:cubicBezTo>
                    <a:cubicBezTo>
                      <a:pt x="19" y="511"/>
                      <a:pt x="21" y="517"/>
                      <a:pt x="22" y="524"/>
                    </a:cubicBezTo>
                    <a:cubicBezTo>
                      <a:pt x="26" y="531"/>
                      <a:pt x="30" y="539"/>
                      <a:pt x="33" y="547"/>
                    </a:cubicBezTo>
                    <a:cubicBezTo>
                      <a:pt x="35" y="551"/>
                      <a:pt x="36" y="559"/>
                      <a:pt x="41" y="565"/>
                    </a:cubicBezTo>
                    <a:cubicBezTo>
                      <a:pt x="44" y="573"/>
                      <a:pt x="49" y="581"/>
                      <a:pt x="55" y="587"/>
                    </a:cubicBezTo>
                    <a:cubicBezTo>
                      <a:pt x="58" y="593"/>
                      <a:pt x="61" y="599"/>
                      <a:pt x="64" y="605"/>
                    </a:cubicBezTo>
                    <a:cubicBezTo>
                      <a:pt x="70" y="613"/>
                      <a:pt x="76" y="621"/>
                      <a:pt x="84" y="630"/>
                    </a:cubicBezTo>
                    <a:cubicBezTo>
                      <a:pt x="89" y="634"/>
                      <a:pt x="92" y="639"/>
                      <a:pt x="95" y="644"/>
                    </a:cubicBezTo>
                    <a:cubicBezTo>
                      <a:pt x="102" y="651"/>
                      <a:pt x="112" y="661"/>
                      <a:pt x="121" y="668"/>
                    </a:cubicBezTo>
                    <a:cubicBezTo>
                      <a:pt x="126" y="673"/>
                      <a:pt x="129" y="676"/>
                      <a:pt x="133" y="681"/>
                    </a:cubicBezTo>
                    <a:cubicBezTo>
                      <a:pt x="144" y="690"/>
                      <a:pt x="155" y="697"/>
                      <a:pt x="167" y="707"/>
                    </a:cubicBezTo>
                    <a:cubicBezTo>
                      <a:pt x="170" y="710"/>
                      <a:pt x="175" y="713"/>
                      <a:pt x="178" y="716"/>
                    </a:cubicBezTo>
                    <a:cubicBezTo>
                      <a:pt x="195" y="728"/>
                      <a:pt x="212" y="739"/>
                      <a:pt x="230" y="750"/>
                    </a:cubicBezTo>
                    <a:cubicBezTo>
                      <a:pt x="378" y="836"/>
                      <a:pt x="570" y="879"/>
                      <a:pt x="765" y="879"/>
                    </a:cubicBezTo>
                    <a:cubicBezTo>
                      <a:pt x="959" y="879"/>
                      <a:pt x="1153" y="836"/>
                      <a:pt x="1301" y="750"/>
                    </a:cubicBezTo>
                    <a:cubicBezTo>
                      <a:pt x="1319" y="739"/>
                      <a:pt x="1336" y="728"/>
                      <a:pt x="1353" y="716"/>
                    </a:cubicBezTo>
                    <a:cubicBezTo>
                      <a:pt x="1359" y="711"/>
                      <a:pt x="1364" y="707"/>
                      <a:pt x="1370" y="704"/>
                    </a:cubicBezTo>
                    <a:cubicBezTo>
                      <a:pt x="1379" y="696"/>
                      <a:pt x="1390" y="688"/>
                      <a:pt x="1399" y="681"/>
                    </a:cubicBezTo>
                    <a:cubicBezTo>
                      <a:pt x="1404" y="676"/>
                      <a:pt x="1408" y="671"/>
                      <a:pt x="1413" y="665"/>
                    </a:cubicBezTo>
                    <a:cubicBezTo>
                      <a:pt x="1421" y="659"/>
                      <a:pt x="1430" y="651"/>
                      <a:pt x="1436" y="644"/>
                    </a:cubicBezTo>
                    <a:cubicBezTo>
                      <a:pt x="1442" y="637"/>
                      <a:pt x="1445" y="631"/>
                      <a:pt x="1450" y="627"/>
                    </a:cubicBezTo>
                    <a:cubicBezTo>
                      <a:pt x="1456" y="619"/>
                      <a:pt x="1462" y="611"/>
                      <a:pt x="1468" y="604"/>
                    </a:cubicBezTo>
                    <a:cubicBezTo>
                      <a:pt x="1473" y="599"/>
                      <a:pt x="1476" y="593"/>
                      <a:pt x="1479" y="587"/>
                    </a:cubicBezTo>
                    <a:cubicBezTo>
                      <a:pt x="1484" y="579"/>
                      <a:pt x="1488" y="571"/>
                      <a:pt x="1493" y="564"/>
                    </a:cubicBezTo>
                    <a:cubicBezTo>
                      <a:pt x="1496" y="557"/>
                      <a:pt x="1498" y="551"/>
                      <a:pt x="1501" y="545"/>
                    </a:cubicBezTo>
                    <a:cubicBezTo>
                      <a:pt x="1504" y="537"/>
                      <a:pt x="1507" y="530"/>
                      <a:pt x="1510" y="524"/>
                    </a:cubicBezTo>
                    <a:cubicBezTo>
                      <a:pt x="1511" y="516"/>
                      <a:pt x="1513" y="510"/>
                      <a:pt x="1515" y="504"/>
                    </a:cubicBezTo>
                    <a:cubicBezTo>
                      <a:pt x="1516" y="496"/>
                      <a:pt x="1519" y="488"/>
                      <a:pt x="1521" y="481"/>
                    </a:cubicBezTo>
                    <a:cubicBezTo>
                      <a:pt x="1522" y="474"/>
                      <a:pt x="1522" y="468"/>
                      <a:pt x="1522" y="462"/>
                    </a:cubicBezTo>
                    <a:cubicBezTo>
                      <a:pt x="1522" y="454"/>
                      <a:pt x="1524" y="447"/>
                      <a:pt x="1524" y="439"/>
                    </a:cubicBezTo>
                    <a:cubicBezTo>
                      <a:pt x="1524" y="327"/>
                      <a:pt x="1451" y="216"/>
                      <a:pt x="1304" y="130"/>
                    </a:cubicBezTo>
                    <a:cubicBezTo>
                      <a:pt x="1156" y="44"/>
                      <a:pt x="962" y="1"/>
                      <a:pt x="76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4" name="Google Shape;2874;p57"/>
              <p:cNvSpPr/>
              <p:nvPr/>
            </p:nvSpPr>
            <p:spPr>
              <a:xfrm>
                <a:off x="-2415567" y="970248"/>
                <a:ext cx="96324" cy="53922"/>
              </a:xfrm>
              <a:custGeom>
                <a:rect b="b" l="l" r="r" t="t"/>
                <a:pathLst>
                  <a:path extrusionOk="0" h="1292" w="2308">
                    <a:moveTo>
                      <a:pt x="2308" y="1"/>
                    </a:moveTo>
                    <a:cubicBezTo>
                      <a:pt x="1645" y="464"/>
                      <a:pt x="868" y="868"/>
                      <a:pt x="1" y="1200"/>
                    </a:cubicBezTo>
                    <a:lnTo>
                      <a:pt x="1" y="1202"/>
                    </a:lnTo>
                    <a:lnTo>
                      <a:pt x="1" y="1291"/>
                    </a:lnTo>
                    <a:cubicBezTo>
                      <a:pt x="867" y="959"/>
                      <a:pt x="1643" y="554"/>
                      <a:pt x="2308" y="91"/>
                    </a:cubicBezTo>
                    <a:lnTo>
                      <a:pt x="2308" y="1"/>
                    </a:lnTo>
                    <a:close/>
                  </a:path>
                </a:pathLst>
              </a:custGeom>
              <a:gradFill>
                <a:gsLst>
                  <a:gs pos="0">
                    <a:schemeClr val="accent1"/>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5" name="Google Shape;2875;p57"/>
              <p:cNvSpPr/>
              <p:nvPr/>
            </p:nvSpPr>
            <p:spPr>
              <a:xfrm>
                <a:off x="-2423079" y="928847"/>
                <a:ext cx="159762" cy="92860"/>
              </a:xfrm>
              <a:custGeom>
                <a:rect b="b" l="l" r="r" t="t"/>
                <a:pathLst>
                  <a:path extrusionOk="0" h="2225" w="3828">
                    <a:moveTo>
                      <a:pt x="3731" y="0"/>
                    </a:moveTo>
                    <a:lnTo>
                      <a:pt x="2120" y="780"/>
                    </a:lnTo>
                    <a:cubicBezTo>
                      <a:pt x="1322" y="1166"/>
                      <a:pt x="627" y="1619"/>
                      <a:pt x="54" y="2120"/>
                    </a:cubicBezTo>
                    <a:lnTo>
                      <a:pt x="1" y="2168"/>
                    </a:lnTo>
                    <a:lnTo>
                      <a:pt x="99" y="2225"/>
                    </a:lnTo>
                    <a:lnTo>
                      <a:pt x="181" y="2194"/>
                    </a:lnTo>
                    <a:cubicBezTo>
                      <a:pt x="1048" y="1860"/>
                      <a:pt x="1823" y="1457"/>
                      <a:pt x="2488" y="993"/>
                    </a:cubicBezTo>
                    <a:lnTo>
                      <a:pt x="3828" y="57"/>
                    </a:lnTo>
                    <a:lnTo>
                      <a:pt x="3731" y="0"/>
                    </a:lnTo>
                    <a:close/>
                  </a:path>
                </a:pathLst>
              </a:custGeom>
              <a:gradFill>
                <a:gsLst>
                  <a:gs pos="0">
                    <a:schemeClr val="accent1"/>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6" name="Google Shape;2876;p57"/>
              <p:cNvSpPr/>
              <p:nvPr/>
            </p:nvSpPr>
            <p:spPr>
              <a:xfrm>
                <a:off x="-2441776" y="1013444"/>
                <a:ext cx="29089" cy="64856"/>
              </a:xfrm>
              <a:custGeom>
                <a:rect b="b" l="l" r="r" t="t"/>
                <a:pathLst>
                  <a:path extrusionOk="0" h="1554" w="697">
                    <a:moveTo>
                      <a:pt x="696" y="2"/>
                    </a:moveTo>
                    <a:lnTo>
                      <a:pt x="696" y="13"/>
                    </a:lnTo>
                    <a:lnTo>
                      <a:pt x="696" y="13"/>
                    </a:lnTo>
                    <a:cubicBezTo>
                      <a:pt x="696" y="13"/>
                      <a:pt x="696" y="13"/>
                      <a:pt x="696" y="13"/>
                    </a:cubicBezTo>
                    <a:cubicBezTo>
                      <a:pt x="696" y="9"/>
                      <a:pt x="696" y="5"/>
                      <a:pt x="696" y="2"/>
                    </a:cubicBezTo>
                    <a:close/>
                    <a:moveTo>
                      <a:pt x="2" y="1"/>
                    </a:moveTo>
                    <a:lnTo>
                      <a:pt x="1" y="1351"/>
                    </a:lnTo>
                    <a:cubicBezTo>
                      <a:pt x="1" y="1402"/>
                      <a:pt x="35" y="1454"/>
                      <a:pt x="102" y="1494"/>
                    </a:cubicBezTo>
                    <a:cubicBezTo>
                      <a:pt x="171" y="1534"/>
                      <a:pt x="260" y="1553"/>
                      <a:pt x="348" y="1553"/>
                    </a:cubicBezTo>
                    <a:cubicBezTo>
                      <a:pt x="437" y="1553"/>
                      <a:pt x="525" y="1534"/>
                      <a:pt x="593" y="1494"/>
                    </a:cubicBezTo>
                    <a:cubicBezTo>
                      <a:pt x="661" y="1456"/>
                      <a:pt x="695" y="1405"/>
                      <a:pt x="695" y="1353"/>
                    </a:cubicBezTo>
                    <a:lnTo>
                      <a:pt x="696" y="13"/>
                    </a:lnTo>
                    <a:lnTo>
                      <a:pt x="696" y="13"/>
                    </a:lnTo>
                    <a:cubicBezTo>
                      <a:pt x="695" y="16"/>
                      <a:pt x="695" y="18"/>
                      <a:pt x="695" y="21"/>
                    </a:cubicBezTo>
                    <a:cubicBezTo>
                      <a:pt x="695" y="25"/>
                      <a:pt x="693" y="29"/>
                      <a:pt x="692" y="32"/>
                    </a:cubicBezTo>
                    <a:cubicBezTo>
                      <a:pt x="692" y="35"/>
                      <a:pt x="690" y="38"/>
                      <a:pt x="690" y="41"/>
                    </a:cubicBezTo>
                    <a:cubicBezTo>
                      <a:pt x="689" y="44"/>
                      <a:pt x="687" y="47"/>
                      <a:pt x="685" y="50"/>
                    </a:cubicBezTo>
                    <a:cubicBezTo>
                      <a:pt x="684" y="53"/>
                      <a:pt x="684" y="56"/>
                      <a:pt x="682" y="59"/>
                    </a:cubicBezTo>
                    <a:cubicBezTo>
                      <a:pt x="679" y="62"/>
                      <a:pt x="678" y="65"/>
                      <a:pt x="676" y="70"/>
                    </a:cubicBezTo>
                    <a:cubicBezTo>
                      <a:pt x="673" y="73"/>
                      <a:pt x="673" y="75"/>
                      <a:pt x="670" y="78"/>
                    </a:cubicBezTo>
                    <a:cubicBezTo>
                      <a:pt x="669" y="82"/>
                      <a:pt x="665" y="85"/>
                      <a:pt x="662" y="88"/>
                    </a:cubicBezTo>
                    <a:cubicBezTo>
                      <a:pt x="659" y="92"/>
                      <a:pt x="659" y="93"/>
                      <a:pt x="656" y="96"/>
                    </a:cubicBezTo>
                    <a:cubicBezTo>
                      <a:pt x="653" y="99"/>
                      <a:pt x="649" y="102"/>
                      <a:pt x="645" y="107"/>
                    </a:cubicBezTo>
                    <a:cubicBezTo>
                      <a:pt x="644" y="108"/>
                      <a:pt x="641" y="110"/>
                      <a:pt x="639" y="113"/>
                    </a:cubicBezTo>
                    <a:cubicBezTo>
                      <a:pt x="635" y="116"/>
                      <a:pt x="630" y="121"/>
                      <a:pt x="624" y="124"/>
                    </a:cubicBezTo>
                    <a:cubicBezTo>
                      <a:pt x="622" y="125"/>
                      <a:pt x="621" y="127"/>
                      <a:pt x="619" y="128"/>
                    </a:cubicBezTo>
                    <a:cubicBezTo>
                      <a:pt x="612" y="133"/>
                      <a:pt x="604" y="139"/>
                      <a:pt x="595" y="144"/>
                    </a:cubicBezTo>
                    <a:cubicBezTo>
                      <a:pt x="528" y="183"/>
                      <a:pt x="439" y="203"/>
                      <a:pt x="350" y="203"/>
                    </a:cubicBezTo>
                    <a:cubicBezTo>
                      <a:pt x="262" y="203"/>
                      <a:pt x="172" y="183"/>
                      <a:pt x="104" y="144"/>
                    </a:cubicBezTo>
                    <a:cubicBezTo>
                      <a:pt x="96" y="139"/>
                      <a:pt x="89" y="133"/>
                      <a:pt x="81" y="128"/>
                    </a:cubicBezTo>
                    <a:cubicBezTo>
                      <a:pt x="78" y="127"/>
                      <a:pt x="75" y="124"/>
                      <a:pt x="73" y="122"/>
                    </a:cubicBezTo>
                    <a:cubicBezTo>
                      <a:pt x="69" y="119"/>
                      <a:pt x="64" y="116"/>
                      <a:pt x="61" y="112"/>
                    </a:cubicBezTo>
                    <a:cubicBezTo>
                      <a:pt x="58" y="110"/>
                      <a:pt x="55" y="108"/>
                      <a:pt x="53" y="105"/>
                    </a:cubicBezTo>
                    <a:cubicBezTo>
                      <a:pt x="50" y="102"/>
                      <a:pt x="46" y="99"/>
                      <a:pt x="42" y="95"/>
                    </a:cubicBezTo>
                    <a:cubicBezTo>
                      <a:pt x="41" y="93"/>
                      <a:pt x="38" y="90"/>
                      <a:pt x="36" y="87"/>
                    </a:cubicBezTo>
                    <a:cubicBezTo>
                      <a:pt x="33" y="84"/>
                      <a:pt x="30" y="81"/>
                      <a:pt x="29" y="78"/>
                    </a:cubicBezTo>
                    <a:cubicBezTo>
                      <a:pt x="27" y="75"/>
                      <a:pt x="24" y="72"/>
                      <a:pt x="22" y="68"/>
                    </a:cubicBezTo>
                    <a:cubicBezTo>
                      <a:pt x="21" y="65"/>
                      <a:pt x="18" y="62"/>
                      <a:pt x="18" y="59"/>
                    </a:cubicBezTo>
                    <a:cubicBezTo>
                      <a:pt x="15" y="56"/>
                      <a:pt x="15" y="53"/>
                      <a:pt x="13" y="50"/>
                    </a:cubicBezTo>
                    <a:cubicBezTo>
                      <a:pt x="12" y="47"/>
                      <a:pt x="10" y="42"/>
                      <a:pt x="9" y="39"/>
                    </a:cubicBezTo>
                    <a:cubicBezTo>
                      <a:pt x="9" y="38"/>
                      <a:pt x="7" y="35"/>
                      <a:pt x="7" y="32"/>
                    </a:cubicBezTo>
                    <a:cubicBezTo>
                      <a:pt x="6" y="29"/>
                      <a:pt x="4" y="24"/>
                      <a:pt x="4" y="21"/>
                    </a:cubicBezTo>
                    <a:cubicBezTo>
                      <a:pt x="4" y="18"/>
                      <a:pt x="4" y="15"/>
                      <a:pt x="4" y="12"/>
                    </a:cubicBezTo>
                    <a:cubicBezTo>
                      <a:pt x="2" y="9"/>
                      <a:pt x="2" y="5"/>
                      <a:pt x="2" y="2"/>
                    </a:cubicBezTo>
                    <a:lnTo>
                      <a:pt x="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7" name="Google Shape;2877;p57"/>
              <p:cNvSpPr/>
              <p:nvPr/>
            </p:nvSpPr>
            <p:spPr>
              <a:xfrm>
                <a:off x="-2441693" y="1005139"/>
                <a:ext cx="29173" cy="16777"/>
              </a:xfrm>
              <a:custGeom>
                <a:rect b="b" l="l" r="r" t="t"/>
                <a:pathLst>
                  <a:path extrusionOk="0" h="402" w="699">
                    <a:moveTo>
                      <a:pt x="347" y="1"/>
                    </a:moveTo>
                    <a:cubicBezTo>
                      <a:pt x="258" y="1"/>
                      <a:pt x="168" y="20"/>
                      <a:pt x="100" y="60"/>
                    </a:cubicBezTo>
                    <a:cubicBezTo>
                      <a:pt x="33" y="98"/>
                      <a:pt x="0" y="149"/>
                      <a:pt x="0" y="201"/>
                    </a:cubicBezTo>
                    <a:cubicBezTo>
                      <a:pt x="0" y="204"/>
                      <a:pt x="0" y="208"/>
                      <a:pt x="0" y="211"/>
                    </a:cubicBezTo>
                    <a:lnTo>
                      <a:pt x="2" y="211"/>
                    </a:lnTo>
                    <a:cubicBezTo>
                      <a:pt x="2" y="214"/>
                      <a:pt x="2" y="217"/>
                      <a:pt x="2" y="220"/>
                    </a:cubicBezTo>
                    <a:cubicBezTo>
                      <a:pt x="2" y="223"/>
                      <a:pt x="4" y="228"/>
                      <a:pt x="5" y="231"/>
                    </a:cubicBezTo>
                    <a:cubicBezTo>
                      <a:pt x="5" y="234"/>
                      <a:pt x="7" y="237"/>
                      <a:pt x="7" y="238"/>
                    </a:cubicBezTo>
                    <a:cubicBezTo>
                      <a:pt x="8" y="241"/>
                      <a:pt x="10" y="246"/>
                      <a:pt x="11" y="249"/>
                    </a:cubicBezTo>
                    <a:cubicBezTo>
                      <a:pt x="13" y="252"/>
                      <a:pt x="13" y="255"/>
                      <a:pt x="14" y="258"/>
                    </a:cubicBezTo>
                    <a:cubicBezTo>
                      <a:pt x="16" y="261"/>
                      <a:pt x="19" y="264"/>
                      <a:pt x="20" y="267"/>
                    </a:cubicBezTo>
                    <a:cubicBezTo>
                      <a:pt x="22" y="271"/>
                      <a:pt x="25" y="274"/>
                      <a:pt x="27" y="277"/>
                    </a:cubicBezTo>
                    <a:cubicBezTo>
                      <a:pt x="28" y="280"/>
                      <a:pt x="31" y="283"/>
                      <a:pt x="34" y="286"/>
                    </a:cubicBezTo>
                    <a:cubicBezTo>
                      <a:pt x="36" y="289"/>
                      <a:pt x="39" y="292"/>
                      <a:pt x="40" y="294"/>
                    </a:cubicBezTo>
                    <a:cubicBezTo>
                      <a:pt x="44" y="298"/>
                      <a:pt x="48" y="301"/>
                      <a:pt x="51" y="304"/>
                    </a:cubicBezTo>
                    <a:cubicBezTo>
                      <a:pt x="53" y="307"/>
                      <a:pt x="56" y="309"/>
                      <a:pt x="59" y="311"/>
                    </a:cubicBezTo>
                    <a:cubicBezTo>
                      <a:pt x="62" y="315"/>
                      <a:pt x="67" y="318"/>
                      <a:pt x="71" y="321"/>
                    </a:cubicBezTo>
                    <a:cubicBezTo>
                      <a:pt x="73" y="323"/>
                      <a:pt x="76" y="326"/>
                      <a:pt x="79" y="327"/>
                    </a:cubicBezTo>
                    <a:cubicBezTo>
                      <a:pt x="87" y="332"/>
                      <a:pt x="94" y="338"/>
                      <a:pt x="102" y="343"/>
                    </a:cubicBezTo>
                    <a:cubicBezTo>
                      <a:pt x="170" y="382"/>
                      <a:pt x="260" y="402"/>
                      <a:pt x="348" y="402"/>
                    </a:cubicBezTo>
                    <a:cubicBezTo>
                      <a:pt x="437" y="402"/>
                      <a:pt x="526" y="382"/>
                      <a:pt x="593" y="343"/>
                    </a:cubicBezTo>
                    <a:cubicBezTo>
                      <a:pt x="602" y="338"/>
                      <a:pt x="610" y="332"/>
                      <a:pt x="617" y="327"/>
                    </a:cubicBezTo>
                    <a:cubicBezTo>
                      <a:pt x="619" y="326"/>
                      <a:pt x="620" y="324"/>
                      <a:pt x="622" y="323"/>
                    </a:cubicBezTo>
                    <a:cubicBezTo>
                      <a:pt x="628" y="320"/>
                      <a:pt x="633" y="315"/>
                      <a:pt x="637" y="312"/>
                    </a:cubicBezTo>
                    <a:cubicBezTo>
                      <a:pt x="639" y="309"/>
                      <a:pt x="642" y="307"/>
                      <a:pt x="643" y="306"/>
                    </a:cubicBezTo>
                    <a:cubicBezTo>
                      <a:pt x="647" y="301"/>
                      <a:pt x="651" y="298"/>
                      <a:pt x="654" y="295"/>
                    </a:cubicBezTo>
                    <a:cubicBezTo>
                      <a:pt x="657" y="292"/>
                      <a:pt x="659" y="291"/>
                      <a:pt x="660" y="287"/>
                    </a:cubicBezTo>
                    <a:cubicBezTo>
                      <a:pt x="663" y="284"/>
                      <a:pt x="667" y="281"/>
                      <a:pt x="668" y="277"/>
                    </a:cubicBezTo>
                    <a:cubicBezTo>
                      <a:pt x="671" y="274"/>
                      <a:pt x="673" y="272"/>
                      <a:pt x="674" y="269"/>
                    </a:cubicBezTo>
                    <a:cubicBezTo>
                      <a:pt x="676" y="264"/>
                      <a:pt x="677" y="261"/>
                      <a:pt x="680" y="258"/>
                    </a:cubicBezTo>
                    <a:cubicBezTo>
                      <a:pt x="682" y="255"/>
                      <a:pt x="682" y="252"/>
                      <a:pt x="683" y="249"/>
                    </a:cubicBezTo>
                    <a:cubicBezTo>
                      <a:pt x="685" y="246"/>
                      <a:pt x="687" y="243"/>
                      <a:pt x="688" y="240"/>
                    </a:cubicBezTo>
                    <a:cubicBezTo>
                      <a:pt x="688" y="237"/>
                      <a:pt x="690" y="234"/>
                      <a:pt x="690" y="231"/>
                    </a:cubicBezTo>
                    <a:cubicBezTo>
                      <a:pt x="691" y="228"/>
                      <a:pt x="691" y="224"/>
                      <a:pt x="693" y="220"/>
                    </a:cubicBezTo>
                    <a:cubicBezTo>
                      <a:pt x="693" y="217"/>
                      <a:pt x="693" y="215"/>
                      <a:pt x="693" y="212"/>
                    </a:cubicBezTo>
                    <a:cubicBezTo>
                      <a:pt x="699" y="157"/>
                      <a:pt x="665" y="101"/>
                      <a:pt x="593" y="58"/>
                    </a:cubicBezTo>
                    <a:cubicBezTo>
                      <a:pt x="525" y="20"/>
                      <a:pt x="436" y="1"/>
                      <a:pt x="34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8" name="Google Shape;2878;p57"/>
              <p:cNvSpPr/>
              <p:nvPr/>
            </p:nvSpPr>
            <p:spPr>
              <a:xfrm>
                <a:off x="-2440149" y="1006432"/>
                <a:ext cx="26043" cy="14148"/>
              </a:xfrm>
              <a:custGeom>
                <a:rect b="b" l="l" r="r" t="t"/>
                <a:pathLst>
                  <a:path extrusionOk="0" h="339" w="624">
                    <a:moveTo>
                      <a:pt x="309" y="1"/>
                    </a:moveTo>
                    <a:cubicBezTo>
                      <a:pt x="230" y="1"/>
                      <a:pt x="151" y="17"/>
                      <a:pt x="91" y="50"/>
                    </a:cubicBezTo>
                    <a:cubicBezTo>
                      <a:pt x="31" y="83"/>
                      <a:pt x="0" y="126"/>
                      <a:pt x="0" y="169"/>
                    </a:cubicBezTo>
                    <a:cubicBezTo>
                      <a:pt x="0" y="172"/>
                      <a:pt x="2" y="175"/>
                      <a:pt x="2" y="178"/>
                    </a:cubicBezTo>
                    <a:cubicBezTo>
                      <a:pt x="2" y="181"/>
                      <a:pt x="2" y="183"/>
                      <a:pt x="2" y="186"/>
                    </a:cubicBezTo>
                    <a:cubicBezTo>
                      <a:pt x="3" y="189"/>
                      <a:pt x="3" y="192"/>
                      <a:pt x="5" y="195"/>
                    </a:cubicBezTo>
                    <a:cubicBezTo>
                      <a:pt x="5" y="197"/>
                      <a:pt x="7" y="200"/>
                      <a:pt x="7" y="203"/>
                    </a:cubicBezTo>
                    <a:cubicBezTo>
                      <a:pt x="8" y="204"/>
                      <a:pt x="8" y="207"/>
                      <a:pt x="11" y="210"/>
                    </a:cubicBezTo>
                    <a:cubicBezTo>
                      <a:pt x="11" y="213"/>
                      <a:pt x="13" y="215"/>
                      <a:pt x="14" y="216"/>
                    </a:cubicBezTo>
                    <a:cubicBezTo>
                      <a:pt x="16" y="220"/>
                      <a:pt x="17" y="223"/>
                      <a:pt x="19" y="226"/>
                    </a:cubicBezTo>
                    <a:cubicBezTo>
                      <a:pt x="22" y="227"/>
                      <a:pt x="22" y="230"/>
                      <a:pt x="23" y="233"/>
                    </a:cubicBezTo>
                    <a:cubicBezTo>
                      <a:pt x="27" y="235"/>
                      <a:pt x="28" y="238"/>
                      <a:pt x="31" y="241"/>
                    </a:cubicBezTo>
                    <a:cubicBezTo>
                      <a:pt x="33" y="244"/>
                      <a:pt x="34" y="246"/>
                      <a:pt x="37" y="247"/>
                    </a:cubicBezTo>
                    <a:cubicBezTo>
                      <a:pt x="39" y="250"/>
                      <a:pt x="43" y="253"/>
                      <a:pt x="47" y="256"/>
                    </a:cubicBezTo>
                    <a:cubicBezTo>
                      <a:pt x="48" y="258"/>
                      <a:pt x="50" y="260"/>
                      <a:pt x="53" y="263"/>
                    </a:cubicBezTo>
                    <a:cubicBezTo>
                      <a:pt x="56" y="266"/>
                      <a:pt x="60" y="267"/>
                      <a:pt x="63" y="270"/>
                    </a:cubicBezTo>
                    <a:cubicBezTo>
                      <a:pt x="67" y="272"/>
                      <a:pt x="68" y="273"/>
                      <a:pt x="71" y="275"/>
                    </a:cubicBezTo>
                    <a:cubicBezTo>
                      <a:pt x="77" y="280"/>
                      <a:pt x="85" y="284"/>
                      <a:pt x="93" y="289"/>
                    </a:cubicBezTo>
                    <a:cubicBezTo>
                      <a:pt x="153" y="322"/>
                      <a:pt x="233" y="338"/>
                      <a:pt x="312" y="338"/>
                    </a:cubicBezTo>
                    <a:cubicBezTo>
                      <a:pt x="391" y="338"/>
                      <a:pt x="470" y="322"/>
                      <a:pt x="530" y="289"/>
                    </a:cubicBezTo>
                    <a:cubicBezTo>
                      <a:pt x="537" y="284"/>
                      <a:pt x="543" y="280"/>
                      <a:pt x="550" y="275"/>
                    </a:cubicBezTo>
                    <a:cubicBezTo>
                      <a:pt x="553" y="275"/>
                      <a:pt x="554" y="273"/>
                      <a:pt x="556" y="272"/>
                    </a:cubicBezTo>
                    <a:cubicBezTo>
                      <a:pt x="560" y="269"/>
                      <a:pt x="565" y="266"/>
                      <a:pt x="568" y="263"/>
                    </a:cubicBezTo>
                    <a:cubicBezTo>
                      <a:pt x="571" y="261"/>
                      <a:pt x="573" y="258"/>
                      <a:pt x="574" y="258"/>
                    </a:cubicBezTo>
                    <a:cubicBezTo>
                      <a:pt x="577" y="255"/>
                      <a:pt x="580" y="250"/>
                      <a:pt x="583" y="247"/>
                    </a:cubicBezTo>
                    <a:cubicBezTo>
                      <a:pt x="586" y="246"/>
                      <a:pt x="586" y="244"/>
                      <a:pt x="590" y="243"/>
                    </a:cubicBezTo>
                    <a:cubicBezTo>
                      <a:pt x="591" y="240"/>
                      <a:pt x="594" y="235"/>
                      <a:pt x="597" y="233"/>
                    </a:cubicBezTo>
                    <a:cubicBezTo>
                      <a:pt x="599" y="230"/>
                      <a:pt x="599" y="229"/>
                      <a:pt x="600" y="226"/>
                    </a:cubicBezTo>
                    <a:cubicBezTo>
                      <a:pt x="603" y="223"/>
                      <a:pt x="605" y="220"/>
                      <a:pt x="606" y="216"/>
                    </a:cubicBezTo>
                    <a:cubicBezTo>
                      <a:pt x="608" y="215"/>
                      <a:pt x="610" y="213"/>
                      <a:pt x="610" y="210"/>
                    </a:cubicBezTo>
                    <a:cubicBezTo>
                      <a:pt x="611" y="207"/>
                      <a:pt x="613" y="204"/>
                      <a:pt x="614" y="201"/>
                    </a:cubicBezTo>
                    <a:cubicBezTo>
                      <a:pt x="614" y="200"/>
                      <a:pt x="614" y="197"/>
                      <a:pt x="616" y="195"/>
                    </a:cubicBezTo>
                    <a:cubicBezTo>
                      <a:pt x="616" y="192"/>
                      <a:pt x="617" y="189"/>
                      <a:pt x="617" y="186"/>
                    </a:cubicBezTo>
                    <a:cubicBezTo>
                      <a:pt x="619" y="183"/>
                      <a:pt x="619" y="181"/>
                      <a:pt x="619" y="178"/>
                    </a:cubicBezTo>
                    <a:cubicBezTo>
                      <a:pt x="623" y="132"/>
                      <a:pt x="593" y="86"/>
                      <a:pt x="528" y="50"/>
                    </a:cubicBezTo>
                    <a:cubicBezTo>
                      <a:pt x="467" y="17"/>
                      <a:pt x="388" y="1"/>
                      <a:pt x="30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9" name="Google Shape;2879;p57"/>
              <p:cNvSpPr/>
              <p:nvPr/>
            </p:nvSpPr>
            <p:spPr>
              <a:xfrm>
                <a:off x="-2444907" y="1032600"/>
                <a:ext cx="27128" cy="31468"/>
              </a:xfrm>
              <a:custGeom>
                <a:rect b="b" l="l" r="r" t="t"/>
                <a:pathLst>
                  <a:path extrusionOk="0" h="754" w="650">
                    <a:moveTo>
                      <a:pt x="650" y="0"/>
                    </a:moveTo>
                    <a:lnTo>
                      <a:pt x="1" y="663"/>
                    </a:lnTo>
                    <a:lnTo>
                      <a:pt x="1" y="754"/>
                    </a:lnTo>
                    <a:lnTo>
                      <a:pt x="650" y="91"/>
                    </a:lnTo>
                    <a:lnTo>
                      <a:pt x="65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0" name="Google Shape;2880;p57"/>
              <p:cNvSpPr/>
              <p:nvPr/>
            </p:nvSpPr>
            <p:spPr>
              <a:xfrm>
                <a:off x="-2465816" y="1060271"/>
                <a:ext cx="20951" cy="16611"/>
              </a:xfrm>
              <a:custGeom>
                <a:rect b="b" l="l" r="r" t="t"/>
                <a:pathLst>
                  <a:path extrusionOk="0" h="398" w="502">
                    <a:moveTo>
                      <a:pt x="502" y="0"/>
                    </a:moveTo>
                    <a:cubicBezTo>
                      <a:pt x="368" y="119"/>
                      <a:pt x="197" y="223"/>
                      <a:pt x="0" y="308"/>
                    </a:cubicBezTo>
                    <a:lnTo>
                      <a:pt x="0" y="397"/>
                    </a:lnTo>
                    <a:cubicBezTo>
                      <a:pt x="197" y="312"/>
                      <a:pt x="366" y="209"/>
                      <a:pt x="502" y="91"/>
                    </a:cubicBezTo>
                    <a:lnTo>
                      <a:pt x="50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1" name="Google Shape;2881;p57"/>
              <p:cNvSpPr/>
              <p:nvPr/>
            </p:nvSpPr>
            <p:spPr>
              <a:xfrm>
                <a:off x="-2577415" y="1073083"/>
                <a:ext cx="111641" cy="51543"/>
              </a:xfrm>
              <a:custGeom>
                <a:rect b="b" l="l" r="r" t="t"/>
                <a:pathLst>
                  <a:path extrusionOk="0" h="1235" w="2675">
                    <a:moveTo>
                      <a:pt x="2674" y="1"/>
                    </a:moveTo>
                    <a:lnTo>
                      <a:pt x="1" y="1144"/>
                    </a:lnTo>
                    <a:lnTo>
                      <a:pt x="1" y="1234"/>
                    </a:lnTo>
                    <a:lnTo>
                      <a:pt x="2674" y="92"/>
                    </a:lnTo>
                    <a:lnTo>
                      <a:pt x="2674" y="1"/>
                    </a:lnTo>
                    <a:close/>
                  </a:path>
                </a:pathLst>
              </a:custGeom>
              <a:gradFill>
                <a:gsLst>
                  <a:gs pos="0">
                    <a:schemeClr val="accent1"/>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2" name="Google Shape;2882;p57"/>
              <p:cNvSpPr/>
              <p:nvPr/>
            </p:nvSpPr>
            <p:spPr>
              <a:xfrm>
                <a:off x="-2592190" y="1112314"/>
                <a:ext cx="14816" cy="12312"/>
              </a:xfrm>
              <a:custGeom>
                <a:rect b="b" l="l" r="r" t="t"/>
                <a:pathLst>
                  <a:path extrusionOk="0" h="295" w="355">
                    <a:moveTo>
                      <a:pt x="1" y="1"/>
                    </a:moveTo>
                    <a:lnTo>
                      <a:pt x="1" y="90"/>
                    </a:lnTo>
                    <a:lnTo>
                      <a:pt x="355" y="294"/>
                    </a:lnTo>
                    <a:lnTo>
                      <a:pt x="355" y="204"/>
                    </a:lnTo>
                    <a:lnTo>
                      <a:pt x="1" y="1"/>
                    </a:lnTo>
                    <a:close/>
                  </a:path>
                </a:pathLst>
              </a:custGeom>
              <a:gradFill>
                <a:gsLst>
                  <a:gs pos="0">
                    <a:schemeClr val="accent1"/>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3" name="Google Shape;2883;p57"/>
              <p:cNvSpPr/>
              <p:nvPr/>
            </p:nvSpPr>
            <p:spPr>
              <a:xfrm>
                <a:off x="-2592190" y="1018870"/>
                <a:ext cx="174411" cy="101959"/>
              </a:xfrm>
              <a:custGeom>
                <a:rect b="b" l="l" r="r" t="t"/>
                <a:pathLst>
                  <a:path extrusionOk="0" h="2443" w="4179">
                    <a:moveTo>
                      <a:pt x="3608" y="0"/>
                    </a:moveTo>
                    <a:lnTo>
                      <a:pt x="2494" y="395"/>
                    </a:lnTo>
                    <a:cubicBezTo>
                      <a:pt x="2291" y="474"/>
                      <a:pt x="2111" y="572"/>
                      <a:pt x="1967" y="688"/>
                    </a:cubicBezTo>
                    <a:lnTo>
                      <a:pt x="1" y="2240"/>
                    </a:lnTo>
                    <a:lnTo>
                      <a:pt x="355" y="2443"/>
                    </a:lnTo>
                    <a:lnTo>
                      <a:pt x="3027" y="1300"/>
                    </a:lnTo>
                    <a:cubicBezTo>
                      <a:pt x="3225" y="1215"/>
                      <a:pt x="3394" y="1111"/>
                      <a:pt x="3530" y="992"/>
                    </a:cubicBezTo>
                    <a:lnTo>
                      <a:pt x="4179" y="329"/>
                    </a:lnTo>
                    <a:lnTo>
                      <a:pt x="4176" y="326"/>
                    </a:lnTo>
                    <a:cubicBezTo>
                      <a:pt x="4111" y="358"/>
                      <a:pt x="4032" y="373"/>
                      <a:pt x="3952" y="373"/>
                    </a:cubicBezTo>
                    <a:cubicBezTo>
                      <a:pt x="3864" y="373"/>
                      <a:pt x="3777" y="354"/>
                      <a:pt x="3710" y="315"/>
                    </a:cubicBezTo>
                    <a:cubicBezTo>
                      <a:pt x="3640" y="275"/>
                      <a:pt x="3608" y="225"/>
                      <a:pt x="3608" y="172"/>
                    </a:cubicBezTo>
                    <a:lnTo>
                      <a:pt x="3608" y="0"/>
                    </a:lnTo>
                    <a:close/>
                  </a:path>
                </a:pathLst>
              </a:custGeom>
              <a:gradFill>
                <a:gsLst>
                  <a:gs pos="0">
                    <a:schemeClr val="dk2"/>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7" name="Shape 2887"/>
        <p:cNvGrpSpPr/>
        <p:nvPr/>
      </p:nvGrpSpPr>
      <p:grpSpPr>
        <a:xfrm>
          <a:off x="0" y="0"/>
          <a:ext cx="0" cy="0"/>
          <a:chOff x="0" y="0"/>
          <a:chExt cx="0" cy="0"/>
        </a:xfrm>
      </p:grpSpPr>
      <p:sp>
        <p:nvSpPr>
          <p:cNvPr id="2888" name="Google Shape;2888;p5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NETWORK TEAM</a:t>
            </a:r>
            <a:endParaRPr/>
          </a:p>
        </p:txBody>
      </p:sp>
      <p:sp>
        <p:nvSpPr>
          <p:cNvPr id="2889" name="Google Shape;2889;p58"/>
          <p:cNvSpPr txBox="1"/>
          <p:nvPr>
            <p:ph idx="2" type="subTitle"/>
          </p:nvPr>
        </p:nvSpPr>
        <p:spPr>
          <a:xfrm>
            <a:off x="2096295" y="3905600"/>
            <a:ext cx="2305500" cy="394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Francisco Ribeiro</a:t>
            </a:r>
            <a:endParaRPr/>
          </a:p>
        </p:txBody>
      </p:sp>
      <p:sp>
        <p:nvSpPr>
          <p:cNvPr id="2890" name="Google Shape;2890;p58"/>
          <p:cNvSpPr txBox="1"/>
          <p:nvPr>
            <p:ph idx="4" type="subTitle"/>
          </p:nvPr>
        </p:nvSpPr>
        <p:spPr>
          <a:xfrm>
            <a:off x="4742188" y="3905600"/>
            <a:ext cx="2305500" cy="394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Miguel Vila</a:t>
            </a:r>
            <a:endParaRPr/>
          </a:p>
        </p:txBody>
      </p:sp>
      <p:pic>
        <p:nvPicPr>
          <p:cNvPr id="2891" name="Google Shape;2891;p58"/>
          <p:cNvPicPr preferRelativeResize="0"/>
          <p:nvPr>
            <p:ph idx="2" type="pic"/>
          </p:nvPr>
        </p:nvPicPr>
        <p:blipFill rotWithShape="1">
          <a:blip r:embed="rId3">
            <a:alphaModFix/>
          </a:blip>
          <a:srcRect b="25843" l="0" r="0" t="0"/>
          <a:stretch/>
        </p:blipFill>
        <p:spPr>
          <a:xfrm>
            <a:off x="2262369" y="1593600"/>
            <a:ext cx="1973352" cy="2135724"/>
          </a:xfrm>
          <a:prstGeom prst="rect">
            <a:avLst/>
          </a:prstGeom>
          <a:noFill/>
          <a:ln>
            <a:noFill/>
          </a:ln>
          <a:effectLst>
            <a:outerShdw blurRad="142875" rotWithShape="0" algn="bl" dir="5400000" dist="76200">
              <a:srgbClr val="000000">
                <a:alpha val="50000"/>
              </a:srgbClr>
            </a:outerShdw>
          </a:effectLst>
        </p:spPr>
      </p:pic>
      <p:pic>
        <p:nvPicPr>
          <p:cNvPr id="2892" name="Google Shape;2892;p58"/>
          <p:cNvPicPr preferRelativeResize="0"/>
          <p:nvPr>
            <p:ph idx="3" type="pic"/>
          </p:nvPr>
        </p:nvPicPr>
        <p:blipFill rotWithShape="1">
          <a:blip r:embed="rId4">
            <a:alphaModFix/>
          </a:blip>
          <a:srcRect b="0" l="3797" r="3806" t="0"/>
          <a:stretch/>
        </p:blipFill>
        <p:spPr>
          <a:xfrm>
            <a:off x="4908262" y="1593600"/>
            <a:ext cx="1973350" cy="2135725"/>
          </a:xfrm>
          <a:prstGeom prst="rect">
            <a:avLst/>
          </a:prstGeom>
          <a:noFill/>
          <a:ln>
            <a:noFill/>
          </a:ln>
          <a:effectLst>
            <a:outerShdw blurRad="142875" rotWithShape="0" algn="bl" dir="5400000" dist="76200">
              <a:srgbClr val="000000">
                <a:alpha val="50000"/>
              </a:srgbClr>
            </a:outerShdw>
          </a:effectLst>
        </p:spPr>
      </p:pic>
      <p:grpSp>
        <p:nvGrpSpPr>
          <p:cNvPr id="2893" name="Google Shape;2893;p58"/>
          <p:cNvGrpSpPr/>
          <p:nvPr/>
        </p:nvGrpSpPr>
        <p:grpSpPr>
          <a:xfrm>
            <a:off x="6511369" y="304099"/>
            <a:ext cx="2456070" cy="1463059"/>
            <a:chOff x="3024078" y="1987423"/>
            <a:chExt cx="3101881" cy="1847763"/>
          </a:xfrm>
        </p:grpSpPr>
        <p:grpSp>
          <p:nvGrpSpPr>
            <p:cNvPr id="2894" name="Google Shape;2894;p58"/>
            <p:cNvGrpSpPr/>
            <p:nvPr/>
          </p:nvGrpSpPr>
          <p:grpSpPr>
            <a:xfrm>
              <a:off x="3339466" y="2138929"/>
              <a:ext cx="2455292" cy="1617889"/>
              <a:chOff x="-3209756" y="1803812"/>
              <a:chExt cx="2235335" cy="1472951"/>
            </a:xfrm>
          </p:grpSpPr>
          <p:grpSp>
            <p:nvGrpSpPr>
              <p:cNvPr id="2895" name="Google Shape;2895;p58"/>
              <p:cNvGrpSpPr/>
              <p:nvPr/>
            </p:nvGrpSpPr>
            <p:grpSpPr>
              <a:xfrm>
                <a:off x="-1885420" y="1803812"/>
                <a:ext cx="163333" cy="251385"/>
                <a:chOff x="-3916750" y="2838725"/>
                <a:chExt cx="106150" cy="163375"/>
              </a:xfrm>
            </p:grpSpPr>
            <p:sp>
              <p:nvSpPr>
                <p:cNvPr id="2896" name="Google Shape;2896;p58"/>
                <p:cNvSpPr/>
                <p:nvPr/>
              </p:nvSpPr>
              <p:spPr>
                <a:xfrm>
                  <a:off x="-3912025" y="2929400"/>
                  <a:ext cx="97175" cy="72700"/>
                </a:xfrm>
                <a:custGeom>
                  <a:rect b="b" l="l" r="r" t="t"/>
                  <a:pathLst>
                    <a:path extrusionOk="0" h="2908" w="3887">
                      <a:moveTo>
                        <a:pt x="1" y="1686"/>
                      </a:moveTo>
                      <a:lnTo>
                        <a:pt x="1" y="1685"/>
                      </a:lnTo>
                      <a:lnTo>
                        <a:pt x="1" y="62"/>
                      </a:lnTo>
                      <a:lnTo>
                        <a:pt x="3865" y="0"/>
                      </a:lnTo>
                      <a:lnTo>
                        <a:pt x="3865" y="1622"/>
                      </a:lnTo>
                      <a:lnTo>
                        <a:pt x="3862" y="1622"/>
                      </a:lnTo>
                      <a:cubicBezTo>
                        <a:pt x="3886" y="1926"/>
                        <a:pt x="3700" y="2235"/>
                        <a:pt x="3295" y="2468"/>
                      </a:cubicBezTo>
                      <a:cubicBezTo>
                        <a:pt x="2539" y="2904"/>
                        <a:pt x="1316" y="2908"/>
                        <a:pt x="564" y="2474"/>
                      </a:cubicBezTo>
                      <a:cubicBezTo>
                        <a:pt x="190" y="2257"/>
                        <a:pt x="2" y="1975"/>
                        <a:pt x="2" y="1691"/>
                      </a:cubicBezTo>
                      <a:lnTo>
                        <a:pt x="1" y="1691"/>
                      </a:lnTo>
                      <a:lnTo>
                        <a:pt x="1" y="1686"/>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7" name="Google Shape;2897;p58"/>
                <p:cNvSpPr/>
                <p:nvPr/>
              </p:nvSpPr>
              <p:spPr>
                <a:xfrm>
                  <a:off x="-3916750" y="2903025"/>
                  <a:ext cx="106150" cy="55825"/>
                </a:xfrm>
                <a:custGeom>
                  <a:rect b="b" l="l" r="r" t="t"/>
                  <a:pathLst>
                    <a:path extrusionOk="0" h="2233" w="4246">
                      <a:moveTo>
                        <a:pt x="2135" y="1"/>
                      </a:moveTo>
                      <a:cubicBezTo>
                        <a:pt x="1638" y="1"/>
                        <a:pt x="1141" y="110"/>
                        <a:pt x="760" y="329"/>
                      </a:cubicBezTo>
                      <a:cubicBezTo>
                        <a:pt x="3" y="766"/>
                        <a:pt x="0" y="1474"/>
                        <a:pt x="753" y="1907"/>
                      </a:cubicBezTo>
                      <a:cubicBezTo>
                        <a:pt x="1127" y="2124"/>
                        <a:pt x="1618" y="2232"/>
                        <a:pt x="2110" y="2232"/>
                      </a:cubicBezTo>
                      <a:cubicBezTo>
                        <a:pt x="2607" y="2232"/>
                        <a:pt x="3105" y="2122"/>
                        <a:pt x="3486" y="1903"/>
                      </a:cubicBezTo>
                      <a:cubicBezTo>
                        <a:pt x="4243" y="1466"/>
                        <a:pt x="4246" y="758"/>
                        <a:pt x="3494" y="325"/>
                      </a:cubicBezTo>
                      <a:cubicBezTo>
                        <a:pt x="3119" y="109"/>
                        <a:pt x="2627" y="1"/>
                        <a:pt x="213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8" name="Google Shape;2898;p58"/>
                <p:cNvSpPr/>
                <p:nvPr/>
              </p:nvSpPr>
              <p:spPr>
                <a:xfrm>
                  <a:off x="-3903975" y="2906525"/>
                  <a:ext cx="81075" cy="44725"/>
                </a:xfrm>
                <a:custGeom>
                  <a:rect b="b" l="l" r="r" t="t"/>
                  <a:pathLst>
                    <a:path extrusionOk="0" h="1789" w="3243">
                      <a:moveTo>
                        <a:pt x="3223" y="0"/>
                      </a:moveTo>
                      <a:lnTo>
                        <a:pt x="0" y="51"/>
                      </a:lnTo>
                      <a:lnTo>
                        <a:pt x="0" y="860"/>
                      </a:lnTo>
                      <a:lnTo>
                        <a:pt x="0" y="863"/>
                      </a:lnTo>
                      <a:lnTo>
                        <a:pt x="0" y="866"/>
                      </a:lnTo>
                      <a:cubicBezTo>
                        <a:pt x="0" y="1103"/>
                        <a:pt x="157" y="1338"/>
                        <a:pt x="468" y="1518"/>
                      </a:cubicBezTo>
                      <a:cubicBezTo>
                        <a:pt x="781" y="1698"/>
                        <a:pt x="1191" y="1788"/>
                        <a:pt x="1602" y="1788"/>
                      </a:cubicBezTo>
                      <a:cubicBezTo>
                        <a:pt x="2016" y="1788"/>
                        <a:pt x="2431" y="1697"/>
                        <a:pt x="2749" y="1514"/>
                      </a:cubicBezTo>
                      <a:cubicBezTo>
                        <a:pt x="3086" y="1320"/>
                        <a:pt x="3243" y="1061"/>
                        <a:pt x="3223" y="808"/>
                      </a:cubicBezTo>
                      <a:lnTo>
                        <a:pt x="322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9" name="Google Shape;2899;p58"/>
                <p:cNvSpPr/>
                <p:nvPr/>
              </p:nvSpPr>
              <p:spPr>
                <a:xfrm>
                  <a:off x="-3907975" y="2884525"/>
                  <a:ext cx="88575" cy="46575"/>
                </a:xfrm>
                <a:custGeom>
                  <a:rect b="b" l="l" r="r" t="t"/>
                  <a:pathLst>
                    <a:path extrusionOk="0" h="1863" w="3543">
                      <a:moveTo>
                        <a:pt x="1783" y="0"/>
                      </a:moveTo>
                      <a:cubicBezTo>
                        <a:pt x="1369" y="0"/>
                        <a:pt x="953" y="92"/>
                        <a:pt x="635" y="276"/>
                      </a:cubicBezTo>
                      <a:cubicBezTo>
                        <a:pt x="3" y="640"/>
                        <a:pt x="0" y="1229"/>
                        <a:pt x="628" y="1592"/>
                      </a:cubicBezTo>
                      <a:cubicBezTo>
                        <a:pt x="940" y="1772"/>
                        <a:pt x="1350" y="1862"/>
                        <a:pt x="1761" y="1862"/>
                      </a:cubicBezTo>
                      <a:cubicBezTo>
                        <a:pt x="2176" y="1862"/>
                        <a:pt x="2591" y="1771"/>
                        <a:pt x="2909" y="1588"/>
                      </a:cubicBezTo>
                      <a:cubicBezTo>
                        <a:pt x="3540" y="1223"/>
                        <a:pt x="3543" y="634"/>
                        <a:pt x="2915" y="271"/>
                      </a:cubicBezTo>
                      <a:cubicBezTo>
                        <a:pt x="2603" y="90"/>
                        <a:pt x="2194" y="0"/>
                        <a:pt x="17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0" name="Google Shape;2900;p58"/>
                <p:cNvSpPr/>
                <p:nvPr/>
              </p:nvSpPr>
              <p:spPr>
                <a:xfrm>
                  <a:off x="-3884325" y="2871525"/>
                  <a:ext cx="36125" cy="42625"/>
                </a:xfrm>
                <a:custGeom>
                  <a:rect b="b" l="l" r="r" t="t"/>
                  <a:pathLst>
                    <a:path extrusionOk="0" h="1705" w="1445">
                      <a:moveTo>
                        <a:pt x="1435" y="0"/>
                      </a:moveTo>
                      <a:lnTo>
                        <a:pt x="0" y="23"/>
                      </a:lnTo>
                      <a:lnTo>
                        <a:pt x="0" y="1292"/>
                      </a:lnTo>
                      <a:lnTo>
                        <a:pt x="0" y="1294"/>
                      </a:lnTo>
                      <a:cubicBezTo>
                        <a:pt x="2" y="1399"/>
                        <a:pt x="71" y="1503"/>
                        <a:pt x="209" y="1583"/>
                      </a:cubicBezTo>
                      <a:cubicBezTo>
                        <a:pt x="349" y="1664"/>
                        <a:pt x="532" y="1704"/>
                        <a:pt x="715" y="1704"/>
                      </a:cubicBezTo>
                      <a:cubicBezTo>
                        <a:pt x="899" y="1704"/>
                        <a:pt x="1083" y="1663"/>
                        <a:pt x="1225" y="1582"/>
                      </a:cubicBezTo>
                      <a:cubicBezTo>
                        <a:pt x="1374" y="1495"/>
                        <a:pt x="1445" y="1380"/>
                        <a:pt x="1435" y="1268"/>
                      </a:cubicBezTo>
                      <a:lnTo>
                        <a:pt x="143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1" name="Google Shape;2901;p58"/>
                <p:cNvSpPr/>
                <p:nvPr/>
              </p:nvSpPr>
              <p:spPr>
                <a:xfrm>
                  <a:off x="-3896025" y="2838725"/>
                  <a:ext cx="56700" cy="56350"/>
                </a:xfrm>
                <a:custGeom>
                  <a:rect b="b" l="l" r="r" t="t"/>
                  <a:pathLst>
                    <a:path extrusionOk="0" h="2254" w="2268">
                      <a:moveTo>
                        <a:pt x="1157" y="0"/>
                      </a:moveTo>
                      <a:cubicBezTo>
                        <a:pt x="47" y="0"/>
                        <a:pt x="114" y="1302"/>
                        <a:pt x="114" y="1302"/>
                      </a:cubicBezTo>
                      <a:cubicBezTo>
                        <a:pt x="114" y="1302"/>
                        <a:pt x="1" y="2192"/>
                        <a:pt x="954" y="2249"/>
                      </a:cubicBezTo>
                      <a:cubicBezTo>
                        <a:pt x="1008" y="2252"/>
                        <a:pt x="1059" y="2254"/>
                        <a:pt x="1107" y="2254"/>
                      </a:cubicBezTo>
                      <a:cubicBezTo>
                        <a:pt x="2171" y="2254"/>
                        <a:pt x="2172" y="1518"/>
                        <a:pt x="2172" y="1518"/>
                      </a:cubicBezTo>
                      <a:cubicBezTo>
                        <a:pt x="2172" y="1518"/>
                        <a:pt x="2268" y="0"/>
                        <a:pt x="1157" y="0"/>
                      </a:cubicBezTo>
                      <a:close/>
                    </a:path>
                  </a:pathLst>
                </a:custGeom>
                <a:gradFill>
                  <a:gsLst>
                    <a:gs pos="0">
                      <a:schemeClr val="accent1"/>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02" name="Google Shape;2902;p58"/>
              <p:cNvGrpSpPr/>
              <p:nvPr/>
            </p:nvGrpSpPr>
            <p:grpSpPr>
              <a:xfrm>
                <a:off x="-1137754" y="2214606"/>
                <a:ext cx="163333" cy="251385"/>
                <a:chOff x="-3916750" y="2838725"/>
                <a:chExt cx="106150" cy="163375"/>
              </a:xfrm>
            </p:grpSpPr>
            <p:sp>
              <p:nvSpPr>
                <p:cNvPr id="2903" name="Google Shape;2903;p58"/>
                <p:cNvSpPr/>
                <p:nvPr/>
              </p:nvSpPr>
              <p:spPr>
                <a:xfrm>
                  <a:off x="-3912025" y="2929400"/>
                  <a:ext cx="97175" cy="72700"/>
                </a:xfrm>
                <a:custGeom>
                  <a:rect b="b" l="l" r="r" t="t"/>
                  <a:pathLst>
                    <a:path extrusionOk="0" h="2908" w="3887">
                      <a:moveTo>
                        <a:pt x="1" y="1686"/>
                      </a:moveTo>
                      <a:lnTo>
                        <a:pt x="1" y="1685"/>
                      </a:lnTo>
                      <a:lnTo>
                        <a:pt x="1" y="62"/>
                      </a:lnTo>
                      <a:lnTo>
                        <a:pt x="3865" y="0"/>
                      </a:lnTo>
                      <a:lnTo>
                        <a:pt x="3865" y="1622"/>
                      </a:lnTo>
                      <a:lnTo>
                        <a:pt x="3862" y="1622"/>
                      </a:lnTo>
                      <a:cubicBezTo>
                        <a:pt x="3886" y="1926"/>
                        <a:pt x="3700" y="2235"/>
                        <a:pt x="3295" y="2468"/>
                      </a:cubicBezTo>
                      <a:cubicBezTo>
                        <a:pt x="2539" y="2904"/>
                        <a:pt x="1316" y="2908"/>
                        <a:pt x="564" y="2474"/>
                      </a:cubicBezTo>
                      <a:cubicBezTo>
                        <a:pt x="190" y="2257"/>
                        <a:pt x="2" y="1975"/>
                        <a:pt x="2" y="1691"/>
                      </a:cubicBezTo>
                      <a:lnTo>
                        <a:pt x="1" y="1691"/>
                      </a:lnTo>
                      <a:lnTo>
                        <a:pt x="1" y="1686"/>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4" name="Google Shape;2904;p58"/>
                <p:cNvSpPr/>
                <p:nvPr/>
              </p:nvSpPr>
              <p:spPr>
                <a:xfrm>
                  <a:off x="-3916750" y="2903025"/>
                  <a:ext cx="106150" cy="55825"/>
                </a:xfrm>
                <a:custGeom>
                  <a:rect b="b" l="l" r="r" t="t"/>
                  <a:pathLst>
                    <a:path extrusionOk="0" h="2233" w="4246">
                      <a:moveTo>
                        <a:pt x="2135" y="1"/>
                      </a:moveTo>
                      <a:cubicBezTo>
                        <a:pt x="1638" y="1"/>
                        <a:pt x="1141" y="110"/>
                        <a:pt x="760" y="329"/>
                      </a:cubicBezTo>
                      <a:cubicBezTo>
                        <a:pt x="3" y="766"/>
                        <a:pt x="0" y="1474"/>
                        <a:pt x="753" y="1907"/>
                      </a:cubicBezTo>
                      <a:cubicBezTo>
                        <a:pt x="1127" y="2124"/>
                        <a:pt x="1618" y="2232"/>
                        <a:pt x="2110" y="2232"/>
                      </a:cubicBezTo>
                      <a:cubicBezTo>
                        <a:pt x="2607" y="2232"/>
                        <a:pt x="3105" y="2122"/>
                        <a:pt x="3486" y="1903"/>
                      </a:cubicBezTo>
                      <a:cubicBezTo>
                        <a:pt x="4243" y="1466"/>
                        <a:pt x="4246" y="758"/>
                        <a:pt x="3494" y="325"/>
                      </a:cubicBezTo>
                      <a:cubicBezTo>
                        <a:pt x="3119" y="109"/>
                        <a:pt x="2627" y="1"/>
                        <a:pt x="213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5" name="Google Shape;2905;p58"/>
                <p:cNvSpPr/>
                <p:nvPr/>
              </p:nvSpPr>
              <p:spPr>
                <a:xfrm>
                  <a:off x="-3903975" y="2906525"/>
                  <a:ext cx="81075" cy="44725"/>
                </a:xfrm>
                <a:custGeom>
                  <a:rect b="b" l="l" r="r" t="t"/>
                  <a:pathLst>
                    <a:path extrusionOk="0" h="1789" w="3243">
                      <a:moveTo>
                        <a:pt x="3223" y="0"/>
                      </a:moveTo>
                      <a:lnTo>
                        <a:pt x="0" y="51"/>
                      </a:lnTo>
                      <a:lnTo>
                        <a:pt x="0" y="860"/>
                      </a:lnTo>
                      <a:lnTo>
                        <a:pt x="0" y="863"/>
                      </a:lnTo>
                      <a:lnTo>
                        <a:pt x="0" y="866"/>
                      </a:lnTo>
                      <a:cubicBezTo>
                        <a:pt x="0" y="1103"/>
                        <a:pt x="157" y="1338"/>
                        <a:pt x="468" y="1518"/>
                      </a:cubicBezTo>
                      <a:cubicBezTo>
                        <a:pt x="781" y="1698"/>
                        <a:pt x="1191" y="1788"/>
                        <a:pt x="1602" y="1788"/>
                      </a:cubicBezTo>
                      <a:cubicBezTo>
                        <a:pt x="2016" y="1788"/>
                        <a:pt x="2431" y="1697"/>
                        <a:pt x="2749" y="1514"/>
                      </a:cubicBezTo>
                      <a:cubicBezTo>
                        <a:pt x="3086" y="1320"/>
                        <a:pt x="3243" y="1061"/>
                        <a:pt x="3223" y="808"/>
                      </a:cubicBezTo>
                      <a:lnTo>
                        <a:pt x="322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6" name="Google Shape;2906;p58"/>
                <p:cNvSpPr/>
                <p:nvPr/>
              </p:nvSpPr>
              <p:spPr>
                <a:xfrm>
                  <a:off x="-3907975" y="2884525"/>
                  <a:ext cx="88575" cy="46575"/>
                </a:xfrm>
                <a:custGeom>
                  <a:rect b="b" l="l" r="r" t="t"/>
                  <a:pathLst>
                    <a:path extrusionOk="0" h="1863" w="3543">
                      <a:moveTo>
                        <a:pt x="1783" y="0"/>
                      </a:moveTo>
                      <a:cubicBezTo>
                        <a:pt x="1369" y="0"/>
                        <a:pt x="953" y="92"/>
                        <a:pt x="635" y="276"/>
                      </a:cubicBezTo>
                      <a:cubicBezTo>
                        <a:pt x="3" y="640"/>
                        <a:pt x="0" y="1229"/>
                        <a:pt x="628" y="1592"/>
                      </a:cubicBezTo>
                      <a:cubicBezTo>
                        <a:pt x="940" y="1772"/>
                        <a:pt x="1350" y="1862"/>
                        <a:pt x="1761" y="1862"/>
                      </a:cubicBezTo>
                      <a:cubicBezTo>
                        <a:pt x="2176" y="1862"/>
                        <a:pt x="2591" y="1771"/>
                        <a:pt x="2909" y="1588"/>
                      </a:cubicBezTo>
                      <a:cubicBezTo>
                        <a:pt x="3540" y="1223"/>
                        <a:pt x="3543" y="634"/>
                        <a:pt x="2915" y="271"/>
                      </a:cubicBezTo>
                      <a:cubicBezTo>
                        <a:pt x="2603" y="90"/>
                        <a:pt x="2194" y="0"/>
                        <a:pt x="17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7" name="Google Shape;2907;p58"/>
                <p:cNvSpPr/>
                <p:nvPr/>
              </p:nvSpPr>
              <p:spPr>
                <a:xfrm>
                  <a:off x="-3884325" y="2871525"/>
                  <a:ext cx="36125" cy="42625"/>
                </a:xfrm>
                <a:custGeom>
                  <a:rect b="b" l="l" r="r" t="t"/>
                  <a:pathLst>
                    <a:path extrusionOk="0" h="1705" w="1445">
                      <a:moveTo>
                        <a:pt x="1435" y="0"/>
                      </a:moveTo>
                      <a:lnTo>
                        <a:pt x="0" y="23"/>
                      </a:lnTo>
                      <a:lnTo>
                        <a:pt x="0" y="1292"/>
                      </a:lnTo>
                      <a:lnTo>
                        <a:pt x="0" y="1294"/>
                      </a:lnTo>
                      <a:cubicBezTo>
                        <a:pt x="2" y="1399"/>
                        <a:pt x="71" y="1503"/>
                        <a:pt x="209" y="1583"/>
                      </a:cubicBezTo>
                      <a:cubicBezTo>
                        <a:pt x="349" y="1664"/>
                        <a:pt x="532" y="1704"/>
                        <a:pt x="715" y="1704"/>
                      </a:cubicBezTo>
                      <a:cubicBezTo>
                        <a:pt x="899" y="1704"/>
                        <a:pt x="1083" y="1663"/>
                        <a:pt x="1225" y="1582"/>
                      </a:cubicBezTo>
                      <a:cubicBezTo>
                        <a:pt x="1374" y="1495"/>
                        <a:pt x="1445" y="1380"/>
                        <a:pt x="1435" y="1268"/>
                      </a:cubicBezTo>
                      <a:lnTo>
                        <a:pt x="143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8" name="Google Shape;2908;p58"/>
                <p:cNvSpPr/>
                <p:nvPr/>
              </p:nvSpPr>
              <p:spPr>
                <a:xfrm>
                  <a:off x="-3896025" y="2838725"/>
                  <a:ext cx="56700" cy="56350"/>
                </a:xfrm>
                <a:custGeom>
                  <a:rect b="b" l="l" r="r" t="t"/>
                  <a:pathLst>
                    <a:path extrusionOk="0" h="2254" w="2268">
                      <a:moveTo>
                        <a:pt x="1157" y="0"/>
                      </a:moveTo>
                      <a:cubicBezTo>
                        <a:pt x="47" y="0"/>
                        <a:pt x="114" y="1302"/>
                        <a:pt x="114" y="1302"/>
                      </a:cubicBezTo>
                      <a:cubicBezTo>
                        <a:pt x="114" y="1302"/>
                        <a:pt x="1" y="2192"/>
                        <a:pt x="954" y="2249"/>
                      </a:cubicBezTo>
                      <a:cubicBezTo>
                        <a:pt x="1008" y="2252"/>
                        <a:pt x="1059" y="2254"/>
                        <a:pt x="1107" y="2254"/>
                      </a:cubicBezTo>
                      <a:cubicBezTo>
                        <a:pt x="2171" y="2254"/>
                        <a:pt x="2172" y="1518"/>
                        <a:pt x="2172" y="1518"/>
                      </a:cubicBezTo>
                      <a:cubicBezTo>
                        <a:pt x="2172" y="1518"/>
                        <a:pt x="2268" y="0"/>
                        <a:pt x="1157" y="0"/>
                      </a:cubicBezTo>
                      <a:close/>
                    </a:path>
                  </a:pathLst>
                </a:custGeom>
                <a:gradFill>
                  <a:gsLst>
                    <a:gs pos="0">
                      <a:schemeClr val="accent1"/>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09" name="Google Shape;2909;p58"/>
              <p:cNvSpPr/>
              <p:nvPr/>
            </p:nvSpPr>
            <p:spPr>
              <a:xfrm>
                <a:off x="-2508114" y="2583837"/>
                <a:ext cx="569742" cy="593015"/>
              </a:xfrm>
              <a:custGeom>
                <a:rect b="b" l="l" r="r" t="t"/>
                <a:pathLst>
                  <a:path extrusionOk="0" h="15416" w="14811">
                    <a:moveTo>
                      <a:pt x="6981" y="0"/>
                    </a:moveTo>
                    <a:cubicBezTo>
                      <a:pt x="5825" y="1041"/>
                      <a:pt x="4648" y="2057"/>
                      <a:pt x="3462" y="3061"/>
                    </a:cubicBezTo>
                    <a:cubicBezTo>
                      <a:pt x="2871" y="3564"/>
                      <a:pt x="2279" y="4069"/>
                      <a:pt x="1681" y="4562"/>
                    </a:cubicBezTo>
                    <a:lnTo>
                      <a:pt x="785" y="5307"/>
                    </a:lnTo>
                    <a:cubicBezTo>
                      <a:pt x="642" y="5424"/>
                      <a:pt x="464" y="5562"/>
                      <a:pt x="336" y="5742"/>
                    </a:cubicBezTo>
                    <a:cubicBezTo>
                      <a:pt x="207" y="5918"/>
                      <a:pt x="122" y="6124"/>
                      <a:pt x="82" y="6336"/>
                    </a:cubicBezTo>
                    <a:cubicBezTo>
                      <a:pt x="1" y="6761"/>
                      <a:pt x="107" y="7214"/>
                      <a:pt x="375" y="7550"/>
                    </a:cubicBezTo>
                    <a:cubicBezTo>
                      <a:pt x="505" y="7717"/>
                      <a:pt x="682" y="7853"/>
                      <a:pt x="858" y="7951"/>
                    </a:cubicBezTo>
                    <a:lnTo>
                      <a:pt x="1364" y="8239"/>
                    </a:lnTo>
                    <a:lnTo>
                      <a:pt x="3390" y="9389"/>
                    </a:lnTo>
                    <a:cubicBezTo>
                      <a:pt x="4742" y="10154"/>
                      <a:pt x="6080" y="10938"/>
                      <a:pt x="7426" y="11714"/>
                    </a:cubicBezTo>
                    <a:lnTo>
                      <a:pt x="11436" y="14084"/>
                    </a:lnTo>
                    <a:lnTo>
                      <a:pt x="13434" y="15279"/>
                    </a:lnTo>
                    <a:cubicBezTo>
                      <a:pt x="13571" y="15364"/>
                      <a:pt x="13741" y="15415"/>
                      <a:pt x="13910" y="15415"/>
                    </a:cubicBezTo>
                    <a:cubicBezTo>
                      <a:pt x="13968" y="15415"/>
                      <a:pt x="14026" y="15409"/>
                      <a:pt x="14083" y="15396"/>
                    </a:cubicBezTo>
                    <a:cubicBezTo>
                      <a:pt x="14306" y="15353"/>
                      <a:pt x="14508" y="15221"/>
                      <a:pt x="14642" y="15035"/>
                    </a:cubicBezTo>
                    <a:cubicBezTo>
                      <a:pt x="14712" y="14944"/>
                      <a:pt x="14754" y="14833"/>
                      <a:pt x="14785" y="14722"/>
                    </a:cubicBezTo>
                    <a:cubicBezTo>
                      <a:pt x="14811" y="14613"/>
                      <a:pt x="14811" y="14484"/>
                      <a:pt x="14808" y="14396"/>
                    </a:cubicBezTo>
                    <a:lnTo>
                      <a:pt x="14794" y="13813"/>
                    </a:lnTo>
                    <a:cubicBezTo>
                      <a:pt x="14755" y="12261"/>
                      <a:pt x="14731" y="10708"/>
                      <a:pt x="14726" y="9154"/>
                    </a:cubicBezTo>
                    <a:cubicBezTo>
                      <a:pt x="14714" y="7600"/>
                      <a:pt x="14715" y="6047"/>
                      <a:pt x="14748" y="4492"/>
                    </a:cubicBezTo>
                    <a:lnTo>
                      <a:pt x="14748" y="4492"/>
                    </a:lnTo>
                    <a:lnTo>
                      <a:pt x="13742" y="4533"/>
                    </a:lnTo>
                    <a:cubicBezTo>
                      <a:pt x="13905" y="6081"/>
                      <a:pt x="14037" y="7630"/>
                      <a:pt x="14154" y="9179"/>
                    </a:cubicBezTo>
                    <a:cubicBezTo>
                      <a:pt x="14280" y="10728"/>
                      <a:pt x="14385" y="12277"/>
                      <a:pt x="14477" y="13827"/>
                    </a:cubicBezTo>
                    <a:lnTo>
                      <a:pt x="14512" y="14408"/>
                    </a:lnTo>
                    <a:cubicBezTo>
                      <a:pt x="14519" y="14513"/>
                      <a:pt x="14520" y="14579"/>
                      <a:pt x="14506" y="14661"/>
                    </a:cubicBezTo>
                    <a:cubicBezTo>
                      <a:pt x="14488" y="14736"/>
                      <a:pt x="14463" y="14813"/>
                      <a:pt x="14416" y="14878"/>
                    </a:cubicBezTo>
                    <a:cubicBezTo>
                      <a:pt x="14301" y="15057"/>
                      <a:pt x="14092" y="15160"/>
                      <a:pt x="13880" y="15160"/>
                    </a:cubicBezTo>
                    <a:cubicBezTo>
                      <a:pt x="13769" y="15160"/>
                      <a:pt x="13657" y="15132"/>
                      <a:pt x="13557" y="15070"/>
                    </a:cubicBezTo>
                    <a:lnTo>
                      <a:pt x="11531" y="13919"/>
                    </a:lnTo>
                    <a:lnTo>
                      <a:pt x="7494" y="11597"/>
                    </a:lnTo>
                    <a:cubicBezTo>
                      <a:pt x="6157" y="10808"/>
                      <a:pt x="4814" y="10028"/>
                      <a:pt x="3483" y="9228"/>
                    </a:cubicBezTo>
                    <a:lnTo>
                      <a:pt x="1485" y="8033"/>
                    </a:lnTo>
                    <a:lnTo>
                      <a:pt x="985" y="7734"/>
                    </a:lnTo>
                    <a:cubicBezTo>
                      <a:pt x="825" y="7637"/>
                      <a:pt x="692" y="7531"/>
                      <a:pt x="587" y="7387"/>
                    </a:cubicBezTo>
                    <a:cubicBezTo>
                      <a:pt x="378" y="7107"/>
                      <a:pt x="307" y="6734"/>
                      <a:pt x="384" y="6399"/>
                    </a:cubicBezTo>
                    <a:cubicBezTo>
                      <a:pt x="422" y="6231"/>
                      <a:pt x="495" y="6073"/>
                      <a:pt x="601" y="5939"/>
                    </a:cubicBezTo>
                    <a:cubicBezTo>
                      <a:pt x="705" y="5804"/>
                      <a:pt x="839" y="5705"/>
                      <a:pt x="1002" y="5582"/>
                    </a:cubicBezTo>
                    <a:lnTo>
                      <a:pt x="1934" y="4885"/>
                    </a:lnTo>
                    <a:cubicBezTo>
                      <a:pt x="2554" y="4418"/>
                      <a:pt x="3182" y="3959"/>
                      <a:pt x="3810" y="3503"/>
                    </a:cubicBezTo>
                    <a:cubicBezTo>
                      <a:pt x="5062" y="2581"/>
                      <a:pt x="6323" y="1674"/>
                      <a:pt x="7604" y="791"/>
                    </a:cubicBezTo>
                    <a:lnTo>
                      <a:pt x="698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0" name="Google Shape;2910;p58"/>
              <p:cNvSpPr/>
              <p:nvPr/>
            </p:nvSpPr>
            <p:spPr>
              <a:xfrm>
                <a:off x="-2190723" y="2528482"/>
                <a:ext cx="543546" cy="486191"/>
              </a:xfrm>
              <a:custGeom>
                <a:rect b="b" l="l" r="r" t="t"/>
                <a:pathLst>
                  <a:path extrusionOk="0" h="12639" w="14130">
                    <a:moveTo>
                      <a:pt x="3171" y="1"/>
                    </a:moveTo>
                    <a:cubicBezTo>
                      <a:pt x="2374" y="973"/>
                      <a:pt x="1559" y="1928"/>
                      <a:pt x="730" y="2871"/>
                    </a:cubicBezTo>
                    <a:cubicBezTo>
                      <a:pt x="625" y="2993"/>
                      <a:pt x="525" y="3100"/>
                      <a:pt x="416" y="3231"/>
                    </a:cubicBezTo>
                    <a:cubicBezTo>
                      <a:pt x="293" y="3371"/>
                      <a:pt x="202" y="3537"/>
                      <a:pt x="136" y="3710"/>
                    </a:cubicBezTo>
                    <a:cubicBezTo>
                      <a:pt x="10" y="4056"/>
                      <a:pt x="1" y="4442"/>
                      <a:pt x="124" y="4782"/>
                    </a:cubicBezTo>
                    <a:cubicBezTo>
                      <a:pt x="239" y="5125"/>
                      <a:pt x="482" y="5420"/>
                      <a:pt x="787" y="5598"/>
                    </a:cubicBezTo>
                    <a:lnTo>
                      <a:pt x="1614" y="6060"/>
                    </a:lnTo>
                    <a:cubicBezTo>
                      <a:pt x="3808" y="7278"/>
                      <a:pt x="5988" y="8516"/>
                      <a:pt x="8158" y="9773"/>
                    </a:cubicBezTo>
                    <a:lnTo>
                      <a:pt x="11394" y="11688"/>
                    </a:lnTo>
                    <a:lnTo>
                      <a:pt x="12200" y="12174"/>
                    </a:lnTo>
                    <a:lnTo>
                      <a:pt x="12603" y="12416"/>
                    </a:lnTo>
                    <a:cubicBezTo>
                      <a:pt x="12674" y="12457"/>
                      <a:pt x="12730" y="12496"/>
                      <a:pt x="12813" y="12539"/>
                    </a:cubicBezTo>
                    <a:cubicBezTo>
                      <a:pt x="12891" y="12580"/>
                      <a:pt x="12977" y="12610"/>
                      <a:pt x="13068" y="12625"/>
                    </a:cubicBezTo>
                    <a:cubicBezTo>
                      <a:pt x="13117" y="12634"/>
                      <a:pt x="13166" y="12638"/>
                      <a:pt x="13214" y="12638"/>
                    </a:cubicBezTo>
                    <a:cubicBezTo>
                      <a:pt x="13531" y="12638"/>
                      <a:pt x="13838" y="12455"/>
                      <a:pt x="13992" y="12177"/>
                    </a:cubicBezTo>
                    <a:cubicBezTo>
                      <a:pt x="14086" y="12019"/>
                      <a:pt x="14129" y="11827"/>
                      <a:pt x="14108" y="11640"/>
                    </a:cubicBezTo>
                    <a:cubicBezTo>
                      <a:pt x="14099" y="11547"/>
                      <a:pt x="14072" y="11456"/>
                      <a:pt x="14036" y="11371"/>
                    </a:cubicBezTo>
                    <a:lnTo>
                      <a:pt x="13937" y="11153"/>
                    </a:lnTo>
                    <a:cubicBezTo>
                      <a:pt x="12886" y="8875"/>
                      <a:pt x="11868" y="6583"/>
                      <a:pt x="10939" y="4245"/>
                    </a:cubicBezTo>
                    <a:lnTo>
                      <a:pt x="10035" y="4688"/>
                    </a:lnTo>
                    <a:cubicBezTo>
                      <a:pt x="11313" y="6854"/>
                      <a:pt x="12500" y="9066"/>
                      <a:pt x="13657" y="11291"/>
                    </a:cubicBezTo>
                    <a:lnTo>
                      <a:pt x="13762" y="11496"/>
                    </a:lnTo>
                    <a:cubicBezTo>
                      <a:pt x="13791" y="11554"/>
                      <a:pt x="13811" y="11614"/>
                      <a:pt x="13820" y="11677"/>
                    </a:cubicBezTo>
                    <a:cubicBezTo>
                      <a:pt x="13840" y="11802"/>
                      <a:pt x="13819" y="11931"/>
                      <a:pt x="13759" y="12047"/>
                    </a:cubicBezTo>
                    <a:cubicBezTo>
                      <a:pt x="13652" y="12253"/>
                      <a:pt x="13425" y="12396"/>
                      <a:pt x="13192" y="12396"/>
                    </a:cubicBezTo>
                    <a:cubicBezTo>
                      <a:pt x="13163" y="12396"/>
                      <a:pt x="13134" y="12394"/>
                      <a:pt x="13105" y="12390"/>
                    </a:cubicBezTo>
                    <a:cubicBezTo>
                      <a:pt x="12974" y="12376"/>
                      <a:pt x="12859" y="12303"/>
                      <a:pt x="12716" y="12222"/>
                    </a:cubicBezTo>
                    <a:lnTo>
                      <a:pt x="12307" y="11991"/>
                    </a:lnTo>
                    <a:lnTo>
                      <a:pt x="11487" y="11530"/>
                    </a:lnTo>
                    <a:lnTo>
                      <a:pt x="8226" y="9656"/>
                    </a:lnTo>
                    <a:cubicBezTo>
                      <a:pt x="6063" y="8387"/>
                      <a:pt x="3911" y="7100"/>
                      <a:pt x="1771" y="5791"/>
                    </a:cubicBezTo>
                    <a:cubicBezTo>
                      <a:pt x="1507" y="5628"/>
                      <a:pt x="1228" y="5463"/>
                      <a:pt x="978" y="5300"/>
                    </a:cubicBezTo>
                    <a:cubicBezTo>
                      <a:pt x="752" y="5146"/>
                      <a:pt x="587" y="4914"/>
                      <a:pt x="519" y="4657"/>
                    </a:cubicBezTo>
                    <a:cubicBezTo>
                      <a:pt x="445" y="4402"/>
                      <a:pt x="469" y="4122"/>
                      <a:pt x="579" y="3889"/>
                    </a:cubicBezTo>
                    <a:cubicBezTo>
                      <a:pt x="636" y="3776"/>
                      <a:pt x="705" y="3666"/>
                      <a:pt x="799" y="3579"/>
                    </a:cubicBezTo>
                    <a:lnTo>
                      <a:pt x="1132" y="3256"/>
                    </a:lnTo>
                    <a:cubicBezTo>
                      <a:pt x="2039" y="2390"/>
                      <a:pt x="2959" y="1534"/>
                      <a:pt x="3899" y="698"/>
                    </a:cubicBezTo>
                    <a:lnTo>
                      <a:pt x="317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1" name="Google Shape;2911;p58"/>
              <p:cNvSpPr/>
              <p:nvPr/>
            </p:nvSpPr>
            <p:spPr>
              <a:xfrm>
                <a:off x="-1901798" y="2889614"/>
                <a:ext cx="61933" cy="65664"/>
              </a:xfrm>
              <a:custGeom>
                <a:rect b="b" l="l" r="r" t="t"/>
                <a:pathLst>
                  <a:path extrusionOk="0" h="1707" w="1610">
                    <a:moveTo>
                      <a:pt x="1161" y="1"/>
                    </a:moveTo>
                    <a:lnTo>
                      <a:pt x="1" y="1434"/>
                    </a:lnTo>
                    <a:lnTo>
                      <a:pt x="164" y="1706"/>
                    </a:lnTo>
                    <a:lnTo>
                      <a:pt x="1610" y="19"/>
                    </a:lnTo>
                    <a:lnTo>
                      <a:pt x="116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2" name="Google Shape;2912;p58"/>
              <p:cNvSpPr/>
              <p:nvPr/>
            </p:nvSpPr>
            <p:spPr>
              <a:xfrm>
                <a:off x="-1895489" y="2895346"/>
                <a:ext cx="67049" cy="59932"/>
              </a:xfrm>
              <a:custGeom>
                <a:rect b="b" l="l" r="r" t="t"/>
                <a:pathLst>
                  <a:path extrusionOk="0" h="1558" w="1743">
                    <a:moveTo>
                      <a:pt x="1743" y="1"/>
                    </a:moveTo>
                    <a:lnTo>
                      <a:pt x="872" y="504"/>
                    </a:lnTo>
                    <a:lnTo>
                      <a:pt x="0" y="1557"/>
                    </a:lnTo>
                    <a:lnTo>
                      <a:pt x="871" y="1054"/>
                    </a:lnTo>
                    <a:lnTo>
                      <a:pt x="174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3" name="Google Shape;2913;p58"/>
              <p:cNvSpPr/>
              <p:nvPr/>
            </p:nvSpPr>
            <p:spPr>
              <a:xfrm>
                <a:off x="-1896528" y="2935890"/>
                <a:ext cx="34544" cy="44122"/>
              </a:xfrm>
              <a:custGeom>
                <a:rect b="b" l="l" r="r" t="t"/>
                <a:pathLst>
                  <a:path extrusionOk="0" h="1147" w="898">
                    <a:moveTo>
                      <a:pt x="898" y="0"/>
                    </a:moveTo>
                    <a:lnTo>
                      <a:pt x="27" y="503"/>
                    </a:lnTo>
                    <a:lnTo>
                      <a:pt x="1" y="1146"/>
                    </a:lnTo>
                    <a:lnTo>
                      <a:pt x="872" y="643"/>
                    </a:lnTo>
                    <a:lnTo>
                      <a:pt x="89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4" name="Google Shape;2914;p58"/>
              <p:cNvSpPr/>
              <p:nvPr/>
            </p:nvSpPr>
            <p:spPr>
              <a:xfrm>
                <a:off x="-1902798" y="2944776"/>
                <a:ext cx="7347" cy="35236"/>
              </a:xfrm>
              <a:custGeom>
                <a:rect b="b" l="l" r="r" t="t"/>
                <a:pathLst>
                  <a:path extrusionOk="0" h="916" w="191">
                    <a:moveTo>
                      <a:pt x="27" y="0"/>
                    </a:moveTo>
                    <a:lnTo>
                      <a:pt x="1" y="643"/>
                    </a:lnTo>
                    <a:lnTo>
                      <a:pt x="164" y="915"/>
                    </a:lnTo>
                    <a:lnTo>
                      <a:pt x="190" y="272"/>
                    </a:lnTo>
                    <a:lnTo>
                      <a:pt x="2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5" name="Google Shape;2915;p58"/>
              <p:cNvSpPr/>
              <p:nvPr/>
            </p:nvSpPr>
            <p:spPr>
              <a:xfrm>
                <a:off x="-1891411" y="2934390"/>
                <a:ext cx="49200" cy="52547"/>
              </a:xfrm>
              <a:custGeom>
                <a:rect b="b" l="l" r="r" t="t"/>
                <a:pathLst>
                  <a:path extrusionOk="0" h="1366" w="1279">
                    <a:moveTo>
                      <a:pt x="600" y="0"/>
                    </a:moveTo>
                    <a:cubicBezTo>
                      <a:pt x="545" y="0"/>
                      <a:pt x="482" y="18"/>
                      <a:pt x="415" y="56"/>
                    </a:cubicBezTo>
                    <a:cubicBezTo>
                      <a:pt x="186" y="189"/>
                      <a:pt x="0" y="510"/>
                      <a:pt x="0" y="773"/>
                    </a:cubicBezTo>
                    <a:cubicBezTo>
                      <a:pt x="0" y="909"/>
                      <a:pt x="49" y="1002"/>
                      <a:pt x="129" y="1042"/>
                    </a:cubicBezTo>
                    <a:lnTo>
                      <a:pt x="129" y="1044"/>
                    </a:lnTo>
                    <a:lnTo>
                      <a:pt x="694" y="1365"/>
                    </a:lnTo>
                    <a:lnTo>
                      <a:pt x="751" y="1268"/>
                    </a:lnTo>
                    <a:cubicBezTo>
                      <a:pt x="769" y="1261"/>
                      <a:pt x="788" y="1252"/>
                      <a:pt x="808" y="1241"/>
                    </a:cubicBezTo>
                    <a:cubicBezTo>
                      <a:pt x="1037" y="1108"/>
                      <a:pt x="1222" y="789"/>
                      <a:pt x="1222" y="526"/>
                    </a:cubicBezTo>
                    <a:cubicBezTo>
                      <a:pt x="1222" y="504"/>
                      <a:pt x="1220" y="484"/>
                      <a:pt x="1218" y="466"/>
                    </a:cubicBezTo>
                    <a:lnTo>
                      <a:pt x="1278" y="361"/>
                    </a:lnTo>
                    <a:lnTo>
                      <a:pt x="740" y="49"/>
                    </a:lnTo>
                    <a:lnTo>
                      <a:pt x="739" y="49"/>
                    </a:lnTo>
                    <a:cubicBezTo>
                      <a:pt x="701" y="17"/>
                      <a:pt x="654" y="0"/>
                      <a:pt x="60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6" name="Google Shape;2916;p58"/>
              <p:cNvSpPr/>
              <p:nvPr/>
            </p:nvSpPr>
            <p:spPr>
              <a:xfrm>
                <a:off x="-1870639" y="2946354"/>
                <a:ext cx="31928" cy="41045"/>
              </a:xfrm>
              <a:custGeom>
                <a:rect b="b" l="l" r="r" t="t"/>
                <a:pathLst>
                  <a:path extrusionOk="0" h="1067" w="830">
                    <a:moveTo>
                      <a:pt x="600" y="1"/>
                    </a:moveTo>
                    <a:cubicBezTo>
                      <a:pt x="544" y="1"/>
                      <a:pt x="481" y="19"/>
                      <a:pt x="414" y="58"/>
                    </a:cubicBezTo>
                    <a:cubicBezTo>
                      <a:pt x="185" y="190"/>
                      <a:pt x="0" y="510"/>
                      <a:pt x="0" y="773"/>
                    </a:cubicBezTo>
                    <a:cubicBezTo>
                      <a:pt x="0" y="959"/>
                      <a:pt x="93" y="1067"/>
                      <a:pt x="228" y="1067"/>
                    </a:cubicBezTo>
                    <a:cubicBezTo>
                      <a:pt x="284" y="1067"/>
                      <a:pt x="347" y="1048"/>
                      <a:pt x="414" y="1010"/>
                    </a:cubicBezTo>
                    <a:cubicBezTo>
                      <a:pt x="643" y="877"/>
                      <a:pt x="829" y="558"/>
                      <a:pt x="829" y="294"/>
                    </a:cubicBezTo>
                    <a:cubicBezTo>
                      <a:pt x="829" y="108"/>
                      <a:pt x="736" y="1"/>
                      <a:pt x="6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7" name="Google Shape;2917;p58"/>
              <p:cNvSpPr/>
              <p:nvPr/>
            </p:nvSpPr>
            <p:spPr>
              <a:xfrm>
                <a:off x="-1809477" y="2938122"/>
                <a:ext cx="32005" cy="41045"/>
              </a:xfrm>
              <a:custGeom>
                <a:rect b="b" l="l" r="r" t="t"/>
                <a:pathLst>
                  <a:path extrusionOk="0" h="1067" w="832">
                    <a:moveTo>
                      <a:pt x="229" y="1"/>
                    </a:moveTo>
                    <a:cubicBezTo>
                      <a:pt x="94" y="1"/>
                      <a:pt x="1" y="107"/>
                      <a:pt x="1" y="293"/>
                    </a:cubicBezTo>
                    <a:cubicBezTo>
                      <a:pt x="1" y="556"/>
                      <a:pt x="187" y="878"/>
                      <a:pt x="416" y="1010"/>
                    </a:cubicBezTo>
                    <a:cubicBezTo>
                      <a:pt x="483" y="1049"/>
                      <a:pt x="546" y="1067"/>
                      <a:pt x="602" y="1067"/>
                    </a:cubicBezTo>
                    <a:cubicBezTo>
                      <a:pt x="738" y="1067"/>
                      <a:pt x="831" y="959"/>
                      <a:pt x="831" y="773"/>
                    </a:cubicBezTo>
                    <a:cubicBezTo>
                      <a:pt x="831" y="510"/>
                      <a:pt x="645" y="190"/>
                      <a:pt x="416" y="58"/>
                    </a:cubicBezTo>
                    <a:cubicBezTo>
                      <a:pt x="349" y="19"/>
                      <a:pt x="285" y="1"/>
                      <a:pt x="22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8" name="Google Shape;2918;p58"/>
              <p:cNvSpPr/>
              <p:nvPr/>
            </p:nvSpPr>
            <p:spPr>
              <a:xfrm>
                <a:off x="-1811669" y="2940045"/>
                <a:ext cx="29158" cy="41737"/>
              </a:xfrm>
              <a:custGeom>
                <a:rect b="b" l="l" r="r" t="t"/>
                <a:pathLst>
                  <a:path extrusionOk="0" h="1085" w="758">
                    <a:moveTo>
                      <a:pt x="148" y="0"/>
                    </a:moveTo>
                    <a:lnTo>
                      <a:pt x="1" y="79"/>
                    </a:lnTo>
                    <a:lnTo>
                      <a:pt x="585" y="1085"/>
                    </a:lnTo>
                    <a:lnTo>
                      <a:pt x="757" y="994"/>
                    </a:lnTo>
                    <a:lnTo>
                      <a:pt x="757" y="451"/>
                    </a:lnTo>
                    <a:lnTo>
                      <a:pt x="379" y="15"/>
                    </a:lnTo>
                    <a:lnTo>
                      <a:pt x="14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9" name="Google Shape;2919;p58"/>
              <p:cNvSpPr/>
              <p:nvPr/>
            </p:nvSpPr>
            <p:spPr>
              <a:xfrm>
                <a:off x="-1815170" y="2941199"/>
                <a:ext cx="32005" cy="41045"/>
              </a:xfrm>
              <a:custGeom>
                <a:rect b="b" l="l" r="r" t="t"/>
                <a:pathLst>
                  <a:path extrusionOk="0" h="1067" w="832">
                    <a:moveTo>
                      <a:pt x="229" y="1"/>
                    </a:moveTo>
                    <a:cubicBezTo>
                      <a:pt x="94" y="1"/>
                      <a:pt x="1" y="107"/>
                      <a:pt x="1" y="293"/>
                    </a:cubicBezTo>
                    <a:cubicBezTo>
                      <a:pt x="1" y="556"/>
                      <a:pt x="187" y="878"/>
                      <a:pt x="416" y="1010"/>
                    </a:cubicBezTo>
                    <a:cubicBezTo>
                      <a:pt x="483" y="1049"/>
                      <a:pt x="546" y="1067"/>
                      <a:pt x="602" y="1067"/>
                    </a:cubicBezTo>
                    <a:cubicBezTo>
                      <a:pt x="738" y="1067"/>
                      <a:pt x="832" y="959"/>
                      <a:pt x="832" y="773"/>
                    </a:cubicBezTo>
                    <a:cubicBezTo>
                      <a:pt x="832" y="510"/>
                      <a:pt x="645" y="190"/>
                      <a:pt x="416" y="58"/>
                    </a:cubicBezTo>
                    <a:cubicBezTo>
                      <a:pt x="349" y="19"/>
                      <a:pt x="285" y="1"/>
                      <a:pt x="22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0" name="Google Shape;2920;p58"/>
              <p:cNvSpPr/>
              <p:nvPr/>
            </p:nvSpPr>
            <p:spPr>
              <a:xfrm>
                <a:off x="-1863600" y="2938122"/>
                <a:ext cx="79358" cy="79397"/>
              </a:xfrm>
              <a:custGeom>
                <a:rect b="b" l="l" r="r" t="t"/>
                <a:pathLst>
                  <a:path extrusionOk="0" h="2064" w="2063">
                    <a:moveTo>
                      <a:pt x="1032" y="1"/>
                    </a:moveTo>
                    <a:cubicBezTo>
                      <a:pt x="462" y="1"/>
                      <a:pt x="0" y="462"/>
                      <a:pt x="0" y="1031"/>
                    </a:cubicBezTo>
                    <a:cubicBezTo>
                      <a:pt x="0" y="1601"/>
                      <a:pt x="462" y="2064"/>
                      <a:pt x="1032" y="2064"/>
                    </a:cubicBezTo>
                    <a:cubicBezTo>
                      <a:pt x="1601" y="2064"/>
                      <a:pt x="2063" y="1601"/>
                      <a:pt x="2063" y="1031"/>
                    </a:cubicBezTo>
                    <a:cubicBezTo>
                      <a:pt x="2063" y="462"/>
                      <a:pt x="1601" y="1"/>
                      <a:pt x="103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1" name="Google Shape;2921;p58"/>
              <p:cNvSpPr/>
              <p:nvPr/>
            </p:nvSpPr>
            <p:spPr>
              <a:xfrm>
                <a:off x="-1815785" y="2972511"/>
                <a:ext cx="31928" cy="41045"/>
              </a:xfrm>
              <a:custGeom>
                <a:rect b="b" l="l" r="r" t="t"/>
                <a:pathLst>
                  <a:path extrusionOk="0" h="1067" w="830">
                    <a:moveTo>
                      <a:pt x="601" y="0"/>
                    </a:moveTo>
                    <a:cubicBezTo>
                      <a:pt x="545" y="0"/>
                      <a:pt x="481" y="19"/>
                      <a:pt x="414" y="57"/>
                    </a:cubicBezTo>
                    <a:cubicBezTo>
                      <a:pt x="185" y="190"/>
                      <a:pt x="0" y="510"/>
                      <a:pt x="0" y="773"/>
                    </a:cubicBezTo>
                    <a:cubicBezTo>
                      <a:pt x="0" y="959"/>
                      <a:pt x="93" y="1067"/>
                      <a:pt x="228" y="1067"/>
                    </a:cubicBezTo>
                    <a:cubicBezTo>
                      <a:pt x="284" y="1067"/>
                      <a:pt x="347" y="1048"/>
                      <a:pt x="414" y="1010"/>
                    </a:cubicBezTo>
                    <a:cubicBezTo>
                      <a:pt x="643" y="877"/>
                      <a:pt x="829" y="556"/>
                      <a:pt x="829" y="293"/>
                    </a:cubicBezTo>
                    <a:cubicBezTo>
                      <a:pt x="829" y="107"/>
                      <a:pt x="736" y="0"/>
                      <a:pt x="6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2" name="Google Shape;2922;p58"/>
              <p:cNvSpPr/>
              <p:nvPr/>
            </p:nvSpPr>
            <p:spPr>
              <a:xfrm>
                <a:off x="-1811977" y="2977435"/>
                <a:ext cx="24273" cy="31159"/>
              </a:xfrm>
              <a:custGeom>
                <a:rect b="b" l="l" r="r" t="t"/>
                <a:pathLst>
                  <a:path extrusionOk="0" h="810" w="631">
                    <a:moveTo>
                      <a:pt x="457" y="0"/>
                    </a:moveTo>
                    <a:cubicBezTo>
                      <a:pt x="414" y="0"/>
                      <a:pt x="366" y="14"/>
                      <a:pt x="315" y="43"/>
                    </a:cubicBezTo>
                    <a:cubicBezTo>
                      <a:pt x="141" y="143"/>
                      <a:pt x="1" y="388"/>
                      <a:pt x="1" y="586"/>
                    </a:cubicBezTo>
                    <a:cubicBezTo>
                      <a:pt x="1" y="728"/>
                      <a:pt x="71" y="810"/>
                      <a:pt x="174" y="810"/>
                    </a:cubicBezTo>
                    <a:cubicBezTo>
                      <a:pt x="216" y="810"/>
                      <a:pt x="264" y="796"/>
                      <a:pt x="315" y="766"/>
                    </a:cubicBezTo>
                    <a:cubicBezTo>
                      <a:pt x="490" y="666"/>
                      <a:pt x="630" y="423"/>
                      <a:pt x="630" y="223"/>
                    </a:cubicBezTo>
                    <a:cubicBezTo>
                      <a:pt x="630" y="82"/>
                      <a:pt x="560" y="0"/>
                      <a:pt x="45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3" name="Google Shape;2923;p58"/>
              <p:cNvSpPr/>
              <p:nvPr/>
            </p:nvSpPr>
            <p:spPr>
              <a:xfrm>
                <a:off x="-1875371" y="2973396"/>
                <a:ext cx="31966" cy="41045"/>
              </a:xfrm>
              <a:custGeom>
                <a:rect b="b" l="l" r="r" t="t"/>
                <a:pathLst>
                  <a:path extrusionOk="0" h="1067" w="831">
                    <a:moveTo>
                      <a:pt x="228" y="0"/>
                    </a:moveTo>
                    <a:cubicBezTo>
                      <a:pt x="93" y="0"/>
                      <a:pt x="0" y="107"/>
                      <a:pt x="0" y="293"/>
                    </a:cubicBezTo>
                    <a:cubicBezTo>
                      <a:pt x="0" y="556"/>
                      <a:pt x="186" y="877"/>
                      <a:pt x="415" y="1010"/>
                    </a:cubicBezTo>
                    <a:cubicBezTo>
                      <a:pt x="482" y="1048"/>
                      <a:pt x="546" y="1067"/>
                      <a:pt x="602" y="1067"/>
                    </a:cubicBezTo>
                    <a:cubicBezTo>
                      <a:pt x="737" y="1067"/>
                      <a:pt x="831" y="959"/>
                      <a:pt x="831" y="773"/>
                    </a:cubicBezTo>
                    <a:cubicBezTo>
                      <a:pt x="831" y="510"/>
                      <a:pt x="645" y="190"/>
                      <a:pt x="415" y="58"/>
                    </a:cubicBezTo>
                    <a:cubicBezTo>
                      <a:pt x="348" y="19"/>
                      <a:pt x="285" y="0"/>
                      <a:pt x="22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4" name="Google Shape;2924;p58"/>
              <p:cNvSpPr/>
              <p:nvPr/>
            </p:nvSpPr>
            <p:spPr>
              <a:xfrm>
                <a:off x="-1877563" y="2975281"/>
                <a:ext cx="29120" cy="41776"/>
              </a:xfrm>
              <a:custGeom>
                <a:rect b="b" l="l" r="r" t="t"/>
                <a:pathLst>
                  <a:path extrusionOk="0" h="1086" w="757">
                    <a:moveTo>
                      <a:pt x="148" y="1"/>
                    </a:moveTo>
                    <a:lnTo>
                      <a:pt x="0" y="79"/>
                    </a:lnTo>
                    <a:lnTo>
                      <a:pt x="585" y="1085"/>
                    </a:lnTo>
                    <a:lnTo>
                      <a:pt x="757" y="995"/>
                    </a:lnTo>
                    <a:lnTo>
                      <a:pt x="757" y="452"/>
                    </a:lnTo>
                    <a:lnTo>
                      <a:pt x="379" y="16"/>
                    </a:lnTo>
                    <a:lnTo>
                      <a:pt x="14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5" name="Google Shape;2925;p58"/>
              <p:cNvSpPr/>
              <p:nvPr/>
            </p:nvSpPr>
            <p:spPr>
              <a:xfrm>
                <a:off x="-1881064" y="2976474"/>
                <a:ext cx="31966" cy="41006"/>
              </a:xfrm>
              <a:custGeom>
                <a:rect b="b" l="l" r="r" t="t"/>
                <a:pathLst>
                  <a:path extrusionOk="0" h="1066" w="831">
                    <a:moveTo>
                      <a:pt x="229" y="0"/>
                    </a:moveTo>
                    <a:cubicBezTo>
                      <a:pt x="93" y="0"/>
                      <a:pt x="0" y="107"/>
                      <a:pt x="0" y="293"/>
                    </a:cubicBezTo>
                    <a:cubicBezTo>
                      <a:pt x="0" y="556"/>
                      <a:pt x="186" y="877"/>
                      <a:pt x="416" y="1010"/>
                    </a:cubicBezTo>
                    <a:cubicBezTo>
                      <a:pt x="483" y="1048"/>
                      <a:pt x="546" y="1066"/>
                      <a:pt x="602" y="1066"/>
                    </a:cubicBezTo>
                    <a:cubicBezTo>
                      <a:pt x="738" y="1066"/>
                      <a:pt x="831" y="959"/>
                      <a:pt x="831" y="773"/>
                    </a:cubicBezTo>
                    <a:cubicBezTo>
                      <a:pt x="831" y="510"/>
                      <a:pt x="645" y="190"/>
                      <a:pt x="416" y="58"/>
                    </a:cubicBezTo>
                    <a:cubicBezTo>
                      <a:pt x="348" y="19"/>
                      <a:pt x="285" y="0"/>
                      <a:pt x="2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6" name="Google Shape;2926;p58"/>
              <p:cNvSpPr/>
              <p:nvPr/>
            </p:nvSpPr>
            <p:spPr>
              <a:xfrm>
                <a:off x="-1859715" y="2891999"/>
                <a:ext cx="71626" cy="43353"/>
              </a:xfrm>
              <a:custGeom>
                <a:rect b="b" l="l" r="r" t="t"/>
                <a:pathLst>
                  <a:path extrusionOk="0" h="1127" w="1862">
                    <a:moveTo>
                      <a:pt x="13" y="0"/>
                    </a:moveTo>
                    <a:lnTo>
                      <a:pt x="13" y="563"/>
                    </a:lnTo>
                    <a:cubicBezTo>
                      <a:pt x="1" y="709"/>
                      <a:pt x="91" y="857"/>
                      <a:pt x="285" y="969"/>
                    </a:cubicBezTo>
                    <a:cubicBezTo>
                      <a:pt x="467" y="1074"/>
                      <a:pt x="705" y="1127"/>
                      <a:pt x="942" y="1127"/>
                    </a:cubicBezTo>
                    <a:cubicBezTo>
                      <a:pt x="1178" y="1127"/>
                      <a:pt x="1413" y="1075"/>
                      <a:pt x="1593" y="971"/>
                    </a:cubicBezTo>
                    <a:cubicBezTo>
                      <a:pt x="1771" y="868"/>
                      <a:pt x="1860" y="732"/>
                      <a:pt x="1862" y="597"/>
                    </a:cubicBezTo>
                    <a:lnTo>
                      <a:pt x="1862" y="595"/>
                    </a:lnTo>
                    <a:lnTo>
                      <a:pt x="1862" y="29"/>
                    </a:lnTo>
                    <a:lnTo>
                      <a:pt x="1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7" name="Google Shape;2927;p58"/>
              <p:cNvSpPr/>
              <p:nvPr/>
            </p:nvSpPr>
            <p:spPr>
              <a:xfrm>
                <a:off x="-1862792" y="2872612"/>
                <a:ext cx="78204" cy="41122"/>
              </a:xfrm>
              <a:custGeom>
                <a:rect b="b" l="l" r="r" t="t"/>
                <a:pathLst>
                  <a:path extrusionOk="0" h="1069" w="2033">
                    <a:moveTo>
                      <a:pt x="1010" y="0"/>
                    </a:moveTo>
                    <a:cubicBezTo>
                      <a:pt x="774" y="0"/>
                      <a:pt x="540" y="52"/>
                      <a:pt x="361" y="155"/>
                    </a:cubicBezTo>
                    <a:cubicBezTo>
                      <a:pt x="1" y="363"/>
                      <a:pt x="2" y="701"/>
                      <a:pt x="365" y="910"/>
                    </a:cubicBezTo>
                    <a:cubicBezTo>
                      <a:pt x="547" y="1015"/>
                      <a:pt x="785" y="1068"/>
                      <a:pt x="1023" y="1068"/>
                    </a:cubicBezTo>
                    <a:cubicBezTo>
                      <a:pt x="1259" y="1068"/>
                      <a:pt x="1494" y="1017"/>
                      <a:pt x="1673" y="913"/>
                    </a:cubicBezTo>
                    <a:cubicBezTo>
                      <a:pt x="2033" y="704"/>
                      <a:pt x="2031" y="367"/>
                      <a:pt x="1668" y="158"/>
                    </a:cubicBezTo>
                    <a:cubicBezTo>
                      <a:pt x="1486" y="53"/>
                      <a:pt x="1248" y="0"/>
                      <a:pt x="10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8" name="Google Shape;2928;p58"/>
              <p:cNvSpPr/>
              <p:nvPr/>
            </p:nvSpPr>
            <p:spPr>
              <a:xfrm>
                <a:off x="-1857176" y="2853878"/>
                <a:ext cx="33544" cy="57778"/>
              </a:xfrm>
              <a:custGeom>
                <a:rect b="b" l="l" r="r" t="t"/>
                <a:pathLst>
                  <a:path extrusionOk="0" h="1502" w="872">
                    <a:moveTo>
                      <a:pt x="1" y="0"/>
                    </a:moveTo>
                    <a:lnTo>
                      <a:pt x="1" y="999"/>
                    </a:lnTo>
                    <a:lnTo>
                      <a:pt x="871" y="1502"/>
                    </a:lnTo>
                    <a:lnTo>
                      <a:pt x="871" y="503"/>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9" name="Google Shape;2929;p58"/>
              <p:cNvSpPr/>
              <p:nvPr/>
            </p:nvSpPr>
            <p:spPr>
              <a:xfrm>
                <a:off x="-1857176" y="2834529"/>
                <a:ext cx="67049" cy="38814"/>
              </a:xfrm>
              <a:custGeom>
                <a:rect b="b" l="l" r="r" t="t"/>
                <a:pathLst>
                  <a:path extrusionOk="0" h="1009" w="1743">
                    <a:moveTo>
                      <a:pt x="871" y="0"/>
                    </a:moveTo>
                    <a:lnTo>
                      <a:pt x="1" y="505"/>
                    </a:lnTo>
                    <a:lnTo>
                      <a:pt x="871" y="1008"/>
                    </a:lnTo>
                    <a:lnTo>
                      <a:pt x="1742" y="503"/>
                    </a:lnTo>
                    <a:lnTo>
                      <a:pt x="871" y="0"/>
                    </a:lnTo>
                    <a:close/>
                  </a:path>
                </a:pathLst>
              </a:custGeom>
              <a:solidFill>
                <a:srgbClr val="2A2C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0" name="Google Shape;2930;p58"/>
              <p:cNvSpPr/>
              <p:nvPr/>
            </p:nvSpPr>
            <p:spPr>
              <a:xfrm>
                <a:off x="-1823671" y="2853878"/>
                <a:ext cx="33544" cy="57778"/>
              </a:xfrm>
              <a:custGeom>
                <a:rect b="b" l="l" r="r" t="t"/>
                <a:pathLst>
                  <a:path extrusionOk="0" h="1502" w="872">
                    <a:moveTo>
                      <a:pt x="871" y="0"/>
                    </a:moveTo>
                    <a:lnTo>
                      <a:pt x="0" y="503"/>
                    </a:lnTo>
                    <a:lnTo>
                      <a:pt x="0" y="1502"/>
                    </a:lnTo>
                    <a:lnTo>
                      <a:pt x="871" y="999"/>
                    </a:lnTo>
                    <a:lnTo>
                      <a:pt x="87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1" name="Google Shape;2931;p58"/>
              <p:cNvSpPr/>
              <p:nvPr/>
            </p:nvSpPr>
            <p:spPr>
              <a:xfrm>
                <a:off x="-1858599" y="1985246"/>
                <a:ext cx="63664" cy="36006"/>
              </a:xfrm>
              <a:custGeom>
                <a:rect b="b" l="l" r="r" t="t"/>
                <a:pathLst>
                  <a:path extrusionOk="0" h="936" w="1655">
                    <a:moveTo>
                      <a:pt x="1" y="1"/>
                    </a:moveTo>
                    <a:lnTo>
                      <a:pt x="1654" y="936"/>
                    </a:lnTo>
                    <a:lnTo>
                      <a:pt x="1442" y="561"/>
                    </a:lnTo>
                    <a:lnTo>
                      <a:pt x="129" y="64"/>
                    </a:lnTo>
                    <a:lnTo>
                      <a:pt x="1" y="1"/>
                    </a:lnTo>
                    <a:close/>
                  </a:path>
                </a:pathLst>
              </a:custGeom>
              <a:solidFill>
                <a:srgbClr val="3236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2" name="Google Shape;2932;p58"/>
              <p:cNvSpPr/>
              <p:nvPr/>
            </p:nvSpPr>
            <p:spPr>
              <a:xfrm>
                <a:off x="-2086554" y="1985246"/>
                <a:ext cx="232921" cy="337552"/>
              </a:xfrm>
              <a:custGeom>
                <a:rect b="b" l="l" r="r" t="t"/>
                <a:pathLst>
                  <a:path extrusionOk="0" h="8775" w="6055">
                    <a:moveTo>
                      <a:pt x="5927" y="1"/>
                    </a:moveTo>
                    <a:lnTo>
                      <a:pt x="0" y="8775"/>
                    </a:lnTo>
                    <a:lnTo>
                      <a:pt x="442" y="8510"/>
                    </a:lnTo>
                    <a:lnTo>
                      <a:pt x="6055" y="64"/>
                    </a:lnTo>
                    <a:lnTo>
                      <a:pt x="592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3" name="Google Shape;2933;p58"/>
              <p:cNvSpPr/>
              <p:nvPr/>
            </p:nvSpPr>
            <p:spPr>
              <a:xfrm>
                <a:off x="-2069591" y="1987669"/>
                <a:ext cx="266503" cy="352362"/>
              </a:xfrm>
              <a:custGeom>
                <a:rect b="b" l="l" r="r" t="t"/>
                <a:pathLst>
                  <a:path extrusionOk="0" h="9160" w="6928">
                    <a:moveTo>
                      <a:pt x="5614" y="1"/>
                    </a:moveTo>
                    <a:lnTo>
                      <a:pt x="1703" y="5886"/>
                    </a:lnTo>
                    <a:lnTo>
                      <a:pt x="1433" y="6292"/>
                    </a:lnTo>
                    <a:lnTo>
                      <a:pt x="1" y="8447"/>
                    </a:lnTo>
                    <a:lnTo>
                      <a:pt x="1886" y="9159"/>
                    </a:lnTo>
                    <a:lnTo>
                      <a:pt x="3148" y="6992"/>
                    </a:lnTo>
                    <a:lnTo>
                      <a:pt x="3402" y="6558"/>
                    </a:lnTo>
                    <a:lnTo>
                      <a:pt x="6927" y="496"/>
                    </a:lnTo>
                    <a:lnTo>
                      <a:pt x="561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4" name="Google Shape;2934;p58"/>
              <p:cNvSpPr/>
              <p:nvPr/>
            </p:nvSpPr>
            <p:spPr>
              <a:xfrm>
                <a:off x="-2086554" y="2312565"/>
                <a:ext cx="94092" cy="45815"/>
              </a:xfrm>
              <a:custGeom>
                <a:rect b="b" l="l" r="r" t="t"/>
                <a:pathLst>
                  <a:path extrusionOk="0" h="1191" w="2446">
                    <a:moveTo>
                      <a:pt x="442" y="1"/>
                    </a:moveTo>
                    <a:lnTo>
                      <a:pt x="0" y="266"/>
                    </a:lnTo>
                    <a:lnTo>
                      <a:pt x="2446" y="1190"/>
                    </a:lnTo>
                    <a:lnTo>
                      <a:pt x="2327" y="713"/>
                    </a:lnTo>
                    <a:lnTo>
                      <a:pt x="44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5" name="Google Shape;2935;p58"/>
              <p:cNvSpPr/>
              <p:nvPr/>
            </p:nvSpPr>
            <p:spPr>
              <a:xfrm>
                <a:off x="-1994311" y="2021213"/>
                <a:ext cx="204993" cy="392830"/>
              </a:xfrm>
              <a:custGeom>
                <a:rect b="b" l="l" r="r" t="t"/>
                <a:pathLst>
                  <a:path extrusionOk="0" h="10212" w="5329">
                    <a:moveTo>
                      <a:pt x="0" y="10211"/>
                    </a:moveTo>
                    <a:lnTo>
                      <a:pt x="1306" y="7869"/>
                    </a:lnTo>
                    <a:lnTo>
                      <a:pt x="1783" y="7014"/>
                    </a:lnTo>
                    <a:lnTo>
                      <a:pt x="5329" y="653"/>
                    </a:lnTo>
                    <a:lnTo>
                      <a:pt x="5182" y="1"/>
                    </a:lnTo>
                    <a:lnTo>
                      <a:pt x="1689" y="5963"/>
                    </a:lnTo>
                    <a:lnTo>
                      <a:pt x="1306" y="6617"/>
                    </a:lnTo>
                    <a:lnTo>
                      <a:pt x="48" y="8764"/>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6" name="Google Shape;2936;p58"/>
              <p:cNvSpPr/>
              <p:nvPr/>
            </p:nvSpPr>
            <p:spPr>
              <a:xfrm>
                <a:off x="-2088401" y="2322759"/>
                <a:ext cx="95938" cy="69819"/>
              </a:xfrm>
              <a:custGeom>
                <a:rect b="b" l="l" r="r" t="t"/>
                <a:pathLst>
                  <a:path extrusionOk="0" h="1815" w="2494">
                    <a:moveTo>
                      <a:pt x="48" y="1"/>
                    </a:moveTo>
                    <a:lnTo>
                      <a:pt x="0" y="890"/>
                    </a:lnTo>
                    <a:lnTo>
                      <a:pt x="2446" y="1814"/>
                    </a:lnTo>
                    <a:lnTo>
                      <a:pt x="2494" y="925"/>
                    </a:lnTo>
                    <a:lnTo>
                      <a:pt x="4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7" name="Google Shape;2937;p58"/>
              <p:cNvSpPr/>
              <p:nvPr/>
            </p:nvSpPr>
            <p:spPr>
              <a:xfrm>
                <a:off x="-1997042" y="2006787"/>
                <a:ext cx="202108" cy="351593"/>
              </a:xfrm>
              <a:custGeom>
                <a:rect b="b" l="l" r="r" t="t"/>
                <a:pathLst>
                  <a:path extrusionOk="0" h="9140" w="5254">
                    <a:moveTo>
                      <a:pt x="0" y="8662"/>
                    </a:moveTo>
                    <a:lnTo>
                      <a:pt x="119" y="9139"/>
                    </a:lnTo>
                    <a:lnTo>
                      <a:pt x="5253" y="376"/>
                    </a:lnTo>
                    <a:lnTo>
                      <a:pt x="504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8" name="Google Shape;2938;p58"/>
              <p:cNvSpPr/>
              <p:nvPr/>
            </p:nvSpPr>
            <p:spPr>
              <a:xfrm>
                <a:off x="-2003273" y="2326375"/>
                <a:ext cx="31313" cy="66203"/>
              </a:xfrm>
              <a:custGeom>
                <a:rect b="b" l="l" r="r" t="t"/>
                <a:pathLst>
                  <a:path extrusionOk="0" h="1721" w="814">
                    <a:moveTo>
                      <a:pt x="813" y="0"/>
                    </a:moveTo>
                    <a:lnTo>
                      <a:pt x="581" y="236"/>
                    </a:lnTo>
                    <a:lnTo>
                      <a:pt x="1" y="1720"/>
                    </a:lnTo>
                    <a:lnTo>
                      <a:pt x="813" y="1720"/>
                    </a:lnTo>
                    <a:lnTo>
                      <a:pt x="813" y="0"/>
                    </a:lnTo>
                    <a:close/>
                  </a:path>
                </a:pathLst>
              </a:custGeom>
              <a:solidFill>
                <a:srgbClr val="C2C2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9" name="Google Shape;2939;p58"/>
              <p:cNvSpPr/>
              <p:nvPr/>
            </p:nvSpPr>
            <p:spPr>
              <a:xfrm>
                <a:off x="-1695691" y="2377190"/>
                <a:ext cx="575705" cy="183836"/>
              </a:xfrm>
              <a:custGeom>
                <a:rect b="b" l="l" r="r" t="t"/>
                <a:pathLst>
                  <a:path extrusionOk="0" h="4779" w="14966">
                    <a:moveTo>
                      <a:pt x="14966" y="1"/>
                    </a:moveTo>
                    <a:lnTo>
                      <a:pt x="14806" y="39"/>
                    </a:lnTo>
                    <a:lnTo>
                      <a:pt x="11234" y="1192"/>
                    </a:lnTo>
                    <a:lnTo>
                      <a:pt x="14966" y="1"/>
                    </a:lnTo>
                    <a:close/>
                    <a:moveTo>
                      <a:pt x="11234" y="1192"/>
                    </a:moveTo>
                    <a:lnTo>
                      <a:pt x="1" y="4778"/>
                    </a:lnTo>
                    <a:lnTo>
                      <a:pt x="419" y="4683"/>
                    </a:lnTo>
                    <a:lnTo>
                      <a:pt x="11234" y="1192"/>
                    </a:lnTo>
                    <a:close/>
                  </a:path>
                </a:pathLst>
              </a:custGeom>
              <a:solidFill>
                <a:srgbClr val="A8A8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0" name="Google Shape;2940;p58"/>
              <p:cNvSpPr/>
              <p:nvPr/>
            </p:nvSpPr>
            <p:spPr>
              <a:xfrm>
                <a:off x="-1679612" y="2378690"/>
                <a:ext cx="576205" cy="226073"/>
              </a:xfrm>
              <a:custGeom>
                <a:rect b="b" l="l" r="r" t="t"/>
                <a:pathLst>
                  <a:path extrusionOk="0" h="5877" w="14979">
                    <a:moveTo>
                      <a:pt x="14388" y="0"/>
                    </a:moveTo>
                    <a:lnTo>
                      <a:pt x="4034" y="3343"/>
                    </a:lnTo>
                    <a:lnTo>
                      <a:pt x="3568" y="3493"/>
                    </a:lnTo>
                    <a:lnTo>
                      <a:pt x="1" y="4644"/>
                    </a:lnTo>
                    <a:lnTo>
                      <a:pt x="852" y="5876"/>
                    </a:lnTo>
                    <a:lnTo>
                      <a:pt x="4243" y="4670"/>
                    </a:lnTo>
                    <a:lnTo>
                      <a:pt x="4720" y="4501"/>
                    </a:lnTo>
                    <a:lnTo>
                      <a:pt x="14979" y="857"/>
                    </a:lnTo>
                    <a:lnTo>
                      <a:pt x="1438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1" name="Google Shape;2941;p58"/>
              <p:cNvSpPr/>
              <p:nvPr/>
            </p:nvSpPr>
            <p:spPr>
              <a:xfrm>
                <a:off x="-1695691" y="2557333"/>
                <a:ext cx="48854" cy="65049"/>
              </a:xfrm>
              <a:custGeom>
                <a:rect b="b" l="l" r="r" t="t"/>
                <a:pathLst>
                  <a:path extrusionOk="0" h="1691" w="1270">
                    <a:moveTo>
                      <a:pt x="419" y="0"/>
                    </a:moveTo>
                    <a:lnTo>
                      <a:pt x="1" y="95"/>
                    </a:lnTo>
                    <a:lnTo>
                      <a:pt x="1102" y="1690"/>
                    </a:lnTo>
                    <a:lnTo>
                      <a:pt x="1270" y="1232"/>
                    </a:lnTo>
                    <a:lnTo>
                      <a:pt x="419" y="0"/>
                    </a:lnTo>
                    <a:close/>
                  </a:path>
                </a:pathLst>
              </a:custGeom>
              <a:solidFill>
                <a:srgbClr val="FCFC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2" name="Google Shape;2942;p58"/>
              <p:cNvSpPr/>
              <p:nvPr/>
            </p:nvSpPr>
            <p:spPr>
              <a:xfrm>
                <a:off x="-1654378" y="2423582"/>
                <a:ext cx="566395" cy="254963"/>
              </a:xfrm>
              <a:custGeom>
                <a:rect b="b" l="l" r="r" t="t"/>
                <a:pathLst>
                  <a:path extrusionOk="0" h="6628" w="14724">
                    <a:moveTo>
                      <a:pt x="0" y="6627"/>
                    </a:moveTo>
                    <a:lnTo>
                      <a:pt x="3587" y="5229"/>
                    </a:lnTo>
                    <a:lnTo>
                      <a:pt x="4064" y="5044"/>
                    </a:lnTo>
                    <a:lnTo>
                      <a:pt x="14698" y="902"/>
                    </a:lnTo>
                    <a:lnTo>
                      <a:pt x="14724" y="1"/>
                    </a:lnTo>
                    <a:lnTo>
                      <a:pt x="4064" y="3748"/>
                    </a:lnTo>
                    <a:lnTo>
                      <a:pt x="3587" y="3915"/>
                    </a:lnTo>
                    <a:lnTo>
                      <a:pt x="28" y="5167"/>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3" name="Google Shape;2943;p58"/>
              <p:cNvSpPr/>
              <p:nvPr/>
            </p:nvSpPr>
            <p:spPr>
              <a:xfrm>
                <a:off x="-1696692" y="2560987"/>
                <a:ext cx="43391" cy="96015"/>
              </a:xfrm>
              <a:custGeom>
                <a:rect b="b" l="l" r="r" t="t"/>
                <a:pathLst>
                  <a:path extrusionOk="0" h="2496" w="1128">
                    <a:moveTo>
                      <a:pt x="27" y="0"/>
                    </a:moveTo>
                    <a:lnTo>
                      <a:pt x="0" y="900"/>
                    </a:lnTo>
                    <a:lnTo>
                      <a:pt x="1100" y="2495"/>
                    </a:lnTo>
                    <a:lnTo>
                      <a:pt x="1128" y="1595"/>
                    </a:lnTo>
                    <a:lnTo>
                      <a:pt x="27" y="0"/>
                    </a:lnTo>
                    <a:close/>
                  </a:path>
                </a:pathLst>
              </a:custGeom>
              <a:solidFill>
                <a:srgbClr val="ABAB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4" name="Google Shape;2944;p58"/>
              <p:cNvSpPr/>
              <p:nvPr/>
            </p:nvSpPr>
            <p:spPr>
              <a:xfrm>
                <a:off x="-1653339" y="2411618"/>
                <a:ext cx="565357" cy="210763"/>
              </a:xfrm>
              <a:custGeom>
                <a:rect b="b" l="l" r="r" t="t"/>
                <a:pathLst>
                  <a:path extrusionOk="0" h="5479" w="14697">
                    <a:moveTo>
                      <a:pt x="169" y="5020"/>
                    </a:moveTo>
                    <a:lnTo>
                      <a:pt x="1" y="5478"/>
                    </a:lnTo>
                    <a:lnTo>
                      <a:pt x="14697" y="312"/>
                    </a:lnTo>
                    <a:lnTo>
                      <a:pt x="1429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5" name="Google Shape;2945;p58"/>
              <p:cNvSpPr/>
              <p:nvPr/>
            </p:nvSpPr>
            <p:spPr>
              <a:xfrm>
                <a:off x="-2422371" y="2386884"/>
                <a:ext cx="844785" cy="456571"/>
              </a:xfrm>
              <a:custGeom>
                <a:rect b="b" l="l" r="r" t="t"/>
                <a:pathLst>
                  <a:path extrusionOk="0" h="11869" w="21961">
                    <a:moveTo>
                      <a:pt x="1537" y="166"/>
                    </a:moveTo>
                    <a:lnTo>
                      <a:pt x="9635" y="1"/>
                    </a:lnTo>
                    <a:lnTo>
                      <a:pt x="21960" y="8161"/>
                    </a:lnTo>
                    <a:lnTo>
                      <a:pt x="21213" y="10345"/>
                    </a:lnTo>
                    <a:lnTo>
                      <a:pt x="19276" y="11868"/>
                    </a:lnTo>
                    <a:lnTo>
                      <a:pt x="1" y="1052"/>
                    </a:lnTo>
                    <a:close/>
                  </a:path>
                </a:pathLst>
              </a:custGeom>
              <a:gradFill>
                <a:gsLst>
                  <a:gs pos="0">
                    <a:schemeClr val="accent1"/>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6" name="Google Shape;2946;p58"/>
              <p:cNvSpPr/>
              <p:nvPr/>
            </p:nvSpPr>
            <p:spPr>
              <a:xfrm>
                <a:off x="-2505268" y="2462703"/>
                <a:ext cx="824435" cy="438183"/>
              </a:xfrm>
              <a:custGeom>
                <a:rect b="b" l="l" r="r" t="t"/>
                <a:pathLst>
                  <a:path extrusionOk="0" h="11391" w="21432">
                    <a:moveTo>
                      <a:pt x="185" y="1352"/>
                    </a:moveTo>
                    <a:lnTo>
                      <a:pt x="1" y="0"/>
                    </a:lnTo>
                    <a:lnTo>
                      <a:pt x="19358" y="8499"/>
                    </a:lnTo>
                    <a:lnTo>
                      <a:pt x="21431" y="9897"/>
                    </a:lnTo>
                    <a:lnTo>
                      <a:pt x="18144" y="11391"/>
                    </a:lnTo>
                    <a:lnTo>
                      <a:pt x="11722" y="10977"/>
                    </a:lnTo>
                    <a:lnTo>
                      <a:pt x="1344" y="5944"/>
                    </a:lnTo>
                    <a:lnTo>
                      <a:pt x="688" y="3646"/>
                    </a:lnTo>
                    <a:close/>
                  </a:path>
                </a:pathLst>
              </a:custGeom>
              <a:gradFill>
                <a:gsLst>
                  <a:gs pos="0">
                    <a:schemeClr val="accent1"/>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7" name="Google Shape;2947;p58"/>
              <p:cNvSpPr/>
              <p:nvPr/>
            </p:nvSpPr>
            <p:spPr>
              <a:xfrm>
                <a:off x="-2363247" y="2286792"/>
                <a:ext cx="785660" cy="414064"/>
              </a:xfrm>
              <a:custGeom>
                <a:rect b="b" l="l" r="r" t="t"/>
                <a:pathLst>
                  <a:path extrusionOk="0" h="10764" w="20424">
                    <a:moveTo>
                      <a:pt x="8098" y="0"/>
                    </a:moveTo>
                    <a:lnTo>
                      <a:pt x="0" y="165"/>
                    </a:lnTo>
                    <a:lnTo>
                      <a:pt x="2214" y="519"/>
                    </a:lnTo>
                    <a:lnTo>
                      <a:pt x="8098" y="0"/>
                    </a:lnTo>
                    <a:close/>
                    <a:moveTo>
                      <a:pt x="8098" y="0"/>
                    </a:moveTo>
                    <a:lnTo>
                      <a:pt x="10830" y="1878"/>
                    </a:lnTo>
                    <a:lnTo>
                      <a:pt x="9539" y="977"/>
                    </a:lnTo>
                    <a:lnTo>
                      <a:pt x="8098" y="0"/>
                    </a:lnTo>
                    <a:close/>
                    <a:moveTo>
                      <a:pt x="10830" y="1878"/>
                    </a:moveTo>
                    <a:lnTo>
                      <a:pt x="16922" y="6129"/>
                    </a:lnTo>
                    <a:lnTo>
                      <a:pt x="16922" y="6129"/>
                    </a:lnTo>
                    <a:lnTo>
                      <a:pt x="16816" y="5992"/>
                    </a:lnTo>
                    <a:lnTo>
                      <a:pt x="10830" y="1878"/>
                    </a:lnTo>
                    <a:close/>
                    <a:moveTo>
                      <a:pt x="16922" y="6129"/>
                    </a:moveTo>
                    <a:lnTo>
                      <a:pt x="19676" y="9700"/>
                    </a:lnTo>
                    <a:lnTo>
                      <a:pt x="20423" y="10763"/>
                    </a:lnTo>
                    <a:lnTo>
                      <a:pt x="18187" y="7011"/>
                    </a:lnTo>
                    <a:lnTo>
                      <a:pt x="16922" y="6129"/>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8" name="Google Shape;2948;p58"/>
              <p:cNvSpPr/>
              <p:nvPr/>
            </p:nvSpPr>
            <p:spPr>
              <a:xfrm>
                <a:off x="-2422371" y="2286792"/>
                <a:ext cx="816011" cy="451493"/>
              </a:xfrm>
              <a:custGeom>
                <a:rect b="b" l="l" r="r" t="t"/>
                <a:pathLst>
                  <a:path extrusionOk="0" h="11737" w="21213">
                    <a:moveTo>
                      <a:pt x="1537" y="165"/>
                    </a:moveTo>
                    <a:lnTo>
                      <a:pt x="9635" y="0"/>
                    </a:lnTo>
                    <a:lnTo>
                      <a:pt x="18353" y="5992"/>
                    </a:lnTo>
                    <a:lnTo>
                      <a:pt x="21213" y="9700"/>
                    </a:lnTo>
                    <a:lnTo>
                      <a:pt x="19518" y="11737"/>
                    </a:lnTo>
                    <a:lnTo>
                      <a:pt x="4811" y="2046"/>
                    </a:lnTo>
                    <a:lnTo>
                      <a:pt x="1" y="1052"/>
                    </a:lnTo>
                    <a:close/>
                  </a:path>
                </a:pathLst>
              </a:custGeom>
              <a:gradFill>
                <a:gsLst>
                  <a:gs pos="0">
                    <a:schemeClr val="accent1"/>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9" name="Google Shape;2949;p58"/>
              <p:cNvSpPr/>
              <p:nvPr/>
            </p:nvSpPr>
            <p:spPr>
              <a:xfrm>
                <a:off x="-2481457" y="2327259"/>
                <a:ext cx="809895" cy="448723"/>
              </a:xfrm>
              <a:custGeom>
                <a:rect b="b" l="l" r="r" t="t"/>
                <a:pathLst>
                  <a:path extrusionOk="0" h="11665" w="21054">
                    <a:moveTo>
                      <a:pt x="1537" y="0"/>
                    </a:moveTo>
                    <a:lnTo>
                      <a:pt x="0" y="888"/>
                    </a:lnTo>
                    <a:lnTo>
                      <a:pt x="725" y="4980"/>
                    </a:lnTo>
                    <a:lnTo>
                      <a:pt x="11103" y="10014"/>
                    </a:lnTo>
                    <a:lnTo>
                      <a:pt x="17525" y="11665"/>
                    </a:lnTo>
                    <a:lnTo>
                      <a:pt x="21054" y="10685"/>
                    </a:lnTo>
                    <a:lnTo>
                      <a:pt x="17068" y="7184"/>
                    </a:lnTo>
                    <a:lnTo>
                      <a:pt x="6347" y="994"/>
                    </a:lnTo>
                    <a:lnTo>
                      <a:pt x="1537" y="0"/>
                    </a:lnTo>
                    <a:close/>
                  </a:path>
                </a:pathLst>
              </a:custGeom>
              <a:gradFill>
                <a:gsLst>
                  <a:gs pos="0">
                    <a:schemeClr val="accent1"/>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0" name="Google Shape;2950;p58"/>
              <p:cNvSpPr/>
              <p:nvPr/>
            </p:nvSpPr>
            <p:spPr>
              <a:xfrm>
                <a:off x="-2453606" y="2365496"/>
                <a:ext cx="628751" cy="347015"/>
              </a:xfrm>
              <a:custGeom>
                <a:rect b="b" l="l" r="r" t="t"/>
                <a:pathLst>
                  <a:path extrusionOk="0" h="9021" w="16345">
                    <a:moveTo>
                      <a:pt x="5623" y="0"/>
                    </a:moveTo>
                    <a:lnTo>
                      <a:pt x="1" y="3986"/>
                    </a:lnTo>
                    <a:lnTo>
                      <a:pt x="10379" y="9020"/>
                    </a:lnTo>
                    <a:lnTo>
                      <a:pt x="16344" y="6190"/>
                    </a:lnTo>
                    <a:lnTo>
                      <a:pt x="5623" y="0"/>
                    </a:lnTo>
                    <a:close/>
                  </a:path>
                </a:pathLst>
              </a:custGeom>
              <a:gradFill>
                <a:gsLst>
                  <a:gs pos="0">
                    <a:schemeClr val="accent1"/>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1" name="Google Shape;2951;p58"/>
              <p:cNvSpPr/>
              <p:nvPr/>
            </p:nvSpPr>
            <p:spPr>
              <a:xfrm>
                <a:off x="-2237345" y="2286792"/>
                <a:ext cx="521004" cy="316818"/>
              </a:xfrm>
              <a:custGeom>
                <a:rect b="b" l="l" r="r" t="t"/>
                <a:pathLst>
                  <a:path extrusionOk="0" h="8236" w="13544">
                    <a:moveTo>
                      <a:pt x="4825" y="0"/>
                    </a:moveTo>
                    <a:lnTo>
                      <a:pt x="1" y="2046"/>
                    </a:lnTo>
                    <a:lnTo>
                      <a:pt x="10722" y="8236"/>
                    </a:lnTo>
                    <a:lnTo>
                      <a:pt x="13543" y="5992"/>
                    </a:lnTo>
                    <a:lnTo>
                      <a:pt x="4825" y="0"/>
                    </a:lnTo>
                    <a:close/>
                  </a:path>
                </a:pathLst>
              </a:custGeom>
              <a:gradFill>
                <a:gsLst>
                  <a:gs pos="0">
                    <a:schemeClr val="accent1"/>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2" name="Google Shape;2952;p58"/>
              <p:cNvSpPr/>
              <p:nvPr/>
            </p:nvSpPr>
            <p:spPr>
              <a:xfrm>
                <a:off x="-2505268" y="2361418"/>
                <a:ext cx="697954" cy="483344"/>
              </a:xfrm>
              <a:custGeom>
                <a:rect b="b" l="l" r="r" t="t"/>
                <a:pathLst>
                  <a:path extrusionOk="0" h="12565" w="18144">
                    <a:moveTo>
                      <a:pt x="619" y="0"/>
                    </a:moveTo>
                    <a:lnTo>
                      <a:pt x="1" y="2633"/>
                    </a:lnTo>
                    <a:lnTo>
                      <a:pt x="688" y="6279"/>
                    </a:lnTo>
                    <a:lnTo>
                      <a:pt x="11137" y="11272"/>
                    </a:lnTo>
                    <a:lnTo>
                      <a:pt x="17636" y="12564"/>
                    </a:lnTo>
                    <a:lnTo>
                      <a:pt x="18144" y="10777"/>
                    </a:lnTo>
                    <a:lnTo>
                      <a:pt x="11722" y="9126"/>
                    </a:lnTo>
                    <a:lnTo>
                      <a:pt x="1344" y="4092"/>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3" name="Google Shape;2953;p58"/>
              <p:cNvSpPr/>
              <p:nvPr/>
            </p:nvSpPr>
            <p:spPr>
              <a:xfrm>
                <a:off x="-2478802" y="2518788"/>
                <a:ext cx="424450" cy="276235"/>
              </a:xfrm>
              <a:custGeom>
                <a:rect b="b" l="l" r="r" t="t"/>
                <a:pathLst>
                  <a:path extrusionOk="0" h="7181" w="11034">
                    <a:moveTo>
                      <a:pt x="11034" y="5035"/>
                    </a:moveTo>
                    <a:lnTo>
                      <a:pt x="10449" y="7181"/>
                    </a:lnTo>
                    <a:lnTo>
                      <a:pt x="0" y="2188"/>
                    </a:lnTo>
                    <a:lnTo>
                      <a:pt x="6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4" name="Google Shape;2954;p58"/>
              <p:cNvSpPr/>
              <p:nvPr/>
            </p:nvSpPr>
            <p:spPr>
              <a:xfrm>
                <a:off x="-1671611" y="2659925"/>
                <a:ext cx="94015" cy="121096"/>
              </a:xfrm>
              <a:custGeom>
                <a:rect b="b" l="l" r="r" t="t"/>
                <a:pathLst>
                  <a:path extrusionOk="0" h="3148" w="2444">
                    <a:moveTo>
                      <a:pt x="2443" y="1063"/>
                    </a:moveTo>
                    <a:lnTo>
                      <a:pt x="241" y="3147"/>
                    </a:lnTo>
                    <a:lnTo>
                      <a:pt x="1" y="2037"/>
                    </a:lnTo>
                    <a:lnTo>
                      <a:pt x="169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5" name="Google Shape;2955;p58"/>
              <p:cNvSpPr/>
              <p:nvPr/>
            </p:nvSpPr>
            <p:spPr>
              <a:xfrm>
                <a:off x="-1826864" y="2738245"/>
                <a:ext cx="164525" cy="106517"/>
              </a:xfrm>
              <a:custGeom>
                <a:rect b="b" l="l" r="r" t="t"/>
                <a:pathLst>
                  <a:path extrusionOk="0" h="2769" w="4277">
                    <a:moveTo>
                      <a:pt x="508" y="981"/>
                    </a:moveTo>
                    <a:lnTo>
                      <a:pt x="4037" y="1"/>
                    </a:lnTo>
                    <a:lnTo>
                      <a:pt x="4277" y="1111"/>
                    </a:lnTo>
                    <a:lnTo>
                      <a:pt x="0" y="2768"/>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6" name="Google Shape;2956;p58"/>
              <p:cNvSpPr/>
              <p:nvPr/>
            </p:nvSpPr>
            <p:spPr>
              <a:xfrm>
                <a:off x="-2478802" y="2602917"/>
                <a:ext cx="424450" cy="282082"/>
              </a:xfrm>
              <a:custGeom>
                <a:rect b="b" l="l" r="r" t="t"/>
                <a:pathLst>
                  <a:path extrusionOk="0" h="7333" w="11034">
                    <a:moveTo>
                      <a:pt x="10449" y="4994"/>
                    </a:moveTo>
                    <a:lnTo>
                      <a:pt x="11034" y="7332"/>
                    </a:lnTo>
                    <a:lnTo>
                      <a:pt x="656" y="2299"/>
                    </a:lnTo>
                    <a:lnTo>
                      <a:pt x="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7" name="Google Shape;2957;p58"/>
              <p:cNvSpPr/>
              <p:nvPr/>
            </p:nvSpPr>
            <p:spPr>
              <a:xfrm>
                <a:off x="-2076861" y="2794984"/>
                <a:ext cx="269542" cy="105901"/>
              </a:xfrm>
              <a:custGeom>
                <a:rect b="b" l="l" r="r" t="t"/>
                <a:pathLst>
                  <a:path extrusionOk="0" h="2753" w="7007">
                    <a:moveTo>
                      <a:pt x="6499" y="1293"/>
                    </a:moveTo>
                    <a:lnTo>
                      <a:pt x="7007" y="2753"/>
                    </a:lnTo>
                    <a:lnTo>
                      <a:pt x="585" y="2339"/>
                    </a:lnTo>
                    <a:lnTo>
                      <a:pt x="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8" name="Google Shape;2958;p58"/>
              <p:cNvSpPr/>
              <p:nvPr/>
            </p:nvSpPr>
            <p:spPr>
              <a:xfrm>
                <a:off x="-2433180" y="2812756"/>
                <a:ext cx="330436" cy="334898"/>
              </a:xfrm>
              <a:custGeom>
                <a:rect b="b" l="l" r="r" t="t"/>
                <a:pathLst>
                  <a:path extrusionOk="0" h="8706" w="8590">
                    <a:moveTo>
                      <a:pt x="8590" y="0"/>
                    </a:moveTo>
                    <a:lnTo>
                      <a:pt x="8342" y="87"/>
                    </a:lnTo>
                    <a:lnTo>
                      <a:pt x="6893" y="1583"/>
                    </a:lnTo>
                    <a:lnTo>
                      <a:pt x="6432" y="2062"/>
                    </a:lnTo>
                    <a:lnTo>
                      <a:pt x="0" y="8705"/>
                    </a:lnTo>
                    <a:lnTo>
                      <a:pt x="406" y="8396"/>
                    </a:lnTo>
                    <a:lnTo>
                      <a:pt x="6628" y="2011"/>
                    </a:lnTo>
                    <a:lnTo>
                      <a:pt x="7013" y="1617"/>
                    </a:lnTo>
                    <a:lnTo>
                      <a:pt x="859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9" name="Google Shape;2959;p58"/>
              <p:cNvSpPr/>
              <p:nvPr/>
            </p:nvSpPr>
            <p:spPr>
              <a:xfrm>
                <a:off x="-2433296" y="3183351"/>
                <a:ext cx="74627" cy="18849"/>
              </a:xfrm>
              <a:custGeom>
                <a:rect b="b" l="l" r="r" t="t"/>
                <a:pathLst>
                  <a:path extrusionOk="0" h="490" w="1940">
                    <a:moveTo>
                      <a:pt x="0" y="0"/>
                    </a:moveTo>
                    <a:lnTo>
                      <a:pt x="405" y="119"/>
                    </a:lnTo>
                    <a:lnTo>
                      <a:pt x="1782" y="466"/>
                    </a:lnTo>
                    <a:lnTo>
                      <a:pt x="1940" y="489"/>
                    </a:lnTo>
                    <a:lnTo>
                      <a:pt x="0" y="0"/>
                    </a:lnTo>
                    <a:close/>
                  </a:path>
                </a:pathLst>
              </a:custGeom>
              <a:solidFill>
                <a:srgbClr val="3236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0" name="Google Shape;2960;p58"/>
              <p:cNvSpPr/>
              <p:nvPr/>
            </p:nvSpPr>
            <p:spPr>
              <a:xfrm>
                <a:off x="-2417563" y="2812756"/>
                <a:ext cx="389907" cy="336360"/>
              </a:xfrm>
              <a:custGeom>
                <a:rect b="b" l="l" r="r" t="t"/>
                <a:pathLst>
                  <a:path extrusionOk="0" h="8744" w="10136">
                    <a:moveTo>
                      <a:pt x="8184" y="0"/>
                    </a:moveTo>
                    <a:lnTo>
                      <a:pt x="0" y="8396"/>
                    </a:lnTo>
                    <a:lnTo>
                      <a:pt x="1376" y="8744"/>
                    </a:lnTo>
                    <a:lnTo>
                      <a:pt x="10136" y="543"/>
                    </a:lnTo>
                    <a:lnTo>
                      <a:pt x="8968" y="80"/>
                    </a:lnTo>
                    <a:lnTo>
                      <a:pt x="818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1" name="Google Shape;2961;p58"/>
              <p:cNvSpPr/>
              <p:nvPr/>
            </p:nvSpPr>
            <p:spPr>
              <a:xfrm>
                <a:off x="-2433296" y="3147615"/>
                <a:ext cx="74704" cy="54585"/>
              </a:xfrm>
              <a:custGeom>
                <a:rect b="b" l="l" r="r" t="t"/>
                <a:pathLst>
                  <a:path extrusionOk="0" h="1419" w="1942">
                    <a:moveTo>
                      <a:pt x="3" y="0"/>
                    </a:moveTo>
                    <a:lnTo>
                      <a:pt x="0" y="929"/>
                    </a:lnTo>
                    <a:lnTo>
                      <a:pt x="1940" y="1418"/>
                    </a:lnTo>
                    <a:lnTo>
                      <a:pt x="1941" y="489"/>
                    </a:lnTo>
                    <a:lnTo>
                      <a:pt x="3" y="0"/>
                    </a:lnTo>
                    <a:close/>
                  </a:path>
                </a:pathLst>
              </a:custGeom>
              <a:solidFill>
                <a:srgbClr val="5158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2" name="Google Shape;2962;p58"/>
              <p:cNvSpPr/>
              <p:nvPr/>
            </p:nvSpPr>
            <p:spPr>
              <a:xfrm>
                <a:off x="-2358708" y="2842684"/>
                <a:ext cx="353901" cy="359517"/>
              </a:xfrm>
              <a:custGeom>
                <a:rect b="b" l="l" r="r" t="t"/>
                <a:pathLst>
                  <a:path extrusionOk="0" h="9346" w="9200">
                    <a:moveTo>
                      <a:pt x="1" y="9345"/>
                    </a:moveTo>
                    <a:lnTo>
                      <a:pt x="6981" y="3149"/>
                    </a:lnTo>
                    <a:lnTo>
                      <a:pt x="7407" y="2771"/>
                    </a:lnTo>
                    <a:lnTo>
                      <a:pt x="9199" y="1182"/>
                    </a:lnTo>
                    <a:lnTo>
                      <a:pt x="8944" y="1"/>
                    </a:lnTo>
                    <a:lnTo>
                      <a:pt x="7224" y="1620"/>
                    </a:lnTo>
                    <a:lnTo>
                      <a:pt x="6812" y="2007"/>
                    </a:lnTo>
                    <a:lnTo>
                      <a:pt x="2" y="8416"/>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3" name="Google Shape;2963;p58"/>
              <p:cNvSpPr/>
              <p:nvPr/>
            </p:nvSpPr>
            <p:spPr>
              <a:xfrm>
                <a:off x="-2364671" y="2833644"/>
                <a:ext cx="350054" cy="332821"/>
              </a:xfrm>
              <a:custGeom>
                <a:rect b="b" l="l" r="r" t="t"/>
                <a:pathLst>
                  <a:path extrusionOk="0" h="8652" w="9100">
                    <a:moveTo>
                      <a:pt x="1" y="8201"/>
                    </a:moveTo>
                    <a:lnTo>
                      <a:pt x="157" y="8651"/>
                    </a:lnTo>
                    <a:lnTo>
                      <a:pt x="9099" y="236"/>
                    </a:lnTo>
                    <a:lnTo>
                      <a:pt x="8761" y="0"/>
                    </a:lnTo>
                    <a:close/>
                  </a:path>
                </a:pathLst>
              </a:custGeom>
              <a:solidFill>
                <a:srgbClr val="F7F7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4" name="Google Shape;2964;p58"/>
              <p:cNvSpPr/>
              <p:nvPr/>
            </p:nvSpPr>
            <p:spPr>
              <a:xfrm>
                <a:off x="-2433180" y="3135690"/>
                <a:ext cx="74588" cy="30774"/>
              </a:xfrm>
              <a:custGeom>
                <a:rect b="b" l="l" r="r" t="t"/>
                <a:pathLst>
                  <a:path extrusionOk="0" h="800" w="1939">
                    <a:moveTo>
                      <a:pt x="406" y="1"/>
                    </a:moveTo>
                    <a:lnTo>
                      <a:pt x="0" y="310"/>
                    </a:lnTo>
                    <a:lnTo>
                      <a:pt x="1938" y="799"/>
                    </a:lnTo>
                    <a:lnTo>
                      <a:pt x="1782" y="349"/>
                    </a:lnTo>
                    <a:lnTo>
                      <a:pt x="406" y="1"/>
                    </a:lnTo>
                    <a:close/>
                  </a:path>
                </a:pathLst>
              </a:custGeom>
              <a:solidFill>
                <a:srgbClr val="5960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5" name="Google Shape;2965;p58"/>
              <p:cNvSpPr/>
              <p:nvPr/>
            </p:nvSpPr>
            <p:spPr>
              <a:xfrm>
                <a:off x="-2517808" y="2602917"/>
                <a:ext cx="61510" cy="88514"/>
              </a:xfrm>
              <a:custGeom>
                <a:rect b="b" l="l" r="r" t="t"/>
                <a:pathLst>
                  <a:path extrusionOk="0" h="2301" w="1599">
                    <a:moveTo>
                      <a:pt x="1014" y="1"/>
                    </a:moveTo>
                    <a:lnTo>
                      <a:pt x="1" y="213"/>
                    </a:lnTo>
                    <a:lnTo>
                      <a:pt x="676" y="2301"/>
                    </a:lnTo>
                    <a:lnTo>
                      <a:pt x="1599" y="2050"/>
                    </a:lnTo>
                    <a:lnTo>
                      <a:pt x="1074" y="213"/>
                    </a:lnTo>
                    <a:lnTo>
                      <a:pt x="1014"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6" name="Google Shape;2966;p58"/>
              <p:cNvSpPr/>
              <p:nvPr/>
            </p:nvSpPr>
            <p:spPr>
              <a:xfrm>
                <a:off x="-2596511" y="2512518"/>
                <a:ext cx="117749" cy="98631"/>
              </a:xfrm>
              <a:custGeom>
                <a:rect b="b" l="l" r="r" t="t"/>
                <a:pathLst>
                  <a:path extrusionOk="0" h="2564" w="3061">
                    <a:moveTo>
                      <a:pt x="2550" y="1"/>
                    </a:moveTo>
                    <a:lnTo>
                      <a:pt x="1" y="579"/>
                    </a:lnTo>
                    <a:lnTo>
                      <a:pt x="2047" y="2563"/>
                    </a:lnTo>
                    <a:lnTo>
                      <a:pt x="3060" y="2351"/>
                    </a:lnTo>
                    <a:lnTo>
                      <a:pt x="25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7" name="Google Shape;2967;p58"/>
              <p:cNvSpPr/>
              <p:nvPr/>
            </p:nvSpPr>
            <p:spPr>
              <a:xfrm>
                <a:off x="-2596511" y="2534752"/>
                <a:ext cx="104709" cy="156678"/>
              </a:xfrm>
              <a:custGeom>
                <a:rect b="b" l="l" r="r" t="t"/>
                <a:pathLst>
                  <a:path extrusionOk="0" h="4073" w="2722">
                    <a:moveTo>
                      <a:pt x="1" y="1"/>
                    </a:moveTo>
                    <a:lnTo>
                      <a:pt x="630" y="2245"/>
                    </a:lnTo>
                    <a:lnTo>
                      <a:pt x="2722" y="4073"/>
                    </a:lnTo>
                    <a:lnTo>
                      <a:pt x="2047" y="1985"/>
                    </a:lnTo>
                    <a:lnTo>
                      <a:pt x="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8" name="Google Shape;2968;p58"/>
              <p:cNvSpPr/>
              <p:nvPr/>
            </p:nvSpPr>
            <p:spPr>
              <a:xfrm>
                <a:off x="-3058961" y="2666773"/>
                <a:ext cx="543700" cy="99438"/>
              </a:xfrm>
              <a:custGeom>
                <a:rect b="b" l="l" r="r" t="t"/>
                <a:pathLst>
                  <a:path extrusionOk="0" h="2585" w="14134">
                    <a:moveTo>
                      <a:pt x="14133" y="1"/>
                    </a:moveTo>
                    <a:lnTo>
                      <a:pt x="2104" y="2200"/>
                    </a:lnTo>
                    <a:lnTo>
                      <a:pt x="2104" y="2200"/>
                    </a:lnTo>
                    <a:lnTo>
                      <a:pt x="13715" y="125"/>
                    </a:lnTo>
                    <a:lnTo>
                      <a:pt x="14133" y="1"/>
                    </a:lnTo>
                    <a:close/>
                    <a:moveTo>
                      <a:pt x="2104" y="2200"/>
                    </a:moveTo>
                    <a:lnTo>
                      <a:pt x="149" y="2549"/>
                    </a:lnTo>
                    <a:lnTo>
                      <a:pt x="0" y="2585"/>
                    </a:lnTo>
                    <a:lnTo>
                      <a:pt x="2104" y="2200"/>
                    </a:lnTo>
                    <a:close/>
                  </a:path>
                </a:pathLst>
              </a:custGeom>
              <a:solidFill>
                <a:srgbClr val="A8A8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9" name="Google Shape;2969;p58"/>
              <p:cNvSpPr/>
              <p:nvPr/>
            </p:nvSpPr>
            <p:spPr>
              <a:xfrm>
                <a:off x="-3069924" y="2577836"/>
                <a:ext cx="549431" cy="135598"/>
              </a:xfrm>
              <a:custGeom>
                <a:rect b="b" l="l" r="r" t="t"/>
                <a:pathLst>
                  <a:path extrusionOk="0" h="3525" w="14283">
                    <a:moveTo>
                      <a:pt x="12982" y="1"/>
                    </a:moveTo>
                    <a:lnTo>
                      <a:pt x="10888" y="428"/>
                    </a:lnTo>
                    <a:lnTo>
                      <a:pt x="10396" y="528"/>
                    </a:lnTo>
                    <a:lnTo>
                      <a:pt x="1" y="2650"/>
                    </a:lnTo>
                    <a:lnTo>
                      <a:pt x="416" y="3525"/>
                    </a:lnTo>
                    <a:lnTo>
                      <a:pt x="11019" y="1614"/>
                    </a:lnTo>
                    <a:lnTo>
                      <a:pt x="11516" y="1524"/>
                    </a:lnTo>
                    <a:lnTo>
                      <a:pt x="14283" y="1025"/>
                    </a:lnTo>
                    <a:lnTo>
                      <a:pt x="1298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0" name="Google Shape;2970;p58"/>
              <p:cNvSpPr/>
              <p:nvPr/>
            </p:nvSpPr>
            <p:spPr>
              <a:xfrm>
                <a:off x="-3059461" y="2631498"/>
                <a:ext cx="559394" cy="134790"/>
              </a:xfrm>
              <a:custGeom>
                <a:rect b="b" l="l" r="r" t="t"/>
                <a:pathLst>
                  <a:path extrusionOk="0" h="3504" w="14542">
                    <a:moveTo>
                      <a:pt x="1" y="2585"/>
                    </a:moveTo>
                    <a:lnTo>
                      <a:pt x="13" y="3503"/>
                    </a:lnTo>
                    <a:lnTo>
                      <a:pt x="10882" y="1907"/>
                    </a:lnTo>
                    <a:lnTo>
                      <a:pt x="11359" y="1836"/>
                    </a:lnTo>
                    <a:lnTo>
                      <a:pt x="14542" y="1368"/>
                    </a:lnTo>
                    <a:lnTo>
                      <a:pt x="14134" y="1"/>
                    </a:lnTo>
                    <a:lnTo>
                      <a:pt x="11345" y="512"/>
                    </a:lnTo>
                    <a:lnTo>
                      <a:pt x="10875" y="598"/>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1" name="Google Shape;2971;p58"/>
              <p:cNvSpPr/>
              <p:nvPr/>
            </p:nvSpPr>
            <p:spPr>
              <a:xfrm>
                <a:off x="-3059461" y="2617265"/>
                <a:ext cx="543700" cy="113710"/>
              </a:xfrm>
              <a:custGeom>
                <a:rect b="b" l="l" r="r" t="t"/>
                <a:pathLst>
                  <a:path extrusionOk="0" h="2956" w="14134">
                    <a:moveTo>
                      <a:pt x="144" y="2500"/>
                    </a:moveTo>
                    <a:lnTo>
                      <a:pt x="1" y="2955"/>
                    </a:lnTo>
                    <a:lnTo>
                      <a:pt x="14134" y="371"/>
                    </a:lnTo>
                    <a:lnTo>
                      <a:pt x="1401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2" name="Google Shape;2972;p58"/>
              <p:cNvSpPr/>
              <p:nvPr/>
            </p:nvSpPr>
            <p:spPr>
              <a:xfrm>
                <a:off x="-2213842" y="2516057"/>
                <a:ext cx="498500" cy="302124"/>
              </a:xfrm>
              <a:custGeom>
                <a:rect b="b" l="l" r="r" t="t"/>
                <a:pathLst>
                  <a:path extrusionOk="0" h="7854" w="12959">
                    <a:moveTo>
                      <a:pt x="12908" y="1"/>
                    </a:moveTo>
                    <a:lnTo>
                      <a:pt x="10087" y="2245"/>
                    </a:lnTo>
                    <a:lnTo>
                      <a:pt x="4146" y="5062"/>
                    </a:lnTo>
                    <a:lnTo>
                      <a:pt x="1934" y="3989"/>
                    </a:lnTo>
                    <a:lnTo>
                      <a:pt x="1914" y="4005"/>
                    </a:lnTo>
                    <a:lnTo>
                      <a:pt x="0" y="5555"/>
                    </a:lnTo>
                    <a:lnTo>
                      <a:pt x="508" y="7853"/>
                    </a:lnTo>
                    <a:lnTo>
                      <a:pt x="587" y="7836"/>
                    </a:lnTo>
                    <a:lnTo>
                      <a:pt x="88" y="5586"/>
                    </a:lnTo>
                    <a:lnTo>
                      <a:pt x="1945" y="4083"/>
                    </a:lnTo>
                    <a:lnTo>
                      <a:pt x="4144" y="5149"/>
                    </a:lnTo>
                    <a:lnTo>
                      <a:pt x="4163" y="5142"/>
                    </a:lnTo>
                    <a:lnTo>
                      <a:pt x="10128" y="2313"/>
                    </a:lnTo>
                    <a:lnTo>
                      <a:pt x="12958" y="64"/>
                    </a:lnTo>
                    <a:lnTo>
                      <a:pt x="1290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3" name="Google Shape;2973;p58"/>
              <p:cNvSpPr/>
              <p:nvPr/>
            </p:nvSpPr>
            <p:spPr>
              <a:xfrm>
                <a:off x="-2123021" y="2238977"/>
                <a:ext cx="151062" cy="96476"/>
              </a:xfrm>
              <a:custGeom>
                <a:rect b="b" l="l" r="r" t="t"/>
                <a:pathLst>
                  <a:path extrusionOk="0" h="2508" w="3927">
                    <a:moveTo>
                      <a:pt x="1560" y="0"/>
                    </a:moveTo>
                    <a:lnTo>
                      <a:pt x="1" y="1282"/>
                    </a:lnTo>
                    <a:lnTo>
                      <a:pt x="1853" y="1243"/>
                    </a:lnTo>
                    <a:lnTo>
                      <a:pt x="3694" y="2508"/>
                    </a:lnTo>
                    <a:lnTo>
                      <a:pt x="3926" y="2272"/>
                    </a:lnTo>
                    <a:lnTo>
                      <a:pt x="156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4" name="Google Shape;2974;p58"/>
              <p:cNvSpPr/>
              <p:nvPr/>
            </p:nvSpPr>
            <p:spPr>
              <a:xfrm>
                <a:off x="-2185799" y="2873650"/>
                <a:ext cx="112056" cy="90206"/>
              </a:xfrm>
              <a:custGeom>
                <a:rect b="b" l="l" r="r" t="t"/>
                <a:pathLst>
                  <a:path extrusionOk="0" h="2345" w="2913">
                    <a:moveTo>
                      <a:pt x="462" y="0"/>
                    </a:moveTo>
                    <a:lnTo>
                      <a:pt x="1" y="479"/>
                    </a:lnTo>
                    <a:lnTo>
                      <a:pt x="197" y="428"/>
                    </a:lnTo>
                    <a:lnTo>
                      <a:pt x="211" y="425"/>
                    </a:lnTo>
                    <a:lnTo>
                      <a:pt x="2082" y="951"/>
                    </a:lnTo>
                    <a:lnTo>
                      <a:pt x="2302" y="1102"/>
                    </a:lnTo>
                    <a:lnTo>
                      <a:pt x="2317" y="1202"/>
                    </a:lnTo>
                    <a:lnTo>
                      <a:pt x="2486" y="2344"/>
                    </a:lnTo>
                    <a:lnTo>
                      <a:pt x="2912" y="1966"/>
                    </a:lnTo>
                    <a:lnTo>
                      <a:pt x="2743" y="825"/>
                    </a:lnTo>
                    <a:lnTo>
                      <a:pt x="2729" y="815"/>
                    </a:lnTo>
                    <a:lnTo>
                      <a:pt x="2286" y="512"/>
                    </a:lnTo>
                    <a:lnTo>
                      <a:pt x="582" y="34"/>
                    </a:lnTo>
                    <a:lnTo>
                      <a:pt x="46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5" name="Google Shape;2975;p58"/>
              <p:cNvSpPr/>
              <p:nvPr/>
            </p:nvSpPr>
            <p:spPr>
              <a:xfrm>
                <a:off x="-1542362" y="2507248"/>
                <a:ext cx="44353" cy="117518"/>
              </a:xfrm>
              <a:custGeom>
                <a:rect b="b" l="l" r="r" t="t"/>
                <a:pathLst>
                  <a:path extrusionOk="0" h="3055" w="1153">
                    <a:moveTo>
                      <a:pt x="466" y="1"/>
                    </a:moveTo>
                    <a:lnTo>
                      <a:pt x="0" y="151"/>
                    </a:lnTo>
                    <a:lnTo>
                      <a:pt x="675" y="1279"/>
                    </a:lnTo>
                    <a:lnTo>
                      <a:pt x="675" y="3054"/>
                    </a:lnTo>
                    <a:lnTo>
                      <a:pt x="1152" y="2869"/>
                    </a:lnTo>
                    <a:lnTo>
                      <a:pt x="1152" y="1147"/>
                    </a:lnTo>
                    <a:lnTo>
                      <a:pt x="46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6" name="Google Shape;2976;p58"/>
              <p:cNvSpPr/>
              <p:nvPr/>
            </p:nvSpPr>
            <p:spPr>
              <a:xfrm>
                <a:off x="-2014506" y="2214050"/>
                <a:ext cx="88821" cy="109863"/>
              </a:xfrm>
              <a:custGeom>
                <a:rect b="b" l="l" r="r" t="t"/>
                <a:pathLst>
                  <a:path extrusionOk="0" h="2856" w="2309">
                    <a:moveTo>
                      <a:pt x="271" y="1"/>
                    </a:moveTo>
                    <a:lnTo>
                      <a:pt x="1" y="407"/>
                    </a:lnTo>
                    <a:lnTo>
                      <a:pt x="1662" y="1044"/>
                    </a:lnTo>
                    <a:lnTo>
                      <a:pt x="1716" y="1107"/>
                    </a:lnTo>
                    <a:lnTo>
                      <a:pt x="1831" y="1236"/>
                    </a:lnTo>
                    <a:lnTo>
                      <a:pt x="1831" y="2856"/>
                    </a:lnTo>
                    <a:lnTo>
                      <a:pt x="2308" y="2001"/>
                    </a:lnTo>
                    <a:lnTo>
                      <a:pt x="2308" y="1055"/>
                    </a:lnTo>
                    <a:lnTo>
                      <a:pt x="2214" y="950"/>
                    </a:lnTo>
                    <a:lnTo>
                      <a:pt x="1970" y="673"/>
                    </a:lnTo>
                    <a:lnTo>
                      <a:pt x="1940" y="641"/>
                    </a:lnTo>
                    <a:lnTo>
                      <a:pt x="27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7" name="Google Shape;2977;p58"/>
              <p:cNvSpPr/>
              <p:nvPr/>
            </p:nvSpPr>
            <p:spPr>
              <a:xfrm>
                <a:off x="-2670060" y="2594300"/>
                <a:ext cx="47584" cy="110556"/>
              </a:xfrm>
              <a:custGeom>
                <a:rect b="b" l="l" r="r" t="t"/>
                <a:pathLst>
                  <a:path extrusionOk="0" h="2874" w="1237">
                    <a:moveTo>
                      <a:pt x="493" y="0"/>
                    </a:moveTo>
                    <a:lnTo>
                      <a:pt x="1" y="100"/>
                    </a:lnTo>
                    <a:lnTo>
                      <a:pt x="624" y="1186"/>
                    </a:lnTo>
                    <a:lnTo>
                      <a:pt x="675" y="1272"/>
                    </a:lnTo>
                    <a:lnTo>
                      <a:pt x="752" y="1565"/>
                    </a:lnTo>
                    <a:lnTo>
                      <a:pt x="759" y="1591"/>
                    </a:lnTo>
                    <a:lnTo>
                      <a:pt x="759" y="2874"/>
                    </a:lnTo>
                    <a:lnTo>
                      <a:pt x="1236" y="2803"/>
                    </a:lnTo>
                    <a:lnTo>
                      <a:pt x="1236" y="1529"/>
                    </a:lnTo>
                    <a:lnTo>
                      <a:pt x="1222" y="1479"/>
                    </a:lnTo>
                    <a:lnTo>
                      <a:pt x="1121" y="1096"/>
                    </a:lnTo>
                    <a:lnTo>
                      <a:pt x="1119" y="1089"/>
                    </a:lnTo>
                    <a:lnTo>
                      <a:pt x="493"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8" name="Google Shape;2978;p58"/>
              <p:cNvSpPr/>
              <p:nvPr/>
            </p:nvSpPr>
            <p:spPr>
              <a:xfrm>
                <a:off x="-2505268" y="2361418"/>
                <a:ext cx="51700" cy="241537"/>
              </a:xfrm>
              <a:custGeom>
                <a:rect b="b" l="l" r="r" t="t"/>
                <a:pathLst>
                  <a:path extrusionOk="0" h="6279" w="1344">
                    <a:moveTo>
                      <a:pt x="619" y="0"/>
                    </a:moveTo>
                    <a:lnTo>
                      <a:pt x="1" y="2633"/>
                    </a:lnTo>
                    <a:lnTo>
                      <a:pt x="688" y="6279"/>
                    </a:lnTo>
                    <a:lnTo>
                      <a:pt x="1344" y="4092"/>
                    </a:lnTo>
                    <a:lnTo>
                      <a:pt x="61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79" name="Google Shape;2979;p58"/>
              <p:cNvGrpSpPr/>
              <p:nvPr/>
            </p:nvGrpSpPr>
            <p:grpSpPr>
              <a:xfrm>
                <a:off x="-3209756" y="2554613"/>
                <a:ext cx="163333" cy="251385"/>
                <a:chOff x="-3916750" y="2838725"/>
                <a:chExt cx="106150" cy="163375"/>
              </a:xfrm>
            </p:grpSpPr>
            <p:sp>
              <p:nvSpPr>
                <p:cNvPr id="2980" name="Google Shape;2980;p58"/>
                <p:cNvSpPr/>
                <p:nvPr/>
              </p:nvSpPr>
              <p:spPr>
                <a:xfrm>
                  <a:off x="-3912025" y="2929400"/>
                  <a:ext cx="97175" cy="72700"/>
                </a:xfrm>
                <a:custGeom>
                  <a:rect b="b" l="l" r="r" t="t"/>
                  <a:pathLst>
                    <a:path extrusionOk="0" h="2908" w="3887">
                      <a:moveTo>
                        <a:pt x="1" y="1686"/>
                      </a:moveTo>
                      <a:lnTo>
                        <a:pt x="1" y="1685"/>
                      </a:lnTo>
                      <a:lnTo>
                        <a:pt x="1" y="62"/>
                      </a:lnTo>
                      <a:lnTo>
                        <a:pt x="3865" y="0"/>
                      </a:lnTo>
                      <a:lnTo>
                        <a:pt x="3865" y="1622"/>
                      </a:lnTo>
                      <a:lnTo>
                        <a:pt x="3862" y="1622"/>
                      </a:lnTo>
                      <a:cubicBezTo>
                        <a:pt x="3886" y="1926"/>
                        <a:pt x="3700" y="2235"/>
                        <a:pt x="3295" y="2468"/>
                      </a:cubicBezTo>
                      <a:cubicBezTo>
                        <a:pt x="2539" y="2904"/>
                        <a:pt x="1316" y="2908"/>
                        <a:pt x="564" y="2474"/>
                      </a:cubicBezTo>
                      <a:cubicBezTo>
                        <a:pt x="190" y="2257"/>
                        <a:pt x="2" y="1975"/>
                        <a:pt x="2" y="1691"/>
                      </a:cubicBezTo>
                      <a:lnTo>
                        <a:pt x="1" y="1691"/>
                      </a:lnTo>
                      <a:lnTo>
                        <a:pt x="1" y="1686"/>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1" name="Google Shape;2981;p58"/>
                <p:cNvSpPr/>
                <p:nvPr/>
              </p:nvSpPr>
              <p:spPr>
                <a:xfrm>
                  <a:off x="-3916750" y="2903025"/>
                  <a:ext cx="106150" cy="55825"/>
                </a:xfrm>
                <a:custGeom>
                  <a:rect b="b" l="l" r="r" t="t"/>
                  <a:pathLst>
                    <a:path extrusionOk="0" h="2233" w="4246">
                      <a:moveTo>
                        <a:pt x="2135" y="1"/>
                      </a:moveTo>
                      <a:cubicBezTo>
                        <a:pt x="1638" y="1"/>
                        <a:pt x="1141" y="110"/>
                        <a:pt x="760" y="329"/>
                      </a:cubicBezTo>
                      <a:cubicBezTo>
                        <a:pt x="3" y="766"/>
                        <a:pt x="0" y="1474"/>
                        <a:pt x="753" y="1907"/>
                      </a:cubicBezTo>
                      <a:cubicBezTo>
                        <a:pt x="1127" y="2124"/>
                        <a:pt x="1618" y="2232"/>
                        <a:pt x="2110" y="2232"/>
                      </a:cubicBezTo>
                      <a:cubicBezTo>
                        <a:pt x="2607" y="2232"/>
                        <a:pt x="3105" y="2122"/>
                        <a:pt x="3486" y="1903"/>
                      </a:cubicBezTo>
                      <a:cubicBezTo>
                        <a:pt x="4243" y="1466"/>
                        <a:pt x="4246" y="758"/>
                        <a:pt x="3494" y="325"/>
                      </a:cubicBezTo>
                      <a:cubicBezTo>
                        <a:pt x="3119" y="109"/>
                        <a:pt x="2627" y="1"/>
                        <a:pt x="213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2" name="Google Shape;2982;p58"/>
                <p:cNvSpPr/>
                <p:nvPr/>
              </p:nvSpPr>
              <p:spPr>
                <a:xfrm>
                  <a:off x="-3903975" y="2906525"/>
                  <a:ext cx="81075" cy="44725"/>
                </a:xfrm>
                <a:custGeom>
                  <a:rect b="b" l="l" r="r" t="t"/>
                  <a:pathLst>
                    <a:path extrusionOk="0" h="1789" w="3243">
                      <a:moveTo>
                        <a:pt x="3223" y="0"/>
                      </a:moveTo>
                      <a:lnTo>
                        <a:pt x="0" y="51"/>
                      </a:lnTo>
                      <a:lnTo>
                        <a:pt x="0" y="860"/>
                      </a:lnTo>
                      <a:lnTo>
                        <a:pt x="0" y="863"/>
                      </a:lnTo>
                      <a:lnTo>
                        <a:pt x="0" y="866"/>
                      </a:lnTo>
                      <a:cubicBezTo>
                        <a:pt x="0" y="1103"/>
                        <a:pt x="157" y="1338"/>
                        <a:pt x="468" y="1518"/>
                      </a:cubicBezTo>
                      <a:cubicBezTo>
                        <a:pt x="781" y="1698"/>
                        <a:pt x="1191" y="1788"/>
                        <a:pt x="1602" y="1788"/>
                      </a:cubicBezTo>
                      <a:cubicBezTo>
                        <a:pt x="2016" y="1788"/>
                        <a:pt x="2431" y="1697"/>
                        <a:pt x="2749" y="1514"/>
                      </a:cubicBezTo>
                      <a:cubicBezTo>
                        <a:pt x="3086" y="1320"/>
                        <a:pt x="3243" y="1061"/>
                        <a:pt x="3223" y="808"/>
                      </a:cubicBezTo>
                      <a:lnTo>
                        <a:pt x="322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3" name="Google Shape;2983;p58"/>
                <p:cNvSpPr/>
                <p:nvPr/>
              </p:nvSpPr>
              <p:spPr>
                <a:xfrm>
                  <a:off x="-3907975" y="2884525"/>
                  <a:ext cx="88575" cy="46575"/>
                </a:xfrm>
                <a:custGeom>
                  <a:rect b="b" l="l" r="r" t="t"/>
                  <a:pathLst>
                    <a:path extrusionOk="0" h="1863" w="3543">
                      <a:moveTo>
                        <a:pt x="1783" y="0"/>
                      </a:moveTo>
                      <a:cubicBezTo>
                        <a:pt x="1369" y="0"/>
                        <a:pt x="953" y="92"/>
                        <a:pt x="635" y="276"/>
                      </a:cubicBezTo>
                      <a:cubicBezTo>
                        <a:pt x="3" y="640"/>
                        <a:pt x="0" y="1229"/>
                        <a:pt x="628" y="1592"/>
                      </a:cubicBezTo>
                      <a:cubicBezTo>
                        <a:pt x="940" y="1772"/>
                        <a:pt x="1350" y="1862"/>
                        <a:pt x="1761" y="1862"/>
                      </a:cubicBezTo>
                      <a:cubicBezTo>
                        <a:pt x="2176" y="1862"/>
                        <a:pt x="2591" y="1771"/>
                        <a:pt x="2909" y="1588"/>
                      </a:cubicBezTo>
                      <a:cubicBezTo>
                        <a:pt x="3540" y="1223"/>
                        <a:pt x="3543" y="634"/>
                        <a:pt x="2915" y="271"/>
                      </a:cubicBezTo>
                      <a:cubicBezTo>
                        <a:pt x="2603" y="90"/>
                        <a:pt x="2194" y="0"/>
                        <a:pt x="17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4" name="Google Shape;2984;p58"/>
                <p:cNvSpPr/>
                <p:nvPr/>
              </p:nvSpPr>
              <p:spPr>
                <a:xfrm>
                  <a:off x="-3884325" y="2871525"/>
                  <a:ext cx="36125" cy="42625"/>
                </a:xfrm>
                <a:custGeom>
                  <a:rect b="b" l="l" r="r" t="t"/>
                  <a:pathLst>
                    <a:path extrusionOk="0" h="1705" w="1445">
                      <a:moveTo>
                        <a:pt x="1435" y="0"/>
                      </a:moveTo>
                      <a:lnTo>
                        <a:pt x="0" y="23"/>
                      </a:lnTo>
                      <a:lnTo>
                        <a:pt x="0" y="1292"/>
                      </a:lnTo>
                      <a:lnTo>
                        <a:pt x="0" y="1294"/>
                      </a:lnTo>
                      <a:cubicBezTo>
                        <a:pt x="2" y="1399"/>
                        <a:pt x="71" y="1503"/>
                        <a:pt x="209" y="1583"/>
                      </a:cubicBezTo>
                      <a:cubicBezTo>
                        <a:pt x="349" y="1664"/>
                        <a:pt x="532" y="1704"/>
                        <a:pt x="715" y="1704"/>
                      </a:cubicBezTo>
                      <a:cubicBezTo>
                        <a:pt x="899" y="1704"/>
                        <a:pt x="1083" y="1663"/>
                        <a:pt x="1225" y="1582"/>
                      </a:cubicBezTo>
                      <a:cubicBezTo>
                        <a:pt x="1374" y="1495"/>
                        <a:pt x="1445" y="1380"/>
                        <a:pt x="1435" y="1268"/>
                      </a:cubicBezTo>
                      <a:lnTo>
                        <a:pt x="143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5" name="Google Shape;2985;p58"/>
                <p:cNvSpPr/>
                <p:nvPr/>
              </p:nvSpPr>
              <p:spPr>
                <a:xfrm>
                  <a:off x="-3896025" y="2838725"/>
                  <a:ext cx="56700" cy="56350"/>
                </a:xfrm>
                <a:custGeom>
                  <a:rect b="b" l="l" r="r" t="t"/>
                  <a:pathLst>
                    <a:path extrusionOk="0" h="2254" w="2268">
                      <a:moveTo>
                        <a:pt x="1157" y="0"/>
                      </a:moveTo>
                      <a:cubicBezTo>
                        <a:pt x="47" y="0"/>
                        <a:pt x="114" y="1302"/>
                        <a:pt x="114" y="1302"/>
                      </a:cubicBezTo>
                      <a:cubicBezTo>
                        <a:pt x="114" y="1302"/>
                        <a:pt x="1" y="2192"/>
                        <a:pt x="954" y="2249"/>
                      </a:cubicBezTo>
                      <a:cubicBezTo>
                        <a:pt x="1008" y="2252"/>
                        <a:pt x="1059" y="2254"/>
                        <a:pt x="1107" y="2254"/>
                      </a:cubicBezTo>
                      <a:cubicBezTo>
                        <a:pt x="2171" y="2254"/>
                        <a:pt x="2172" y="1518"/>
                        <a:pt x="2172" y="1518"/>
                      </a:cubicBezTo>
                      <a:cubicBezTo>
                        <a:pt x="2172" y="1518"/>
                        <a:pt x="2268" y="0"/>
                        <a:pt x="1157" y="0"/>
                      </a:cubicBezTo>
                      <a:close/>
                    </a:path>
                  </a:pathLst>
                </a:custGeom>
                <a:gradFill>
                  <a:gsLst>
                    <a:gs pos="0">
                      <a:schemeClr val="accent1"/>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86" name="Google Shape;2986;p58"/>
              <p:cNvGrpSpPr/>
              <p:nvPr/>
            </p:nvGrpSpPr>
            <p:grpSpPr>
              <a:xfrm>
                <a:off x="-2491885" y="3025377"/>
                <a:ext cx="163333" cy="251385"/>
                <a:chOff x="-3916750" y="2838725"/>
                <a:chExt cx="106150" cy="163375"/>
              </a:xfrm>
            </p:grpSpPr>
            <p:sp>
              <p:nvSpPr>
                <p:cNvPr id="2987" name="Google Shape;2987;p58"/>
                <p:cNvSpPr/>
                <p:nvPr/>
              </p:nvSpPr>
              <p:spPr>
                <a:xfrm>
                  <a:off x="-3912025" y="2929400"/>
                  <a:ext cx="97175" cy="72700"/>
                </a:xfrm>
                <a:custGeom>
                  <a:rect b="b" l="l" r="r" t="t"/>
                  <a:pathLst>
                    <a:path extrusionOk="0" h="2908" w="3887">
                      <a:moveTo>
                        <a:pt x="1" y="1686"/>
                      </a:moveTo>
                      <a:lnTo>
                        <a:pt x="1" y="1685"/>
                      </a:lnTo>
                      <a:lnTo>
                        <a:pt x="1" y="62"/>
                      </a:lnTo>
                      <a:lnTo>
                        <a:pt x="3865" y="0"/>
                      </a:lnTo>
                      <a:lnTo>
                        <a:pt x="3865" y="1622"/>
                      </a:lnTo>
                      <a:lnTo>
                        <a:pt x="3862" y="1622"/>
                      </a:lnTo>
                      <a:cubicBezTo>
                        <a:pt x="3886" y="1926"/>
                        <a:pt x="3700" y="2235"/>
                        <a:pt x="3295" y="2468"/>
                      </a:cubicBezTo>
                      <a:cubicBezTo>
                        <a:pt x="2539" y="2904"/>
                        <a:pt x="1316" y="2908"/>
                        <a:pt x="564" y="2474"/>
                      </a:cubicBezTo>
                      <a:cubicBezTo>
                        <a:pt x="190" y="2257"/>
                        <a:pt x="2" y="1975"/>
                        <a:pt x="2" y="1691"/>
                      </a:cubicBezTo>
                      <a:lnTo>
                        <a:pt x="1" y="1691"/>
                      </a:lnTo>
                      <a:lnTo>
                        <a:pt x="1" y="1686"/>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8" name="Google Shape;2988;p58"/>
                <p:cNvSpPr/>
                <p:nvPr/>
              </p:nvSpPr>
              <p:spPr>
                <a:xfrm>
                  <a:off x="-3916750" y="2903025"/>
                  <a:ext cx="106150" cy="55825"/>
                </a:xfrm>
                <a:custGeom>
                  <a:rect b="b" l="l" r="r" t="t"/>
                  <a:pathLst>
                    <a:path extrusionOk="0" h="2233" w="4246">
                      <a:moveTo>
                        <a:pt x="2135" y="1"/>
                      </a:moveTo>
                      <a:cubicBezTo>
                        <a:pt x="1638" y="1"/>
                        <a:pt x="1141" y="110"/>
                        <a:pt x="760" y="329"/>
                      </a:cubicBezTo>
                      <a:cubicBezTo>
                        <a:pt x="3" y="766"/>
                        <a:pt x="0" y="1474"/>
                        <a:pt x="753" y="1907"/>
                      </a:cubicBezTo>
                      <a:cubicBezTo>
                        <a:pt x="1127" y="2124"/>
                        <a:pt x="1618" y="2232"/>
                        <a:pt x="2110" y="2232"/>
                      </a:cubicBezTo>
                      <a:cubicBezTo>
                        <a:pt x="2607" y="2232"/>
                        <a:pt x="3105" y="2122"/>
                        <a:pt x="3486" y="1903"/>
                      </a:cubicBezTo>
                      <a:cubicBezTo>
                        <a:pt x="4243" y="1466"/>
                        <a:pt x="4246" y="758"/>
                        <a:pt x="3494" y="325"/>
                      </a:cubicBezTo>
                      <a:cubicBezTo>
                        <a:pt x="3119" y="109"/>
                        <a:pt x="2627" y="1"/>
                        <a:pt x="213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9" name="Google Shape;2989;p58"/>
                <p:cNvSpPr/>
                <p:nvPr/>
              </p:nvSpPr>
              <p:spPr>
                <a:xfrm>
                  <a:off x="-3903975" y="2906525"/>
                  <a:ext cx="81075" cy="44725"/>
                </a:xfrm>
                <a:custGeom>
                  <a:rect b="b" l="l" r="r" t="t"/>
                  <a:pathLst>
                    <a:path extrusionOk="0" h="1789" w="3243">
                      <a:moveTo>
                        <a:pt x="3223" y="0"/>
                      </a:moveTo>
                      <a:lnTo>
                        <a:pt x="0" y="51"/>
                      </a:lnTo>
                      <a:lnTo>
                        <a:pt x="0" y="860"/>
                      </a:lnTo>
                      <a:lnTo>
                        <a:pt x="0" y="863"/>
                      </a:lnTo>
                      <a:lnTo>
                        <a:pt x="0" y="866"/>
                      </a:lnTo>
                      <a:cubicBezTo>
                        <a:pt x="0" y="1103"/>
                        <a:pt x="157" y="1338"/>
                        <a:pt x="468" y="1518"/>
                      </a:cubicBezTo>
                      <a:cubicBezTo>
                        <a:pt x="781" y="1698"/>
                        <a:pt x="1191" y="1788"/>
                        <a:pt x="1602" y="1788"/>
                      </a:cubicBezTo>
                      <a:cubicBezTo>
                        <a:pt x="2016" y="1788"/>
                        <a:pt x="2431" y="1697"/>
                        <a:pt x="2749" y="1514"/>
                      </a:cubicBezTo>
                      <a:cubicBezTo>
                        <a:pt x="3086" y="1320"/>
                        <a:pt x="3243" y="1061"/>
                        <a:pt x="3223" y="808"/>
                      </a:cubicBezTo>
                      <a:lnTo>
                        <a:pt x="322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0" name="Google Shape;2990;p58"/>
                <p:cNvSpPr/>
                <p:nvPr/>
              </p:nvSpPr>
              <p:spPr>
                <a:xfrm>
                  <a:off x="-3907975" y="2884525"/>
                  <a:ext cx="88575" cy="46575"/>
                </a:xfrm>
                <a:custGeom>
                  <a:rect b="b" l="l" r="r" t="t"/>
                  <a:pathLst>
                    <a:path extrusionOk="0" h="1863" w="3543">
                      <a:moveTo>
                        <a:pt x="1783" y="0"/>
                      </a:moveTo>
                      <a:cubicBezTo>
                        <a:pt x="1369" y="0"/>
                        <a:pt x="953" y="92"/>
                        <a:pt x="635" y="276"/>
                      </a:cubicBezTo>
                      <a:cubicBezTo>
                        <a:pt x="3" y="640"/>
                        <a:pt x="0" y="1229"/>
                        <a:pt x="628" y="1592"/>
                      </a:cubicBezTo>
                      <a:cubicBezTo>
                        <a:pt x="940" y="1772"/>
                        <a:pt x="1350" y="1862"/>
                        <a:pt x="1761" y="1862"/>
                      </a:cubicBezTo>
                      <a:cubicBezTo>
                        <a:pt x="2176" y="1862"/>
                        <a:pt x="2591" y="1771"/>
                        <a:pt x="2909" y="1588"/>
                      </a:cubicBezTo>
                      <a:cubicBezTo>
                        <a:pt x="3540" y="1223"/>
                        <a:pt x="3543" y="634"/>
                        <a:pt x="2915" y="271"/>
                      </a:cubicBezTo>
                      <a:cubicBezTo>
                        <a:pt x="2603" y="90"/>
                        <a:pt x="2194" y="0"/>
                        <a:pt x="17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1" name="Google Shape;2991;p58"/>
                <p:cNvSpPr/>
                <p:nvPr/>
              </p:nvSpPr>
              <p:spPr>
                <a:xfrm>
                  <a:off x="-3884325" y="2871525"/>
                  <a:ext cx="36125" cy="42625"/>
                </a:xfrm>
                <a:custGeom>
                  <a:rect b="b" l="l" r="r" t="t"/>
                  <a:pathLst>
                    <a:path extrusionOk="0" h="1705" w="1445">
                      <a:moveTo>
                        <a:pt x="1435" y="0"/>
                      </a:moveTo>
                      <a:lnTo>
                        <a:pt x="0" y="23"/>
                      </a:lnTo>
                      <a:lnTo>
                        <a:pt x="0" y="1292"/>
                      </a:lnTo>
                      <a:lnTo>
                        <a:pt x="0" y="1294"/>
                      </a:lnTo>
                      <a:cubicBezTo>
                        <a:pt x="2" y="1399"/>
                        <a:pt x="71" y="1503"/>
                        <a:pt x="209" y="1583"/>
                      </a:cubicBezTo>
                      <a:cubicBezTo>
                        <a:pt x="349" y="1664"/>
                        <a:pt x="532" y="1704"/>
                        <a:pt x="715" y="1704"/>
                      </a:cubicBezTo>
                      <a:cubicBezTo>
                        <a:pt x="899" y="1704"/>
                        <a:pt x="1083" y="1663"/>
                        <a:pt x="1225" y="1582"/>
                      </a:cubicBezTo>
                      <a:cubicBezTo>
                        <a:pt x="1374" y="1495"/>
                        <a:pt x="1445" y="1380"/>
                        <a:pt x="1435" y="1268"/>
                      </a:cubicBezTo>
                      <a:lnTo>
                        <a:pt x="143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2" name="Google Shape;2992;p58"/>
                <p:cNvSpPr/>
                <p:nvPr/>
              </p:nvSpPr>
              <p:spPr>
                <a:xfrm>
                  <a:off x="-3896025" y="2838725"/>
                  <a:ext cx="56700" cy="56350"/>
                </a:xfrm>
                <a:custGeom>
                  <a:rect b="b" l="l" r="r" t="t"/>
                  <a:pathLst>
                    <a:path extrusionOk="0" h="2254" w="2268">
                      <a:moveTo>
                        <a:pt x="1157" y="0"/>
                      </a:moveTo>
                      <a:cubicBezTo>
                        <a:pt x="47" y="0"/>
                        <a:pt x="114" y="1302"/>
                        <a:pt x="114" y="1302"/>
                      </a:cubicBezTo>
                      <a:cubicBezTo>
                        <a:pt x="114" y="1302"/>
                        <a:pt x="1" y="2192"/>
                        <a:pt x="954" y="2249"/>
                      </a:cubicBezTo>
                      <a:cubicBezTo>
                        <a:pt x="1008" y="2252"/>
                        <a:pt x="1059" y="2254"/>
                        <a:pt x="1107" y="2254"/>
                      </a:cubicBezTo>
                      <a:cubicBezTo>
                        <a:pt x="2171" y="2254"/>
                        <a:pt x="2172" y="1518"/>
                        <a:pt x="2172" y="1518"/>
                      </a:cubicBezTo>
                      <a:cubicBezTo>
                        <a:pt x="2172" y="1518"/>
                        <a:pt x="2268" y="0"/>
                        <a:pt x="1157" y="0"/>
                      </a:cubicBezTo>
                      <a:close/>
                    </a:path>
                  </a:pathLst>
                </a:custGeom>
                <a:gradFill>
                  <a:gsLst>
                    <a:gs pos="0">
                      <a:schemeClr val="accent1"/>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993" name="Google Shape;2993;p58"/>
            <p:cNvGrpSpPr/>
            <p:nvPr/>
          </p:nvGrpSpPr>
          <p:grpSpPr>
            <a:xfrm>
              <a:off x="3792143" y="3346195"/>
              <a:ext cx="814292" cy="488991"/>
              <a:chOff x="3357500" y="1620888"/>
              <a:chExt cx="867375" cy="457300"/>
            </a:xfrm>
          </p:grpSpPr>
          <p:sp>
            <p:nvSpPr>
              <p:cNvPr id="2994" name="Google Shape;2994;p58"/>
              <p:cNvSpPr/>
              <p:nvPr/>
            </p:nvSpPr>
            <p:spPr>
              <a:xfrm>
                <a:off x="3782200" y="1681538"/>
                <a:ext cx="442675" cy="329775"/>
              </a:xfrm>
              <a:custGeom>
                <a:rect b="b" l="l" r="r" t="t"/>
                <a:pathLst>
                  <a:path extrusionOk="0" h="13191" w="17707">
                    <a:moveTo>
                      <a:pt x="11091" y="0"/>
                    </a:moveTo>
                    <a:lnTo>
                      <a:pt x="0" y="6481"/>
                    </a:lnTo>
                    <a:lnTo>
                      <a:pt x="11478" y="13191"/>
                    </a:lnTo>
                    <a:cubicBezTo>
                      <a:pt x="11480" y="13189"/>
                      <a:pt x="11486" y="13188"/>
                      <a:pt x="11491" y="13186"/>
                    </a:cubicBezTo>
                    <a:lnTo>
                      <a:pt x="11492" y="13186"/>
                    </a:lnTo>
                    <a:cubicBezTo>
                      <a:pt x="17676" y="9614"/>
                      <a:pt x="17707" y="3820"/>
                      <a:pt x="11561" y="248"/>
                    </a:cubicBezTo>
                    <a:cubicBezTo>
                      <a:pt x="11412" y="159"/>
                      <a:pt x="11246" y="84"/>
                      <a:pt x="11092" y="0"/>
                    </a:cubicBezTo>
                    <a:close/>
                  </a:path>
                </a:pathLst>
              </a:custGeom>
              <a:gradFill>
                <a:gsLst>
                  <a:gs pos="0">
                    <a:schemeClr val="accent1"/>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5" name="Google Shape;2995;p58"/>
              <p:cNvSpPr/>
              <p:nvPr/>
            </p:nvSpPr>
            <p:spPr>
              <a:xfrm>
                <a:off x="3514225" y="1620888"/>
                <a:ext cx="545300" cy="222675"/>
              </a:xfrm>
              <a:custGeom>
                <a:rect b="b" l="l" r="r" t="t"/>
                <a:pathLst>
                  <a:path extrusionOk="0" h="8907" w="21812">
                    <a:moveTo>
                      <a:pt x="11107" y="0"/>
                    </a:moveTo>
                    <a:cubicBezTo>
                      <a:pt x="7098" y="0"/>
                      <a:pt x="3084" y="880"/>
                      <a:pt x="1" y="2642"/>
                    </a:cubicBezTo>
                    <a:lnTo>
                      <a:pt x="10719" y="8907"/>
                    </a:lnTo>
                    <a:lnTo>
                      <a:pt x="21811" y="2426"/>
                    </a:lnTo>
                    <a:cubicBezTo>
                      <a:pt x="18796" y="810"/>
                      <a:pt x="14953" y="0"/>
                      <a:pt x="11107" y="0"/>
                    </a:cubicBezTo>
                    <a:close/>
                  </a:path>
                </a:pathLst>
              </a:custGeom>
              <a:gradFill>
                <a:gsLst>
                  <a:gs pos="0">
                    <a:schemeClr val="accent1"/>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6" name="Google Shape;2996;p58"/>
              <p:cNvSpPr/>
              <p:nvPr/>
            </p:nvSpPr>
            <p:spPr>
              <a:xfrm>
                <a:off x="3503475" y="1843538"/>
                <a:ext cx="565700" cy="234650"/>
              </a:xfrm>
              <a:custGeom>
                <a:rect b="b" l="l" r="r" t="t"/>
                <a:pathLst>
                  <a:path extrusionOk="0" h="9386" w="22628">
                    <a:moveTo>
                      <a:pt x="11149" y="1"/>
                    </a:moveTo>
                    <a:lnTo>
                      <a:pt x="0" y="6523"/>
                    </a:lnTo>
                    <a:cubicBezTo>
                      <a:pt x="102" y="6584"/>
                      <a:pt x="199" y="6648"/>
                      <a:pt x="302" y="6706"/>
                    </a:cubicBezTo>
                    <a:cubicBezTo>
                      <a:pt x="3375" y="8492"/>
                      <a:pt x="7412" y="9385"/>
                      <a:pt x="11455" y="9385"/>
                    </a:cubicBezTo>
                    <a:cubicBezTo>
                      <a:pt x="15492" y="9385"/>
                      <a:pt x="19534" y="8494"/>
                      <a:pt x="22627" y="6711"/>
                    </a:cubicBezTo>
                    <a:lnTo>
                      <a:pt x="11149" y="1"/>
                    </a:lnTo>
                    <a:close/>
                  </a:path>
                </a:pathLst>
              </a:custGeom>
              <a:gradFill>
                <a:gsLst>
                  <a:gs pos="0">
                    <a:schemeClr val="accent1"/>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7" name="Google Shape;2997;p58"/>
              <p:cNvSpPr/>
              <p:nvPr/>
            </p:nvSpPr>
            <p:spPr>
              <a:xfrm>
                <a:off x="3357500" y="1686913"/>
                <a:ext cx="424725" cy="319700"/>
              </a:xfrm>
              <a:custGeom>
                <a:rect b="b" l="l" r="r" t="t"/>
                <a:pathLst>
                  <a:path extrusionOk="0" h="12788" w="16989">
                    <a:moveTo>
                      <a:pt x="6270" y="1"/>
                    </a:moveTo>
                    <a:cubicBezTo>
                      <a:pt x="6253" y="12"/>
                      <a:pt x="6232" y="21"/>
                      <a:pt x="6215" y="33"/>
                    </a:cubicBezTo>
                    <a:lnTo>
                      <a:pt x="6213" y="33"/>
                    </a:lnTo>
                    <a:cubicBezTo>
                      <a:pt x="128" y="3545"/>
                      <a:pt x="0" y="9202"/>
                      <a:pt x="5839" y="12788"/>
                    </a:cubicBezTo>
                    <a:lnTo>
                      <a:pt x="16988" y="6266"/>
                    </a:lnTo>
                    <a:lnTo>
                      <a:pt x="6270" y="1"/>
                    </a:lnTo>
                    <a:close/>
                  </a:path>
                </a:pathLst>
              </a:custGeom>
              <a:gradFill>
                <a:gsLst>
                  <a:gs pos="0">
                    <a:schemeClr val="accent1"/>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98" name="Google Shape;2998;p58"/>
            <p:cNvGrpSpPr/>
            <p:nvPr/>
          </p:nvGrpSpPr>
          <p:grpSpPr>
            <a:xfrm>
              <a:off x="3024078" y="2806336"/>
              <a:ext cx="814292" cy="488991"/>
              <a:chOff x="3357500" y="1620888"/>
              <a:chExt cx="867375" cy="457300"/>
            </a:xfrm>
          </p:grpSpPr>
          <p:sp>
            <p:nvSpPr>
              <p:cNvPr id="2999" name="Google Shape;2999;p58"/>
              <p:cNvSpPr/>
              <p:nvPr/>
            </p:nvSpPr>
            <p:spPr>
              <a:xfrm>
                <a:off x="3782200" y="1681538"/>
                <a:ext cx="442675" cy="329775"/>
              </a:xfrm>
              <a:custGeom>
                <a:rect b="b" l="l" r="r" t="t"/>
                <a:pathLst>
                  <a:path extrusionOk="0" h="13191" w="17707">
                    <a:moveTo>
                      <a:pt x="11091" y="0"/>
                    </a:moveTo>
                    <a:lnTo>
                      <a:pt x="0" y="6481"/>
                    </a:lnTo>
                    <a:lnTo>
                      <a:pt x="11478" y="13191"/>
                    </a:lnTo>
                    <a:cubicBezTo>
                      <a:pt x="11480" y="13189"/>
                      <a:pt x="11486" y="13188"/>
                      <a:pt x="11491" y="13186"/>
                    </a:cubicBezTo>
                    <a:lnTo>
                      <a:pt x="11492" y="13186"/>
                    </a:lnTo>
                    <a:cubicBezTo>
                      <a:pt x="17676" y="9614"/>
                      <a:pt x="17707" y="3820"/>
                      <a:pt x="11561" y="248"/>
                    </a:cubicBezTo>
                    <a:cubicBezTo>
                      <a:pt x="11412" y="159"/>
                      <a:pt x="11246" y="84"/>
                      <a:pt x="11092" y="0"/>
                    </a:cubicBezTo>
                    <a:close/>
                  </a:path>
                </a:pathLst>
              </a:custGeom>
              <a:gradFill>
                <a:gsLst>
                  <a:gs pos="0">
                    <a:schemeClr val="accent1"/>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0" name="Google Shape;3000;p58"/>
              <p:cNvSpPr/>
              <p:nvPr/>
            </p:nvSpPr>
            <p:spPr>
              <a:xfrm>
                <a:off x="3514225" y="1620888"/>
                <a:ext cx="545300" cy="222675"/>
              </a:xfrm>
              <a:custGeom>
                <a:rect b="b" l="l" r="r" t="t"/>
                <a:pathLst>
                  <a:path extrusionOk="0" h="8907" w="21812">
                    <a:moveTo>
                      <a:pt x="11107" y="0"/>
                    </a:moveTo>
                    <a:cubicBezTo>
                      <a:pt x="7098" y="0"/>
                      <a:pt x="3084" y="880"/>
                      <a:pt x="1" y="2642"/>
                    </a:cubicBezTo>
                    <a:lnTo>
                      <a:pt x="10719" y="8907"/>
                    </a:lnTo>
                    <a:lnTo>
                      <a:pt x="21811" y="2426"/>
                    </a:lnTo>
                    <a:cubicBezTo>
                      <a:pt x="18796" y="810"/>
                      <a:pt x="14953" y="0"/>
                      <a:pt x="11107" y="0"/>
                    </a:cubicBezTo>
                    <a:close/>
                  </a:path>
                </a:pathLst>
              </a:custGeom>
              <a:gradFill>
                <a:gsLst>
                  <a:gs pos="0">
                    <a:schemeClr val="accent1"/>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1" name="Google Shape;3001;p58"/>
              <p:cNvSpPr/>
              <p:nvPr/>
            </p:nvSpPr>
            <p:spPr>
              <a:xfrm>
                <a:off x="3503475" y="1843538"/>
                <a:ext cx="565700" cy="234650"/>
              </a:xfrm>
              <a:custGeom>
                <a:rect b="b" l="l" r="r" t="t"/>
                <a:pathLst>
                  <a:path extrusionOk="0" h="9386" w="22628">
                    <a:moveTo>
                      <a:pt x="11149" y="1"/>
                    </a:moveTo>
                    <a:lnTo>
                      <a:pt x="0" y="6523"/>
                    </a:lnTo>
                    <a:cubicBezTo>
                      <a:pt x="102" y="6584"/>
                      <a:pt x="199" y="6648"/>
                      <a:pt x="302" y="6706"/>
                    </a:cubicBezTo>
                    <a:cubicBezTo>
                      <a:pt x="3375" y="8492"/>
                      <a:pt x="7412" y="9385"/>
                      <a:pt x="11455" y="9385"/>
                    </a:cubicBezTo>
                    <a:cubicBezTo>
                      <a:pt x="15492" y="9385"/>
                      <a:pt x="19534" y="8494"/>
                      <a:pt x="22627" y="6711"/>
                    </a:cubicBezTo>
                    <a:lnTo>
                      <a:pt x="11149" y="1"/>
                    </a:lnTo>
                    <a:close/>
                  </a:path>
                </a:pathLst>
              </a:custGeom>
              <a:gradFill>
                <a:gsLst>
                  <a:gs pos="0">
                    <a:schemeClr val="accent1"/>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2" name="Google Shape;3002;p58"/>
              <p:cNvSpPr/>
              <p:nvPr/>
            </p:nvSpPr>
            <p:spPr>
              <a:xfrm>
                <a:off x="3357500" y="1686913"/>
                <a:ext cx="424725" cy="319700"/>
              </a:xfrm>
              <a:custGeom>
                <a:rect b="b" l="l" r="r" t="t"/>
                <a:pathLst>
                  <a:path extrusionOk="0" h="12788" w="16989">
                    <a:moveTo>
                      <a:pt x="6270" y="1"/>
                    </a:moveTo>
                    <a:cubicBezTo>
                      <a:pt x="6253" y="12"/>
                      <a:pt x="6232" y="21"/>
                      <a:pt x="6215" y="33"/>
                    </a:cubicBezTo>
                    <a:lnTo>
                      <a:pt x="6213" y="33"/>
                    </a:lnTo>
                    <a:cubicBezTo>
                      <a:pt x="128" y="3545"/>
                      <a:pt x="0" y="9202"/>
                      <a:pt x="5839" y="12788"/>
                    </a:cubicBezTo>
                    <a:lnTo>
                      <a:pt x="16988" y="6266"/>
                    </a:lnTo>
                    <a:lnTo>
                      <a:pt x="6270" y="1"/>
                    </a:lnTo>
                    <a:close/>
                  </a:path>
                </a:pathLst>
              </a:custGeom>
              <a:gradFill>
                <a:gsLst>
                  <a:gs pos="0">
                    <a:schemeClr val="accent1"/>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03" name="Google Shape;3003;p58"/>
            <p:cNvGrpSpPr/>
            <p:nvPr/>
          </p:nvGrpSpPr>
          <p:grpSpPr>
            <a:xfrm>
              <a:off x="4482582" y="1987423"/>
              <a:ext cx="814292" cy="488991"/>
              <a:chOff x="3357500" y="1620888"/>
              <a:chExt cx="867375" cy="457300"/>
            </a:xfrm>
          </p:grpSpPr>
          <p:sp>
            <p:nvSpPr>
              <p:cNvPr id="3004" name="Google Shape;3004;p58"/>
              <p:cNvSpPr/>
              <p:nvPr/>
            </p:nvSpPr>
            <p:spPr>
              <a:xfrm>
                <a:off x="3782200" y="1681538"/>
                <a:ext cx="442675" cy="329775"/>
              </a:xfrm>
              <a:custGeom>
                <a:rect b="b" l="l" r="r" t="t"/>
                <a:pathLst>
                  <a:path extrusionOk="0" h="13191" w="17707">
                    <a:moveTo>
                      <a:pt x="11091" y="0"/>
                    </a:moveTo>
                    <a:lnTo>
                      <a:pt x="0" y="6481"/>
                    </a:lnTo>
                    <a:lnTo>
                      <a:pt x="11478" y="13191"/>
                    </a:lnTo>
                    <a:cubicBezTo>
                      <a:pt x="11480" y="13189"/>
                      <a:pt x="11486" y="13188"/>
                      <a:pt x="11491" y="13186"/>
                    </a:cubicBezTo>
                    <a:lnTo>
                      <a:pt x="11492" y="13186"/>
                    </a:lnTo>
                    <a:cubicBezTo>
                      <a:pt x="17676" y="9614"/>
                      <a:pt x="17707" y="3820"/>
                      <a:pt x="11561" y="248"/>
                    </a:cubicBezTo>
                    <a:cubicBezTo>
                      <a:pt x="11412" y="159"/>
                      <a:pt x="11246" y="84"/>
                      <a:pt x="11092" y="0"/>
                    </a:cubicBezTo>
                    <a:close/>
                  </a:path>
                </a:pathLst>
              </a:custGeom>
              <a:gradFill>
                <a:gsLst>
                  <a:gs pos="0">
                    <a:schemeClr val="accent1"/>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5" name="Google Shape;3005;p58"/>
              <p:cNvSpPr/>
              <p:nvPr/>
            </p:nvSpPr>
            <p:spPr>
              <a:xfrm>
                <a:off x="3514225" y="1620888"/>
                <a:ext cx="545300" cy="222675"/>
              </a:xfrm>
              <a:custGeom>
                <a:rect b="b" l="l" r="r" t="t"/>
                <a:pathLst>
                  <a:path extrusionOk="0" h="8907" w="21812">
                    <a:moveTo>
                      <a:pt x="11107" y="0"/>
                    </a:moveTo>
                    <a:cubicBezTo>
                      <a:pt x="7098" y="0"/>
                      <a:pt x="3084" y="880"/>
                      <a:pt x="1" y="2642"/>
                    </a:cubicBezTo>
                    <a:lnTo>
                      <a:pt x="10719" y="8907"/>
                    </a:lnTo>
                    <a:lnTo>
                      <a:pt x="21811" y="2426"/>
                    </a:lnTo>
                    <a:cubicBezTo>
                      <a:pt x="18796" y="810"/>
                      <a:pt x="14953" y="0"/>
                      <a:pt x="11107" y="0"/>
                    </a:cubicBezTo>
                    <a:close/>
                  </a:path>
                </a:pathLst>
              </a:custGeom>
              <a:gradFill>
                <a:gsLst>
                  <a:gs pos="0">
                    <a:schemeClr val="accent1"/>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6" name="Google Shape;3006;p58"/>
              <p:cNvSpPr/>
              <p:nvPr/>
            </p:nvSpPr>
            <p:spPr>
              <a:xfrm>
                <a:off x="3503475" y="1843538"/>
                <a:ext cx="565700" cy="234650"/>
              </a:xfrm>
              <a:custGeom>
                <a:rect b="b" l="l" r="r" t="t"/>
                <a:pathLst>
                  <a:path extrusionOk="0" h="9386" w="22628">
                    <a:moveTo>
                      <a:pt x="11149" y="1"/>
                    </a:moveTo>
                    <a:lnTo>
                      <a:pt x="0" y="6523"/>
                    </a:lnTo>
                    <a:cubicBezTo>
                      <a:pt x="102" y="6584"/>
                      <a:pt x="199" y="6648"/>
                      <a:pt x="302" y="6706"/>
                    </a:cubicBezTo>
                    <a:cubicBezTo>
                      <a:pt x="3375" y="8492"/>
                      <a:pt x="7412" y="9385"/>
                      <a:pt x="11455" y="9385"/>
                    </a:cubicBezTo>
                    <a:cubicBezTo>
                      <a:pt x="15492" y="9385"/>
                      <a:pt x="19534" y="8494"/>
                      <a:pt x="22627" y="6711"/>
                    </a:cubicBezTo>
                    <a:lnTo>
                      <a:pt x="11149" y="1"/>
                    </a:lnTo>
                    <a:close/>
                  </a:path>
                </a:pathLst>
              </a:custGeom>
              <a:gradFill>
                <a:gsLst>
                  <a:gs pos="0">
                    <a:schemeClr val="accent1"/>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7" name="Google Shape;3007;p58"/>
              <p:cNvSpPr/>
              <p:nvPr/>
            </p:nvSpPr>
            <p:spPr>
              <a:xfrm>
                <a:off x="3357500" y="1686913"/>
                <a:ext cx="424725" cy="319700"/>
              </a:xfrm>
              <a:custGeom>
                <a:rect b="b" l="l" r="r" t="t"/>
                <a:pathLst>
                  <a:path extrusionOk="0" h="12788" w="16989">
                    <a:moveTo>
                      <a:pt x="6270" y="1"/>
                    </a:moveTo>
                    <a:cubicBezTo>
                      <a:pt x="6253" y="12"/>
                      <a:pt x="6232" y="21"/>
                      <a:pt x="6215" y="33"/>
                    </a:cubicBezTo>
                    <a:lnTo>
                      <a:pt x="6213" y="33"/>
                    </a:lnTo>
                    <a:cubicBezTo>
                      <a:pt x="128" y="3545"/>
                      <a:pt x="0" y="9202"/>
                      <a:pt x="5839" y="12788"/>
                    </a:cubicBezTo>
                    <a:lnTo>
                      <a:pt x="16988" y="6266"/>
                    </a:lnTo>
                    <a:lnTo>
                      <a:pt x="6270" y="1"/>
                    </a:lnTo>
                    <a:close/>
                  </a:path>
                </a:pathLst>
              </a:custGeom>
              <a:gradFill>
                <a:gsLst>
                  <a:gs pos="0">
                    <a:schemeClr val="accent1"/>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08" name="Google Shape;3008;p58"/>
            <p:cNvGrpSpPr/>
            <p:nvPr/>
          </p:nvGrpSpPr>
          <p:grpSpPr>
            <a:xfrm>
              <a:off x="5311667" y="2439653"/>
              <a:ext cx="814292" cy="488991"/>
              <a:chOff x="3357500" y="1620888"/>
              <a:chExt cx="867375" cy="457300"/>
            </a:xfrm>
          </p:grpSpPr>
          <p:sp>
            <p:nvSpPr>
              <p:cNvPr id="3009" name="Google Shape;3009;p58"/>
              <p:cNvSpPr/>
              <p:nvPr/>
            </p:nvSpPr>
            <p:spPr>
              <a:xfrm>
                <a:off x="3782200" y="1681538"/>
                <a:ext cx="442675" cy="329775"/>
              </a:xfrm>
              <a:custGeom>
                <a:rect b="b" l="l" r="r" t="t"/>
                <a:pathLst>
                  <a:path extrusionOk="0" h="13191" w="17707">
                    <a:moveTo>
                      <a:pt x="11091" y="0"/>
                    </a:moveTo>
                    <a:lnTo>
                      <a:pt x="0" y="6481"/>
                    </a:lnTo>
                    <a:lnTo>
                      <a:pt x="11478" y="13191"/>
                    </a:lnTo>
                    <a:cubicBezTo>
                      <a:pt x="11480" y="13189"/>
                      <a:pt x="11486" y="13188"/>
                      <a:pt x="11491" y="13186"/>
                    </a:cubicBezTo>
                    <a:lnTo>
                      <a:pt x="11492" y="13186"/>
                    </a:lnTo>
                    <a:cubicBezTo>
                      <a:pt x="17676" y="9614"/>
                      <a:pt x="17707" y="3820"/>
                      <a:pt x="11561" y="248"/>
                    </a:cubicBezTo>
                    <a:cubicBezTo>
                      <a:pt x="11412" y="159"/>
                      <a:pt x="11246" y="84"/>
                      <a:pt x="11092" y="0"/>
                    </a:cubicBezTo>
                    <a:close/>
                  </a:path>
                </a:pathLst>
              </a:custGeom>
              <a:gradFill>
                <a:gsLst>
                  <a:gs pos="0">
                    <a:schemeClr val="accent1"/>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0" name="Google Shape;3010;p58"/>
              <p:cNvSpPr/>
              <p:nvPr/>
            </p:nvSpPr>
            <p:spPr>
              <a:xfrm>
                <a:off x="3514225" y="1620888"/>
                <a:ext cx="545300" cy="222675"/>
              </a:xfrm>
              <a:custGeom>
                <a:rect b="b" l="l" r="r" t="t"/>
                <a:pathLst>
                  <a:path extrusionOk="0" h="8907" w="21812">
                    <a:moveTo>
                      <a:pt x="11107" y="0"/>
                    </a:moveTo>
                    <a:cubicBezTo>
                      <a:pt x="7098" y="0"/>
                      <a:pt x="3084" y="880"/>
                      <a:pt x="1" y="2642"/>
                    </a:cubicBezTo>
                    <a:lnTo>
                      <a:pt x="10719" y="8907"/>
                    </a:lnTo>
                    <a:lnTo>
                      <a:pt x="21811" y="2426"/>
                    </a:lnTo>
                    <a:cubicBezTo>
                      <a:pt x="18796" y="810"/>
                      <a:pt x="14953" y="0"/>
                      <a:pt x="11107" y="0"/>
                    </a:cubicBezTo>
                    <a:close/>
                  </a:path>
                </a:pathLst>
              </a:custGeom>
              <a:gradFill>
                <a:gsLst>
                  <a:gs pos="0">
                    <a:schemeClr val="accent1"/>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1" name="Google Shape;3011;p58"/>
              <p:cNvSpPr/>
              <p:nvPr/>
            </p:nvSpPr>
            <p:spPr>
              <a:xfrm>
                <a:off x="3503475" y="1843538"/>
                <a:ext cx="565700" cy="234650"/>
              </a:xfrm>
              <a:custGeom>
                <a:rect b="b" l="l" r="r" t="t"/>
                <a:pathLst>
                  <a:path extrusionOk="0" h="9386" w="22628">
                    <a:moveTo>
                      <a:pt x="11149" y="1"/>
                    </a:moveTo>
                    <a:lnTo>
                      <a:pt x="0" y="6523"/>
                    </a:lnTo>
                    <a:cubicBezTo>
                      <a:pt x="102" y="6584"/>
                      <a:pt x="199" y="6648"/>
                      <a:pt x="302" y="6706"/>
                    </a:cubicBezTo>
                    <a:cubicBezTo>
                      <a:pt x="3375" y="8492"/>
                      <a:pt x="7412" y="9385"/>
                      <a:pt x="11455" y="9385"/>
                    </a:cubicBezTo>
                    <a:cubicBezTo>
                      <a:pt x="15492" y="9385"/>
                      <a:pt x="19534" y="8494"/>
                      <a:pt x="22627" y="6711"/>
                    </a:cubicBezTo>
                    <a:lnTo>
                      <a:pt x="11149" y="1"/>
                    </a:lnTo>
                    <a:close/>
                  </a:path>
                </a:pathLst>
              </a:custGeom>
              <a:gradFill>
                <a:gsLst>
                  <a:gs pos="0">
                    <a:schemeClr val="accent1"/>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2" name="Google Shape;3012;p58"/>
              <p:cNvSpPr/>
              <p:nvPr/>
            </p:nvSpPr>
            <p:spPr>
              <a:xfrm>
                <a:off x="3357500" y="1686913"/>
                <a:ext cx="424725" cy="319700"/>
              </a:xfrm>
              <a:custGeom>
                <a:rect b="b" l="l" r="r" t="t"/>
                <a:pathLst>
                  <a:path extrusionOk="0" h="12788" w="16989">
                    <a:moveTo>
                      <a:pt x="6270" y="1"/>
                    </a:moveTo>
                    <a:cubicBezTo>
                      <a:pt x="6253" y="12"/>
                      <a:pt x="6232" y="21"/>
                      <a:pt x="6215" y="33"/>
                    </a:cubicBezTo>
                    <a:lnTo>
                      <a:pt x="6213" y="33"/>
                    </a:lnTo>
                    <a:cubicBezTo>
                      <a:pt x="128" y="3545"/>
                      <a:pt x="0" y="9202"/>
                      <a:pt x="5839" y="12788"/>
                    </a:cubicBezTo>
                    <a:lnTo>
                      <a:pt x="16988" y="6266"/>
                    </a:lnTo>
                    <a:lnTo>
                      <a:pt x="6270" y="1"/>
                    </a:lnTo>
                    <a:close/>
                  </a:path>
                </a:pathLst>
              </a:custGeom>
              <a:gradFill>
                <a:gsLst>
                  <a:gs pos="0">
                    <a:schemeClr val="accent1"/>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013" name="Google Shape;3013;p58"/>
          <p:cNvGrpSpPr/>
          <p:nvPr/>
        </p:nvGrpSpPr>
        <p:grpSpPr>
          <a:xfrm>
            <a:off x="7611832" y="2912822"/>
            <a:ext cx="1010643" cy="1507753"/>
            <a:chOff x="7237532" y="867522"/>
            <a:chExt cx="1010643" cy="1507753"/>
          </a:xfrm>
        </p:grpSpPr>
        <p:grpSp>
          <p:nvGrpSpPr>
            <p:cNvPr id="3014" name="Google Shape;3014;p58"/>
            <p:cNvGrpSpPr/>
            <p:nvPr/>
          </p:nvGrpSpPr>
          <p:grpSpPr>
            <a:xfrm>
              <a:off x="7237532" y="867522"/>
              <a:ext cx="962959" cy="1016406"/>
              <a:chOff x="-3171395" y="736983"/>
              <a:chExt cx="1712232" cy="1807587"/>
            </a:xfrm>
          </p:grpSpPr>
          <p:grpSp>
            <p:nvGrpSpPr>
              <p:cNvPr id="3015" name="Google Shape;3015;p58"/>
              <p:cNvGrpSpPr/>
              <p:nvPr/>
            </p:nvGrpSpPr>
            <p:grpSpPr>
              <a:xfrm>
                <a:off x="-3128356" y="827596"/>
                <a:ext cx="1626149" cy="1626342"/>
                <a:chOff x="-4570025" y="-195475"/>
                <a:chExt cx="1932900" cy="1932900"/>
              </a:xfrm>
            </p:grpSpPr>
            <p:sp>
              <p:nvSpPr>
                <p:cNvPr id="3016" name="Google Shape;3016;p58"/>
                <p:cNvSpPr/>
                <p:nvPr/>
              </p:nvSpPr>
              <p:spPr>
                <a:xfrm>
                  <a:off x="-4260385" y="114186"/>
                  <a:ext cx="1313700" cy="1313700"/>
                </a:xfrm>
                <a:prstGeom prst="mathPlus">
                  <a:avLst>
                    <a:gd fmla="val 5816" name="adj1"/>
                  </a:avLst>
                </a:pr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7" name="Google Shape;3017;p58"/>
                <p:cNvSpPr/>
                <p:nvPr/>
              </p:nvSpPr>
              <p:spPr>
                <a:xfrm>
                  <a:off x="-4570025" y="-195475"/>
                  <a:ext cx="1932900" cy="1932900"/>
                </a:xfrm>
                <a:prstGeom prst="donut">
                  <a:avLst>
                    <a:gd fmla="val 4017" name="adj"/>
                  </a:avLst>
                </a:pr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18" name="Google Shape;3018;p58"/>
              <p:cNvGrpSpPr/>
              <p:nvPr/>
            </p:nvGrpSpPr>
            <p:grpSpPr>
              <a:xfrm>
                <a:off x="-3171395" y="736983"/>
                <a:ext cx="1712232" cy="1807587"/>
                <a:chOff x="-1141405" y="2245329"/>
                <a:chExt cx="336848" cy="355600"/>
              </a:xfrm>
            </p:grpSpPr>
            <p:sp>
              <p:nvSpPr>
                <p:cNvPr id="3019" name="Google Shape;3019;p58"/>
                <p:cNvSpPr/>
                <p:nvPr/>
              </p:nvSpPr>
              <p:spPr>
                <a:xfrm>
                  <a:off x="-1139686" y="2245329"/>
                  <a:ext cx="44780" cy="45688"/>
                </a:xfrm>
                <a:custGeom>
                  <a:rect b="b" l="l" r="r" t="t"/>
                  <a:pathLst>
                    <a:path extrusionOk="0" h="498" w="860">
                      <a:moveTo>
                        <a:pt x="1" y="1"/>
                      </a:moveTo>
                      <a:lnTo>
                        <a:pt x="172" y="498"/>
                      </a:lnTo>
                      <a:lnTo>
                        <a:pt x="859" y="98"/>
                      </a:lnTo>
                      <a:lnTo>
                        <a:pt x="1" y="1"/>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0" name="Google Shape;3020;p58"/>
                <p:cNvSpPr/>
                <p:nvPr/>
              </p:nvSpPr>
              <p:spPr>
                <a:xfrm>
                  <a:off x="-849337" y="2553865"/>
                  <a:ext cx="44780" cy="45688"/>
                </a:xfrm>
                <a:custGeom>
                  <a:rect b="b" l="l" r="r" t="t"/>
                  <a:pathLst>
                    <a:path extrusionOk="0" h="498" w="860">
                      <a:moveTo>
                        <a:pt x="688" y="0"/>
                      </a:moveTo>
                      <a:lnTo>
                        <a:pt x="1" y="400"/>
                      </a:lnTo>
                      <a:lnTo>
                        <a:pt x="859" y="497"/>
                      </a:lnTo>
                      <a:lnTo>
                        <a:pt x="688" y="0"/>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1" name="Google Shape;3021;p58"/>
                <p:cNvSpPr/>
                <p:nvPr/>
              </p:nvSpPr>
              <p:spPr>
                <a:xfrm>
                  <a:off x="-861730" y="2245329"/>
                  <a:ext cx="44676" cy="45688"/>
                </a:xfrm>
                <a:custGeom>
                  <a:rect b="b" l="l" r="r" t="t"/>
                  <a:pathLst>
                    <a:path extrusionOk="0" h="498" w="858">
                      <a:moveTo>
                        <a:pt x="857" y="1"/>
                      </a:moveTo>
                      <a:lnTo>
                        <a:pt x="0" y="98"/>
                      </a:lnTo>
                      <a:lnTo>
                        <a:pt x="693" y="498"/>
                      </a:lnTo>
                      <a:lnTo>
                        <a:pt x="857" y="1"/>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2" name="Google Shape;3022;p58"/>
                <p:cNvSpPr/>
                <p:nvPr/>
              </p:nvSpPr>
              <p:spPr>
                <a:xfrm>
                  <a:off x="-1141405" y="2555241"/>
                  <a:ext cx="44728" cy="45688"/>
                </a:xfrm>
                <a:custGeom>
                  <a:rect b="b" l="l" r="r" t="t"/>
                  <a:pathLst>
                    <a:path extrusionOk="0" h="498" w="859">
                      <a:moveTo>
                        <a:pt x="166" y="1"/>
                      </a:moveTo>
                      <a:lnTo>
                        <a:pt x="0" y="498"/>
                      </a:lnTo>
                      <a:lnTo>
                        <a:pt x="0" y="498"/>
                      </a:lnTo>
                      <a:lnTo>
                        <a:pt x="858" y="401"/>
                      </a:lnTo>
                      <a:lnTo>
                        <a:pt x="166" y="1"/>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023" name="Google Shape;3023;p58"/>
            <p:cNvSpPr/>
            <p:nvPr/>
          </p:nvSpPr>
          <p:spPr>
            <a:xfrm>
              <a:off x="7853375" y="1980775"/>
              <a:ext cx="394800" cy="394500"/>
            </a:xfrm>
            <a:prstGeom prst="ellipse">
              <a:avLst/>
            </a:prstGeom>
            <a:gradFill>
              <a:gsLst>
                <a:gs pos="0">
                  <a:schemeClr val="accent1"/>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7" name="Shape 3027"/>
        <p:cNvGrpSpPr/>
        <p:nvPr/>
      </p:nvGrpSpPr>
      <p:grpSpPr>
        <a:xfrm>
          <a:off x="0" y="0"/>
          <a:ext cx="0" cy="0"/>
          <a:chOff x="0" y="0"/>
          <a:chExt cx="0" cy="0"/>
        </a:xfrm>
      </p:grpSpPr>
      <p:sp>
        <p:nvSpPr>
          <p:cNvPr id="3028" name="Google Shape;3028;p5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COMPUTER VISION TEAM</a:t>
            </a:r>
            <a:endParaRPr/>
          </a:p>
        </p:txBody>
      </p:sp>
      <p:sp>
        <p:nvSpPr>
          <p:cNvPr id="3029" name="Google Shape;3029;p59"/>
          <p:cNvSpPr txBox="1"/>
          <p:nvPr>
            <p:ph idx="2" type="subTitle"/>
          </p:nvPr>
        </p:nvSpPr>
        <p:spPr>
          <a:xfrm>
            <a:off x="3419245" y="3896550"/>
            <a:ext cx="2305500" cy="394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Guilherme Vieira</a:t>
            </a:r>
            <a:endParaRPr/>
          </a:p>
        </p:txBody>
      </p:sp>
      <p:sp>
        <p:nvSpPr>
          <p:cNvPr id="3030" name="Google Shape;3030;p59"/>
          <p:cNvSpPr txBox="1"/>
          <p:nvPr>
            <p:ph idx="4" type="subTitle"/>
          </p:nvPr>
        </p:nvSpPr>
        <p:spPr>
          <a:xfrm>
            <a:off x="6065138" y="3896550"/>
            <a:ext cx="2305500" cy="394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Tiago Ro</a:t>
            </a:r>
            <a:r>
              <a:rPr lang="en"/>
              <a:t>drigues</a:t>
            </a:r>
            <a:endParaRPr/>
          </a:p>
        </p:txBody>
      </p:sp>
      <p:pic>
        <p:nvPicPr>
          <p:cNvPr id="3031" name="Google Shape;3031;p59"/>
          <p:cNvPicPr preferRelativeResize="0"/>
          <p:nvPr>
            <p:ph idx="2" type="pic"/>
          </p:nvPr>
        </p:nvPicPr>
        <p:blipFill rotWithShape="1">
          <a:blip r:embed="rId3">
            <a:alphaModFix/>
          </a:blip>
          <a:srcRect b="15470" l="0" r="0" t="3360"/>
          <a:stretch/>
        </p:blipFill>
        <p:spPr>
          <a:xfrm>
            <a:off x="3585319" y="1584550"/>
            <a:ext cx="1973352" cy="2135724"/>
          </a:xfrm>
          <a:prstGeom prst="rect">
            <a:avLst/>
          </a:prstGeom>
          <a:noFill/>
          <a:ln>
            <a:noFill/>
          </a:ln>
          <a:effectLst>
            <a:outerShdw blurRad="142875" rotWithShape="0" algn="bl" dir="5400000" dist="76200">
              <a:srgbClr val="000000">
                <a:alpha val="50000"/>
              </a:srgbClr>
            </a:outerShdw>
          </a:effectLst>
        </p:spPr>
      </p:pic>
      <p:grpSp>
        <p:nvGrpSpPr>
          <p:cNvPr id="3032" name="Google Shape;3032;p59"/>
          <p:cNvGrpSpPr/>
          <p:nvPr/>
        </p:nvGrpSpPr>
        <p:grpSpPr>
          <a:xfrm>
            <a:off x="7611832" y="2912822"/>
            <a:ext cx="1010643" cy="1507753"/>
            <a:chOff x="7237532" y="867522"/>
            <a:chExt cx="1010643" cy="1507753"/>
          </a:xfrm>
        </p:grpSpPr>
        <p:grpSp>
          <p:nvGrpSpPr>
            <p:cNvPr id="3033" name="Google Shape;3033;p59"/>
            <p:cNvGrpSpPr/>
            <p:nvPr/>
          </p:nvGrpSpPr>
          <p:grpSpPr>
            <a:xfrm>
              <a:off x="7237532" y="867522"/>
              <a:ext cx="962959" cy="1016406"/>
              <a:chOff x="-3171395" y="736983"/>
              <a:chExt cx="1712232" cy="1807587"/>
            </a:xfrm>
          </p:grpSpPr>
          <p:grpSp>
            <p:nvGrpSpPr>
              <p:cNvPr id="3034" name="Google Shape;3034;p59"/>
              <p:cNvGrpSpPr/>
              <p:nvPr/>
            </p:nvGrpSpPr>
            <p:grpSpPr>
              <a:xfrm>
                <a:off x="-3128356" y="827596"/>
                <a:ext cx="1626149" cy="1626342"/>
                <a:chOff x="-4570025" y="-195475"/>
                <a:chExt cx="1932900" cy="1932900"/>
              </a:xfrm>
            </p:grpSpPr>
            <p:sp>
              <p:nvSpPr>
                <p:cNvPr id="3035" name="Google Shape;3035;p59"/>
                <p:cNvSpPr/>
                <p:nvPr/>
              </p:nvSpPr>
              <p:spPr>
                <a:xfrm>
                  <a:off x="-4260385" y="114186"/>
                  <a:ext cx="1313700" cy="1313700"/>
                </a:xfrm>
                <a:prstGeom prst="mathPlus">
                  <a:avLst>
                    <a:gd fmla="val 5816" name="adj1"/>
                  </a:avLst>
                </a:pr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6" name="Google Shape;3036;p59"/>
                <p:cNvSpPr/>
                <p:nvPr/>
              </p:nvSpPr>
              <p:spPr>
                <a:xfrm>
                  <a:off x="-4570025" y="-195475"/>
                  <a:ext cx="1932900" cy="1932900"/>
                </a:xfrm>
                <a:prstGeom prst="donut">
                  <a:avLst>
                    <a:gd fmla="val 4017" name="adj"/>
                  </a:avLst>
                </a:pr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37" name="Google Shape;3037;p59"/>
              <p:cNvGrpSpPr/>
              <p:nvPr/>
            </p:nvGrpSpPr>
            <p:grpSpPr>
              <a:xfrm>
                <a:off x="-3171395" y="736983"/>
                <a:ext cx="1712232" cy="1807587"/>
                <a:chOff x="-1141405" y="2245329"/>
                <a:chExt cx="336848" cy="355600"/>
              </a:xfrm>
            </p:grpSpPr>
            <p:sp>
              <p:nvSpPr>
                <p:cNvPr id="3038" name="Google Shape;3038;p59"/>
                <p:cNvSpPr/>
                <p:nvPr/>
              </p:nvSpPr>
              <p:spPr>
                <a:xfrm>
                  <a:off x="-1139686" y="2245329"/>
                  <a:ext cx="44780" cy="45688"/>
                </a:xfrm>
                <a:custGeom>
                  <a:rect b="b" l="l" r="r" t="t"/>
                  <a:pathLst>
                    <a:path extrusionOk="0" h="498" w="860">
                      <a:moveTo>
                        <a:pt x="1" y="1"/>
                      </a:moveTo>
                      <a:lnTo>
                        <a:pt x="172" y="498"/>
                      </a:lnTo>
                      <a:lnTo>
                        <a:pt x="859" y="98"/>
                      </a:lnTo>
                      <a:lnTo>
                        <a:pt x="1" y="1"/>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9" name="Google Shape;3039;p59"/>
                <p:cNvSpPr/>
                <p:nvPr/>
              </p:nvSpPr>
              <p:spPr>
                <a:xfrm>
                  <a:off x="-849337" y="2553865"/>
                  <a:ext cx="44780" cy="45688"/>
                </a:xfrm>
                <a:custGeom>
                  <a:rect b="b" l="l" r="r" t="t"/>
                  <a:pathLst>
                    <a:path extrusionOk="0" h="498" w="860">
                      <a:moveTo>
                        <a:pt x="688" y="0"/>
                      </a:moveTo>
                      <a:lnTo>
                        <a:pt x="1" y="400"/>
                      </a:lnTo>
                      <a:lnTo>
                        <a:pt x="859" y="497"/>
                      </a:lnTo>
                      <a:lnTo>
                        <a:pt x="688" y="0"/>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0" name="Google Shape;3040;p59"/>
                <p:cNvSpPr/>
                <p:nvPr/>
              </p:nvSpPr>
              <p:spPr>
                <a:xfrm>
                  <a:off x="-861730" y="2245329"/>
                  <a:ext cx="44676" cy="45688"/>
                </a:xfrm>
                <a:custGeom>
                  <a:rect b="b" l="l" r="r" t="t"/>
                  <a:pathLst>
                    <a:path extrusionOk="0" h="498" w="858">
                      <a:moveTo>
                        <a:pt x="857" y="1"/>
                      </a:moveTo>
                      <a:lnTo>
                        <a:pt x="0" y="98"/>
                      </a:lnTo>
                      <a:lnTo>
                        <a:pt x="693" y="498"/>
                      </a:lnTo>
                      <a:lnTo>
                        <a:pt x="857" y="1"/>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1" name="Google Shape;3041;p59"/>
                <p:cNvSpPr/>
                <p:nvPr/>
              </p:nvSpPr>
              <p:spPr>
                <a:xfrm>
                  <a:off x="-1141405" y="2555241"/>
                  <a:ext cx="44728" cy="45688"/>
                </a:xfrm>
                <a:custGeom>
                  <a:rect b="b" l="l" r="r" t="t"/>
                  <a:pathLst>
                    <a:path extrusionOk="0" h="498" w="859">
                      <a:moveTo>
                        <a:pt x="166" y="1"/>
                      </a:moveTo>
                      <a:lnTo>
                        <a:pt x="0" y="498"/>
                      </a:lnTo>
                      <a:lnTo>
                        <a:pt x="0" y="498"/>
                      </a:lnTo>
                      <a:lnTo>
                        <a:pt x="858" y="401"/>
                      </a:lnTo>
                      <a:lnTo>
                        <a:pt x="166" y="1"/>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042" name="Google Shape;3042;p59"/>
            <p:cNvSpPr/>
            <p:nvPr/>
          </p:nvSpPr>
          <p:spPr>
            <a:xfrm>
              <a:off x="7853375" y="1980775"/>
              <a:ext cx="394800" cy="394500"/>
            </a:xfrm>
            <a:prstGeom prst="ellipse">
              <a:avLst/>
            </a:prstGeom>
            <a:gradFill>
              <a:gsLst>
                <a:gs pos="0">
                  <a:schemeClr val="accent1"/>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043" name="Google Shape;3043;p59"/>
          <p:cNvPicPr preferRelativeResize="0"/>
          <p:nvPr>
            <p:ph idx="3" type="pic"/>
          </p:nvPr>
        </p:nvPicPr>
        <p:blipFill rotWithShape="1">
          <a:blip r:embed="rId4">
            <a:alphaModFix/>
          </a:blip>
          <a:srcRect b="0" l="3797" r="3806" t="0"/>
          <a:stretch/>
        </p:blipFill>
        <p:spPr>
          <a:xfrm>
            <a:off x="6231212" y="1584550"/>
            <a:ext cx="1973352" cy="2135725"/>
          </a:xfrm>
          <a:prstGeom prst="rect">
            <a:avLst/>
          </a:prstGeom>
          <a:noFill/>
          <a:ln>
            <a:noFill/>
          </a:ln>
          <a:effectLst>
            <a:outerShdw blurRad="142875" rotWithShape="0" algn="bl" dir="5400000" dist="76200">
              <a:srgbClr val="000000">
                <a:alpha val="50000"/>
              </a:srgbClr>
            </a:outerShdw>
          </a:effectLst>
        </p:spPr>
      </p:pic>
      <p:sp>
        <p:nvSpPr>
          <p:cNvPr id="3044" name="Google Shape;3044;p59"/>
          <p:cNvSpPr txBox="1"/>
          <p:nvPr>
            <p:ph idx="2" type="subTitle"/>
          </p:nvPr>
        </p:nvSpPr>
        <p:spPr>
          <a:xfrm>
            <a:off x="773345" y="3896550"/>
            <a:ext cx="2305500" cy="394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António Almeida</a:t>
            </a:r>
            <a:endParaRPr/>
          </a:p>
        </p:txBody>
      </p:sp>
      <p:pic>
        <p:nvPicPr>
          <p:cNvPr id="3045" name="Google Shape;3045;p59"/>
          <p:cNvPicPr preferRelativeResize="0"/>
          <p:nvPr>
            <p:ph idx="4" type="pic"/>
          </p:nvPr>
        </p:nvPicPr>
        <p:blipFill rotWithShape="1">
          <a:blip r:embed="rId5">
            <a:alphaModFix/>
          </a:blip>
          <a:srcRect b="9284" l="0" r="0" t="9276"/>
          <a:stretch/>
        </p:blipFill>
        <p:spPr>
          <a:xfrm>
            <a:off x="939419" y="1584550"/>
            <a:ext cx="1973353" cy="2135724"/>
          </a:xfrm>
          <a:prstGeom prst="rect">
            <a:avLst/>
          </a:prstGeom>
          <a:noFill/>
          <a:ln>
            <a:noFill/>
          </a:ln>
          <a:effectLst>
            <a:outerShdw blurRad="142875" rotWithShape="0" algn="bl" dir="5400000" dist="76200">
              <a:srgbClr val="000000">
                <a:alpha val="50000"/>
              </a:srgbClr>
            </a:outerShdw>
          </a:effectLst>
        </p:spPr>
      </p:pic>
      <p:grpSp>
        <p:nvGrpSpPr>
          <p:cNvPr id="3046" name="Google Shape;3046;p59"/>
          <p:cNvGrpSpPr/>
          <p:nvPr/>
        </p:nvGrpSpPr>
        <p:grpSpPr>
          <a:xfrm>
            <a:off x="6511369" y="304099"/>
            <a:ext cx="2456070" cy="1463059"/>
            <a:chOff x="3024078" y="1987423"/>
            <a:chExt cx="3101881" cy="1847763"/>
          </a:xfrm>
        </p:grpSpPr>
        <p:grpSp>
          <p:nvGrpSpPr>
            <p:cNvPr id="3047" name="Google Shape;3047;p59"/>
            <p:cNvGrpSpPr/>
            <p:nvPr/>
          </p:nvGrpSpPr>
          <p:grpSpPr>
            <a:xfrm>
              <a:off x="3339466" y="2138929"/>
              <a:ext cx="2455292" cy="1617889"/>
              <a:chOff x="-3209756" y="1803812"/>
              <a:chExt cx="2235335" cy="1472951"/>
            </a:xfrm>
          </p:grpSpPr>
          <p:grpSp>
            <p:nvGrpSpPr>
              <p:cNvPr id="3048" name="Google Shape;3048;p59"/>
              <p:cNvGrpSpPr/>
              <p:nvPr/>
            </p:nvGrpSpPr>
            <p:grpSpPr>
              <a:xfrm>
                <a:off x="-1885420" y="1803812"/>
                <a:ext cx="163333" cy="251385"/>
                <a:chOff x="-3916750" y="2838725"/>
                <a:chExt cx="106150" cy="163375"/>
              </a:xfrm>
            </p:grpSpPr>
            <p:sp>
              <p:nvSpPr>
                <p:cNvPr id="3049" name="Google Shape;3049;p59"/>
                <p:cNvSpPr/>
                <p:nvPr/>
              </p:nvSpPr>
              <p:spPr>
                <a:xfrm>
                  <a:off x="-3912025" y="2929400"/>
                  <a:ext cx="97175" cy="72700"/>
                </a:xfrm>
                <a:custGeom>
                  <a:rect b="b" l="l" r="r" t="t"/>
                  <a:pathLst>
                    <a:path extrusionOk="0" h="2908" w="3887">
                      <a:moveTo>
                        <a:pt x="1" y="1686"/>
                      </a:moveTo>
                      <a:lnTo>
                        <a:pt x="1" y="1685"/>
                      </a:lnTo>
                      <a:lnTo>
                        <a:pt x="1" y="62"/>
                      </a:lnTo>
                      <a:lnTo>
                        <a:pt x="3865" y="0"/>
                      </a:lnTo>
                      <a:lnTo>
                        <a:pt x="3865" y="1622"/>
                      </a:lnTo>
                      <a:lnTo>
                        <a:pt x="3862" y="1622"/>
                      </a:lnTo>
                      <a:cubicBezTo>
                        <a:pt x="3886" y="1926"/>
                        <a:pt x="3700" y="2235"/>
                        <a:pt x="3295" y="2468"/>
                      </a:cubicBezTo>
                      <a:cubicBezTo>
                        <a:pt x="2539" y="2904"/>
                        <a:pt x="1316" y="2908"/>
                        <a:pt x="564" y="2474"/>
                      </a:cubicBezTo>
                      <a:cubicBezTo>
                        <a:pt x="190" y="2257"/>
                        <a:pt x="2" y="1975"/>
                        <a:pt x="2" y="1691"/>
                      </a:cubicBezTo>
                      <a:lnTo>
                        <a:pt x="1" y="1691"/>
                      </a:lnTo>
                      <a:lnTo>
                        <a:pt x="1" y="1686"/>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0" name="Google Shape;3050;p59"/>
                <p:cNvSpPr/>
                <p:nvPr/>
              </p:nvSpPr>
              <p:spPr>
                <a:xfrm>
                  <a:off x="-3916750" y="2903025"/>
                  <a:ext cx="106150" cy="55825"/>
                </a:xfrm>
                <a:custGeom>
                  <a:rect b="b" l="l" r="r" t="t"/>
                  <a:pathLst>
                    <a:path extrusionOk="0" h="2233" w="4246">
                      <a:moveTo>
                        <a:pt x="2135" y="1"/>
                      </a:moveTo>
                      <a:cubicBezTo>
                        <a:pt x="1638" y="1"/>
                        <a:pt x="1141" y="110"/>
                        <a:pt x="760" y="329"/>
                      </a:cubicBezTo>
                      <a:cubicBezTo>
                        <a:pt x="3" y="766"/>
                        <a:pt x="0" y="1474"/>
                        <a:pt x="753" y="1907"/>
                      </a:cubicBezTo>
                      <a:cubicBezTo>
                        <a:pt x="1127" y="2124"/>
                        <a:pt x="1618" y="2232"/>
                        <a:pt x="2110" y="2232"/>
                      </a:cubicBezTo>
                      <a:cubicBezTo>
                        <a:pt x="2607" y="2232"/>
                        <a:pt x="3105" y="2122"/>
                        <a:pt x="3486" y="1903"/>
                      </a:cubicBezTo>
                      <a:cubicBezTo>
                        <a:pt x="4243" y="1466"/>
                        <a:pt x="4246" y="758"/>
                        <a:pt x="3494" y="325"/>
                      </a:cubicBezTo>
                      <a:cubicBezTo>
                        <a:pt x="3119" y="109"/>
                        <a:pt x="2627" y="1"/>
                        <a:pt x="213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1" name="Google Shape;3051;p59"/>
                <p:cNvSpPr/>
                <p:nvPr/>
              </p:nvSpPr>
              <p:spPr>
                <a:xfrm>
                  <a:off x="-3903975" y="2906525"/>
                  <a:ext cx="81075" cy="44725"/>
                </a:xfrm>
                <a:custGeom>
                  <a:rect b="b" l="l" r="r" t="t"/>
                  <a:pathLst>
                    <a:path extrusionOk="0" h="1789" w="3243">
                      <a:moveTo>
                        <a:pt x="3223" y="0"/>
                      </a:moveTo>
                      <a:lnTo>
                        <a:pt x="0" y="51"/>
                      </a:lnTo>
                      <a:lnTo>
                        <a:pt x="0" y="860"/>
                      </a:lnTo>
                      <a:lnTo>
                        <a:pt x="0" y="863"/>
                      </a:lnTo>
                      <a:lnTo>
                        <a:pt x="0" y="866"/>
                      </a:lnTo>
                      <a:cubicBezTo>
                        <a:pt x="0" y="1103"/>
                        <a:pt x="157" y="1338"/>
                        <a:pt x="468" y="1518"/>
                      </a:cubicBezTo>
                      <a:cubicBezTo>
                        <a:pt x="781" y="1698"/>
                        <a:pt x="1191" y="1788"/>
                        <a:pt x="1602" y="1788"/>
                      </a:cubicBezTo>
                      <a:cubicBezTo>
                        <a:pt x="2016" y="1788"/>
                        <a:pt x="2431" y="1697"/>
                        <a:pt x="2749" y="1514"/>
                      </a:cubicBezTo>
                      <a:cubicBezTo>
                        <a:pt x="3086" y="1320"/>
                        <a:pt x="3243" y="1061"/>
                        <a:pt x="3223" y="808"/>
                      </a:cubicBezTo>
                      <a:lnTo>
                        <a:pt x="322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2" name="Google Shape;3052;p59"/>
                <p:cNvSpPr/>
                <p:nvPr/>
              </p:nvSpPr>
              <p:spPr>
                <a:xfrm>
                  <a:off x="-3907975" y="2884525"/>
                  <a:ext cx="88575" cy="46575"/>
                </a:xfrm>
                <a:custGeom>
                  <a:rect b="b" l="l" r="r" t="t"/>
                  <a:pathLst>
                    <a:path extrusionOk="0" h="1863" w="3543">
                      <a:moveTo>
                        <a:pt x="1783" y="0"/>
                      </a:moveTo>
                      <a:cubicBezTo>
                        <a:pt x="1369" y="0"/>
                        <a:pt x="953" y="92"/>
                        <a:pt x="635" y="276"/>
                      </a:cubicBezTo>
                      <a:cubicBezTo>
                        <a:pt x="3" y="640"/>
                        <a:pt x="0" y="1229"/>
                        <a:pt x="628" y="1592"/>
                      </a:cubicBezTo>
                      <a:cubicBezTo>
                        <a:pt x="940" y="1772"/>
                        <a:pt x="1350" y="1862"/>
                        <a:pt x="1761" y="1862"/>
                      </a:cubicBezTo>
                      <a:cubicBezTo>
                        <a:pt x="2176" y="1862"/>
                        <a:pt x="2591" y="1771"/>
                        <a:pt x="2909" y="1588"/>
                      </a:cubicBezTo>
                      <a:cubicBezTo>
                        <a:pt x="3540" y="1223"/>
                        <a:pt x="3543" y="634"/>
                        <a:pt x="2915" y="271"/>
                      </a:cubicBezTo>
                      <a:cubicBezTo>
                        <a:pt x="2603" y="90"/>
                        <a:pt x="2194" y="0"/>
                        <a:pt x="17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3" name="Google Shape;3053;p59"/>
                <p:cNvSpPr/>
                <p:nvPr/>
              </p:nvSpPr>
              <p:spPr>
                <a:xfrm>
                  <a:off x="-3884325" y="2871525"/>
                  <a:ext cx="36125" cy="42625"/>
                </a:xfrm>
                <a:custGeom>
                  <a:rect b="b" l="l" r="r" t="t"/>
                  <a:pathLst>
                    <a:path extrusionOk="0" h="1705" w="1445">
                      <a:moveTo>
                        <a:pt x="1435" y="0"/>
                      </a:moveTo>
                      <a:lnTo>
                        <a:pt x="0" y="23"/>
                      </a:lnTo>
                      <a:lnTo>
                        <a:pt x="0" y="1292"/>
                      </a:lnTo>
                      <a:lnTo>
                        <a:pt x="0" y="1294"/>
                      </a:lnTo>
                      <a:cubicBezTo>
                        <a:pt x="2" y="1399"/>
                        <a:pt x="71" y="1503"/>
                        <a:pt x="209" y="1583"/>
                      </a:cubicBezTo>
                      <a:cubicBezTo>
                        <a:pt x="349" y="1664"/>
                        <a:pt x="532" y="1704"/>
                        <a:pt x="715" y="1704"/>
                      </a:cubicBezTo>
                      <a:cubicBezTo>
                        <a:pt x="899" y="1704"/>
                        <a:pt x="1083" y="1663"/>
                        <a:pt x="1225" y="1582"/>
                      </a:cubicBezTo>
                      <a:cubicBezTo>
                        <a:pt x="1374" y="1495"/>
                        <a:pt x="1445" y="1380"/>
                        <a:pt x="1435" y="1268"/>
                      </a:cubicBezTo>
                      <a:lnTo>
                        <a:pt x="143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4" name="Google Shape;3054;p59"/>
                <p:cNvSpPr/>
                <p:nvPr/>
              </p:nvSpPr>
              <p:spPr>
                <a:xfrm>
                  <a:off x="-3896025" y="2838725"/>
                  <a:ext cx="56700" cy="56350"/>
                </a:xfrm>
                <a:custGeom>
                  <a:rect b="b" l="l" r="r" t="t"/>
                  <a:pathLst>
                    <a:path extrusionOk="0" h="2254" w="2268">
                      <a:moveTo>
                        <a:pt x="1157" y="0"/>
                      </a:moveTo>
                      <a:cubicBezTo>
                        <a:pt x="47" y="0"/>
                        <a:pt x="114" y="1302"/>
                        <a:pt x="114" y="1302"/>
                      </a:cubicBezTo>
                      <a:cubicBezTo>
                        <a:pt x="114" y="1302"/>
                        <a:pt x="1" y="2192"/>
                        <a:pt x="954" y="2249"/>
                      </a:cubicBezTo>
                      <a:cubicBezTo>
                        <a:pt x="1008" y="2252"/>
                        <a:pt x="1059" y="2254"/>
                        <a:pt x="1107" y="2254"/>
                      </a:cubicBezTo>
                      <a:cubicBezTo>
                        <a:pt x="2171" y="2254"/>
                        <a:pt x="2172" y="1518"/>
                        <a:pt x="2172" y="1518"/>
                      </a:cubicBezTo>
                      <a:cubicBezTo>
                        <a:pt x="2172" y="1518"/>
                        <a:pt x="2268" y="0"/>
                        <a:pt x="1157" y="0"/>
                      </a:cubicBezTo>
                      <a:close/>
                    </a:path>
                  </a:pathLst>
                </a:custGeom>
                <a:gradFill>
                  <a:gsLst>
                    <a:gs pos="0">
                      <a:schemeClr val="accent1"/>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55" name="Google Shape;3055;p59"/>
              <p:cNvGrpSpPr/>
              <p:nvPr/>
            </p:nvGrpSpPr>
            <p:grpSpPr>
              <a:xfrm>
                <a:off x="-1137754" y="2214606"/>
                <a:ext cx="163333" cy="251385"/>
                <a:chOff x="-3916750" y="2838725"/>
                <a:chExt cx="106150" cy="163375"/>
              </a:xfrm>
            </p:grpSpPr>
            <p:sp>
              <p:nvSpPr>
                <p:cNvPr id="3056" name="Google Shape;3056;p59"/>
                <p:cNvSpPr/>
                <p:nvPr/>
              </p:nvSpPr>
              <p:spPr>
                <a:xfrm>
                  <a:off x="-3912025" y="2929400"/>
                  <a:ext cx="97175" cy="72700"/>
                </a:xfrm>
                <a:custGeom>
                  <a:rect b="b" l="l" r="r" t="t"/>
                  <a:pathLst>
                    <a:path extrusionOk="0" h="2908" w="3887">
                      <a:moveTo>
                        <a:pt x="1" y="1686"/>
                      </a:moveTo>
                      <a:lnTo>
                        <a:pt x="1" y="1685"/>
                      </a:lnTo>
                      <a:lnTo>
                        <a:pt x="1" y="62"/>
                      </a:lnTo>
                      <a:lnTo>
                        <a:pt x="3865" y="0"/>
                      </a:lnTo>
                      <a:lnTo>
                        <a:pt x="3865" y="1622"/>
                      </a:lnTo>
                      <a:lnTo>
                        <a:pt x="3862" y="1622"/>
                      </a:lnTo>
                      <a:cubicBezTo>
                        <a:pt x="3886" y="1926"/>
                        <a:pt x="3700" y="2235"/>
                        <a:pt x="3295" y="2468"/>
                      </a:cubicBezTo>
                      <a:cubicBezTo>
                        <a:pt x="2539" y="2904"/>
                        <a:pt x="1316" y="2908"/>
                        <a:pt x="564" y="2474"/>
                      </a:cubicBezTo>
                      <a:cubicBezTo>
                        <a:pt x="190" y="2257"/>
                        <a:pt x="2" y="1975"/>
                        <a:pt x="2" y="1691"/>
                      </a:cubicBezTo>
                      <a:lnTo>
                        <a:pt x="1" y="1691"/>
                      </a:lnTo>
                      <a:lnTo>
                        <a:pt x="1" y="1686"/>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7" name="Google Shape;3057;p59"/>
                <p:cNvSpPr/>
                <p:nvPr/>
              </p:nvSpPr>
              <p:spPr>
                <a:xfrm>
                  <a:off x="-3916750" y="2903025"/>
                  <a:ext cx="106150" cy="55825"/>
                </a:xfrm>
                <a:custGeom>
                  <a:rect b="b" l="l" r="r" t="t"/>
                  <a:pathLst>
                    <a:path extrusionOk="0" h="2233" w="4246">
                      <a:moveTo>
                        <a:pt x="2135" y="1"/>
                      </a:moveTo>
                      <a:cubicBezTo>
                        <a:pt x="1638" y="1"/>
                        <a:pt x="1141" y="110"/>
                        <a:pt x="760" y="329"/>
                      </a:cubicBezTo>
                      <a:cubicBezTo>
                        <a:pt x="3" y="766"/>
                        <a:pt x="0" y="1474"/>
                        <a:pt x="753" y="1907"/>
                      </a:cubicBezTo>
                      <a:cubicBezTo>
                        <a:pt x="1127" y="2124"/>
                        <a:pt x="1618" y="2232"/>
                        <a:pt x="2110" y="2232"/>
                      </a:cubicBezTo>
                      <a:cubicBezTo>
                        <a:pt x="2607" y="2232"/>
                        <a:pt x="3105" y="2122"/>
                        <a:pt x="3486" y="1903"/>
                      </a:cubicBezTo>
                      <a:cubicBezTo>
                        <a:pt x="4243" y="1466"/>
                        <a:pt x="4246" y="758"/>
                        <a:pt x="3494" y="325"/>
                      </a:cubicBezTo>
                      <a:cubicBezTo>
                        <a:pt x="3119" y="109"/>
                        <a:pt x="2627" y="1"/>
                        <a:pt x="213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8" name="Google Shape;3058;p59"/>
                <p:cNvSpPr/>
                <p:nvPr/>
              </p:nvSpPr>
              <p:spPr>
                <a:xfrm>
                  <a:off x="-3903975" y="2906525"/>
                  <a:ext cx="81075" cy="44725"/>
                </a:xfrm>
                <a:custGeom>
                  <a:rect b="b" l="l" r="r" t="t"/>
                  <a:pathLst>
                    <a:path extrusionOk="0" h="1789" w="3243">
                      <a:moveTo>
                        <a:pt x="3223" y="0"/>
                      </a:moveTo>
                      <a:lnTo>
                        <a:pt x="0" y="51"/>
                      </a:lnTo>
                      <a:lnTo>
                        <a:pt x="0" y="860"/>
                      </a:lnTo>
                      <a:lnTo>
                        <a:pt x="0" y="863"/>
                      </a:lnTo>
                      <a:lnTo>
                        <a:pt x="0" y="866"/>
                      </a:lnTo>
                      <a:cubicBezTo>
                        <a:pt x="0" y="1103"/>
                        <a:pt x="157" y="1338"/>
                        <a:pt x="468" y="1518"/>
                      </a:cubicBezTo>
                      <a:cubicBezTo>
                        <a:pt x="781" y="1698"/>
                        <a:pt x="1191" y="1788"/>
                        <a:pt x="1602" y="1788"/>
                      </a:cubicBezTo>
                      <a:cubicBezTo>
                        <a:pt x="2016" y="1788"/>
                        <a:pt x="2431" y="1697"/>
                        <a:pt x="2749" y="1514"/>
                      </a:cubicBezTo>
                      <a:cubicBezTo>
                        <a:pt x="3086" y="1320"/>
                        <a:pt x="3243" y="1061"/>
                        <a:pt x="3223" y="808"/>
                      </a:cubicBezTo>
                      <a:lnTo>
                        <a:pt x="322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9" name="Google Shape;3059;p59"/>
                <p:cNvSpPr/>
                <p:nvPr/>
              </p:nvSpPr>
              <p:spPr>
                <a:xfrm>
                  <a:off x="-3907975" y="2884525"/>
                  <a:ext cx="88575" cy="46575"/>
                </a:xfrm>
                <a:custGeom>
                  <a:rect b="b" l="l" r="r" t="t"/>
                  <a:pathLst>
                    <a:path extrusionOk="0" h="1863" w="3543">
                      <a:moveTo>
                        <a:pt x="1783" y="0"/>
                      </a:moveTo>
                      <a:cubicBezTo>
                        <a:pt x="1369" y="0"/>
                        <a:pt x="953" y="92"/>
                        <a:pt x="635" y="276"/>
                      </a:cubicBezTo>
                      <a:cubicBezTo>
                        <a:pt x="3" y="640"/>
                        <a:pt x="0" y="1229"/>
                        <a:pt x="628" y="1592"/>
                      </a:cubicBezTo>
                      <a:cubicBezTo>
                        <a:pt x="940" y="1772"/>
                        <a:pt x="1350" y="1862"/>
                        <a:pt x="1761" y="1862"/>
                      </a:cubicBezTo>
                      <a:cubicBezTo>
                        <a:pt x="2176" y="1862"/>
                        <a:pt x="2591" y="1771"/>
                        <a:pt x="2909" y="1588"/>
                      </a:cubicBezTo>
                      <a:cubicBezTo>
                        <a:pt x="3540" y="1223"/>
                        <a:pt x="3543" y="634"/>
                        <a:pt x="2915" y="271"/>
                      </a:cubicBezTo>
                      <a:cubicBezTo>
                        <a:pt x="2603" y="90"/>
                        <a:pt x="2194" y="0"/>
                        <a:pt x="17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0" name="Google Shape;3060;p59"/>
                <p:cNvSpPr/>
                <p:nvPr/>
              </p:nvSpPr>
              <p:spPr>
                <a:xfrm>
                  <a:off x="-3884325" y="2871525"/>
                  <a:ext cx="36125" cy="42625"/>
                </a:xfrm>
                <a:custGeom>
                  <a:rect b="b" l="l" r="r" t="t"/>
                  <a:pathLst>
                    <a:path extrusionOk="0" h="1705" w="1445">
                      <a:moveTo>
                        <a:pt x="1435" y="0"/>
                      </a:moveTo>
                      <a:lnTo>
                        <a:pt x="0" y="23"/>
                      </a:lnTo>
                      <a:lnTo>
                        <a:pt x="0" y="1292"/>
                      </a:lnTo>
                      <a:lnTo>
                        <a:pt x="0" y="1294"/>
                      </a:lnTo>
                      <a:cubicBezTo>
                        <a:pt x="2" y="1399"/>
                        <a:pt x="71" y="1503"/>
                        <a:pt x="209" y="1583"/>
                      </a:cubicBezTo>
                      <a:cubicBezTo>
                        <a:pt x="349" y="1664"/>
                        <a:pt x="532" y="1704"/>
                        <a:pt x="715" y="1704"/>
                      </a:cubicBezTo>
                      <a:cubicBezTo>
                        <a:pt x="899" y="1704"/>
                        <a:pt x="1083" y="1663"/>
                        <a:pt x="1225" y="1582"/>
                      </a:cubicBezTo>
                      <a:cubicBezTo>
                        <a:pt x="1374" y="1495"/>
                        <a:pt x="1445" y="1380"/>
                        <a:pt x="1435" y="1268"/>
                      </a:cubicBezTo>
                      <a:lnTo>
                        <a:pt x="143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1" name="Google Shape;3061;p59"/>
                <p:cNvSpPr/>
                <p:nvPr/>
              </p:nvSpPr>
              <p:spPr>
                <a:xfrm>
                  <a:off x="-3896025" y="2838725"/>
                  <a:ext cx="56700" cy="56350"/>
                </a:xfrm>
                <a:custGeom>
                  <a:rect b="b" l="l" r="r" t="t"/>
                  <a:pathLst>
                    <a:path extrusionOk="0" h="2254" w="2268">
                      <a:moveTo>
                        <a:pt x="1157" y="0"/>
                      </a:moveTo>
                      <a:cubicBezTo>
                        <a:pt x="47" y="0"/>
                        <a:pt x="114" y="1302"/>
                        <a:pt x="114" y="1302"/>
                      </a:cubicBezTo>
                      <a:cubicBezTo>
                        <a:pt x="114" y="1302"/>
                        <a:pt x="1" y="2192"/>
                        <a:pt x="954" y="2249"/>
                      </a:cubicBezTo>
                      <a:cubicBezTo>
                        <a:pt x="1008" y="2252"/>
                        <a:pt x="1059" y="2254"/>
                        <a:pt x="1107" y="2254"/>
                      </a:cubicBezTo>
                      <a:cubicBezTo>
                        <a:pt x="2171" y="2254"/>
                        <a:pt x="2172" y="1518"/>
                        <a:pt x="2172" y="1518"/>
                      </a:cubicBezTo>
                      <a:cubicBezTo>
                        <a:pt x="2172" y="1518"/>
                        <a:pt x="2268" y="0"/>
                        <a:pt x="1157" y="0"/>
                      </a:cubicBezTo>
                      <a:close/>
                    </a:path>
                  </a:pathLst>
                </a:custGeom>
                <a:gradFill>
                  <a:gsLst>
                    <a:gs pos="0">
                      <a:schemeClr val="accent1"/>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62" name="Google Shape;3062;p59"/>
              <p:cNvSpPr/>
              <p:nvPr/>
            </p:nvSpPr>
            <p:spPr>
              <a:xfrm>
                <a:off x="-2508114" y="2583837"/>
                <a:ext cx="569742" cy="593015"/>
              </a:xfrm>
              <a:custGeom>
                <a:rect b="b" l="l" r="r" t="t"/>
                <a:pathLst>
                  <a:path extrusionOk="0" h="15416" w="14811">
                    <a:moveTo>
                      <a:pt x="6981" y="0"/>
                    </a:moveTo>
                    <a:cubicBezTo>
                      <a:pt x="5825" y="1041"/>
                      <a:pt x="4648" y="2057"/>
                      <a:pt x="3462" y="3061"/>
                    </a:cubicBezTo>
                    <a:cubicBezTo>
                      <a:pt x="2871" y="3564"/>
                      <a:pt x="2279" y="4069"/>
                      <a:pt x="1681" y="4562"/>
                    </a:cubicBezTo>
                    <a:lnTo>
                      <a:pt x="785" y="5307"/>
                    </a:lnTo>
                    <a:cubicBezTo>
                      <a:pt x="642" y="5424"/>
                      <a:pt x="464" y="5562"/>
                      <a:pt x="336" y="5742"/>
                    </a:cubicBezTo>
                    <a:cubicBezTo>
                      <a:pt x="207" y="5918"/>
                      <a:pt x="122" y="6124"/>
                      <a:pt x="82" y="6336"/>
                    </a:cubicBezTo>
                    <a:cubicBezTo>
                      <a:pt x="1" y="6761"/>
                      <a:pt x="107" y="7214"/>
                      <a:pt x="375" y="7550"/>
                    </a:cubicBezTo>
                    <a:cubicBezTo>
                      <a:pt x="505" y="7717"/>
                      <a:pt x="682" y="7853"/>
                      <a:pt x="858" y="7951"/>
                    </a:cubicBezTo>
                    <a:lnTo>
                      <a:pt x="1364" y="8239"/>
                    </a:lnTo>
                    <a:lnTo>
                      <a:pt x="3390" y="9389"/>
                    </a:lnTo>
                    <a:cubicBezTo>
                      <a:pt x="4742" y="10154"/>
                      <a:pt x="6080" y="10938"/>
                      <a:pt x="7426" y="11714"/>
                    </a:cubicBezTo>
                    <a:lnTo>
                      <a:pt x="11436" y="14084"/>
                    </a:lnTo>
                    <a:lnTo>
                      <a:pt x="13434" y="15279"/>
                    </a:lnTo>
                    <a:cubicBezTo>
                      <a:pt x="13571" y="15364"/>
                      <a:pt x="13741" y="15415"/>
                      <a:pt x="13910" y="15415"/>
                    </a:cubicBezTo>
                    <a:cubicBezTo>
                      <a:pt x="13968" y="15415"/>
                      <a:pt x="14026" y="15409"/>
                      <a:pt x="14083" y="15396"/>
                    </a:cubicBezTo>
                    <a:cubicBezTo>
                      <a:pt x="14306" y="15353"/>
                      <a:pt x="14508" y="15221"/>
                      <a:pt x="14642" y="15035"/>
                    </a:cubicBezTo>
                    <a:cubicBezTo>
                      <a:pt x="14712" y="14944"/>
                      <a:pt x="14754" y="14833"/>
                      <a:pt x="14785" y="14722"/>
                    </a:cubicBezTo>
                    <a:cubicBezTo>
                      <a:pt x="14811" y="14613"/>
                      <a:pt x="14811" y="14484"/>
                      <a:pt x="14808" y="14396"/>
                    </a:cubicBezTo>
                    <a:lnTo>
                      <a:pt x="14794" y="13813"/>
                    </a:lnTo>
                    <a:cubicBezTo>
                      <a:pt x="14755" y="12261"/>
                      <a:pt x="14731" y="10708"/>
                      <a:pt x="14726" y="9154"/>
                    </a:cubicBezTo>
                    <a:cubicBezTo>
                      <a:pt x="14714" y="7600"/>
                      <a:pt x="14715" y="6047"/>
                      <a:pt x="14748" y="4492"/>
                    </a:cubicBezTo>
                    <a:lnTo>
                      <a:pt x="14748" y="4492"/>
                    </a:lnTo>
                    <a:lnTo>
                      <a:pt x="13742" y="4533"/>
                    </a:lnTo>
                    <a:cubicBezTo>
                      <a:pt x="13905" y="6081"/>
                      <a:pt x="14037" y="7630"/>
                      <a:pt x="14154" y="9179"/>
                    </a:cubicBezTo>
                    <a:cubicBezTo>
                      <a:pt x="14280" y="10728"/>
                      <a:pt x="14385" y="12277"/>
                      <a:pt x="14477" y="13827"/>
                    </a:cubicBezTo>
                    <a:lnTo>
                      <a:pt x="14512" y="14408"/>
                    </a:lnTo>
                    <a:cubicBezTo>
                      <a:pt x="14519" y="14513"/>
                      <a:pt x="14520" y="14579"/>
                      <a:pt x="14506" y="14661"/>
                    </a:cubicBezTo>
                    <a:cubicBezTo>
                      <a:pt x="14488" y="14736"/>
                      <a:pt x="14463" y="14813"/>
                      <a:pt x="14416" y="14878"/>
                    </a:cubicBezTo>
                    <a:cubicBezTo>
                      <a:pt x="14301" y="15057"/>
                      <a:pt x="14092" y="15160"/>
                      <a:pt x="13880" y="15160"/>
                    </a:cubicBezTo>
                    <a:cubicBezTo>
                      <a:pt x="13769" y="15160"/>
                      <a:pt x="13657" y="15132"/>
                      <a:pt x="13557" y="15070"/>
                    </a:cubicBezTo>
                    <a:lnTo>
                      <a:pt x="11531" y="13919"/>
                    </a:lnTo>
                    <a:lnTo>
                      <a:pt x="7494" y="11597"/>
                    </a:lnTo>
                    <a:cubicBezTo>
                      <a:pt x="6157" y="10808"/>
                      <a:pt x="4814" y="10028"/>
                      <a:pt x="3483" y="9228"/>
                    </a:cubicBezTo>
                    <a:lnTo>
                      <a:pt x="1485" y="8033"/>
                    </a:lnTo>
                    <a:lnTo>
                      <a:pt x="985" y="7734"/>
                    </a:lnTo>
                    <a:cubicBezTo>
                      <a:pt x="825" y="7637"/>
                      <a:pt x="692" y="7531"/>
                      <a:pt x="587" y="7387"/>
                    </a:cubicBezTo>
                    <a:cubicBezTo>
                      <a:pt x="378" y="7107"/>
                      <a:pt x="307" y="6734"/>
                      <a:pt x="384" y="6399"/>
                    </a:cubicBezTo>
                    <a:cubicBezTo>
                      <a:pt x="422" y="6231"/>
                      <a:pt x="495" y="6073"/>
                      <a:pt x="601" y="5939"/>
                    </a:cubicBezTo>
                    <a:cubicBezTo>
                      <a:pt x="705" y="5804"/>
                      <a:pt x="839" y="5705"/>
                      <a:pt x="1002" y="5582"/>
                    </a:cubicBezTo>
                    <a:lnTo>
                      <a:pt x="1934" y="4885"/>
                    </a:lnTo>
                    <a:cubicBezTo>
                      <a:pt x="2554" y="4418"/>
                      <a:pt x="3182" y="3959"/>
                      <a:pt x="3810" y="3503"/>
                    </a:cubicBezTo>
                    <a:cubicBezTo>
                      <a:pt x="5062" y="2581"/>
                      <a:pt x="6323" y="1674"/>
                      <a:pt x="7604" y="791"/>
                    </a:cubicBezTo>
                    <a:lnTo>
                      <a:pt x="698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3" name="Google Shape;3063;p59"/>
              <p:cNvSpPr/>
              <p:nvPr/>
            </p:nvSpPr>
            <p:spPr>
              <a:xfrm>
                <a:off x="-2190723" y="2528482"/>
                <a:ext cx="543546" cy="486191"/>
              </a:xfrm>
              <a:custGeom>
                <a:rect b="b" l="l" r="r" t="t"/>
                <a:pathLst>
                  <a:path extrusionOk="0" h="12639" w="14130">
                    <a:moveTo>
                      <a:pt x="3171" y="1"/>
                    </a:moveTo>
                    <a:cubicBezTo>
                      <a:pt x="2374" y="973"/>
                      <a:pt x="1559" y="1928"/>
                      <a:pt x="730" y="2871"/>
                    </a:cubicBezTo>
                    <a:cubicBezTo>
                      <a:pt x="625" y="2993"/>
                      <a:pt x="525" y="3100"/>
                      <a:pt x="416" y="3231"/>
                    </a:cubicBezTo>
                    <a:cubicBezTo>
                      <a:pt x="293" y="3371"/>
                      <a:pt x="202" y="3537"/>
                      <a:pt x="136" y="3710"/>
                    </a:cubicBezTo>
                    <a:cubicBezTo>
                      <a:pt x="10" y="4056"/>
                      <a:pt x="1" y="4442"/>
                      <a:pt x="124" y="4782"/>
                    </a:cubicBezTo>
                    <a:cubicBezTo>
                      <a:pt x="239" y="5125"/>
                      <a:pt x="482" y="5420"/>
                      <a:pt x="787" y="5598"/>
                    </a:cubicBezTo>
                    <a:lnTo>
                      <a:pt x="1614" y="6060"/>
                    </a:lnTo>
                    <a:cubicBezTo>
                      <a:pt x="3808" y="7278"/>
                      <a:pt x="5988" y="8516"/>
                      <a:pt x="8158" y="9773"/>
                    </a:cubicBezTo>
                    <a:lnTo>
                      <a:pt x="11394" y="11688"/>
                    </a:lnTo>
                    <a:lnTo>
                      <a:pt x="12200" y="12174"/>
                    </a:lnTo>
                    <a:lnTo>
                      <a:pt x="12603" y="12416"/>
                    </a:lnTo>
                    <a:cubicBezTo>
                      <a:pt x="12674" y="12457"/>
                      <a:pt x="12730" y="12496"/>
                      <a:pt x="12813" y="12539"/>
                    </a:cubicBezTo>
                    <a:cubicBezTo>
                      <a:pt x="12891" y="12580"/>
                      <a:pt x="12977" y="12610"/>
                      <a:pt x="13068" y="12625"/>
                    </a:cubicBezTo>
                    <a:cubicBezTo>
                      <a:pt x="13117" y="12634"/>
                      <a:pt x="13166" y="12638"/>
                      <a:pt x="13214" y="12638"/>
                    </a:cubicBezTo>
                    <a:cubicBezTo>
                      <a:pt x="13531" y="12638"/>
                      <a:pt x="13838" y="12455"/>
                      <a:pt x="13992" y="12177"/>
                    </a:cubicBezTo>
                    <a:cubicBezTo>
                      <a:pt x="14086" y="12019"/>
                      <a:pt x="14129" y="11827"/>
                      <a:pt x="14108" y="11640"/>
                    </a:cubicBezTo>
                    <a:cubicBezTo>
                      <a:pt x="14099" y="11547"/>
                      <a:pt x="14072" y="11456"/>
                      <a:pt x="14036" y="11371"/>
                    </a:cubicBezTo>
                    <a:lnTo>
                      <a:pt x="13937" y="11153"/>
                    </a:lnTo>
                    <a:cubicBezTo>
                      <a:pt x="12886" y="8875"/>
                      <a:pt x="11868" y="6583"/>
                      <a:pt x="10939" y="4245"/>
                    </a:cubicBezTo>
                    <a:lnTo>
                      <a:pt x="10035" y="4688"/>
                    </a:lnTo>
                    <a:cubicBezTo>
                      <a:pt x="11313" y="6854"/>
                      <a:pt x="12500" y="9066"/>
                      <a:pt x="13657" y="11291"/>
                    </a:cubicBezTo>
                    <a:lnTo>
                      <a:pt x="13762" y="11496"/>
                    </a:lnTo>
                    <a:cubicBezTo>
                      <a:pt x="13791" y="11554"/>
                      <a:pt x="13811" y="11614"/>
                      <a:pt x="13820" y="11677"/>
                    </a:cubicBezTo>
                    <a:cubicBezTo>
                      <a:pt x="13840" y="11802"/>
                      <a:pt x="13819" y="11931"/>
                      <a:pt x="13759" y="12047"/>
                    </a:cubicBezTo>
                    <a:cubicBezTo>
                      <a:pt x="13652" y="12253"/>
                      <a:pt x="13425" y="12396"/>
                      <a:pt x="13192" y="12396"/>
                    </a:cubicBezTo>
                    <a:cubicBezTo>
                      <a:pt x="13163" y="12396"/>
                      <a:pt x="13134" y="12394"/>
                      <a:pt x="13105" y="12390"/>
                    </a:cubicBezTo>
                    <a:cubicBezTo>
                      <a:pt x="12974" y="12376"/>
                      <a:pt x="12859" y="12303"/>
                      <a:pt x="12716" y="12222"/>
                    </a:cubicBezTo>
                    <a:lnTo>
                      <a:pt x="12307" y="11991"/>
                    </a:lnTo>
                    <a:lnTo>
                      <a:pt x="11487" y="11530"/>
                    </a:lnTo>
                    <a:lnTo>
                      <a:pt x="8226" y="9656"/>
                    </a:lnTo>
                    <a:cubicBezTo>
                      <a:pt x="6063" y="8387"/>
                      <a:pt x="3911" y="7100"/>
                      <a:pt x="1771" y="5791"/>
                    </a:cubicBezTo>
                    <a:cubicBezTo>
                      <a:pt x="1507" y="5628"/>
                      <a:pt x="1228" y="5463"/>
                      <a:pt x="978" y="5300"/>
                    </a:cubicBezTo>
                    <a:cubicBezTo>
                      <a:pt x="752" y="5146"/>
                      <a:pt x="587" y="4914"/>
                      <a:pt x="519" y="4657"/>
                    </a:cubicBezTo>
                    <a:cubicBezTo>
                      <a:pt x="445" y="4402"/>
                      <a:pt x="469" y="4122"/>
                      <a:pt x="579" y="3889"/>
                    </a:cubicBezTo>
                    <a:cubicBezTo>
                      <a:pt x="636" y="3776"/>
                      <a:pt x="705" y="3666"/>
                      <a:pt x="799" y="3579"/>
                    </a:cubicBezTo>
                    <a:lnTo>
                      <a:pt x="1132" y="3256"/>
                    </a:lnTo>
                    <a:cubicBezTo>
                      <a:pt x="2039" y="2390"/>
                      <a:pt x="2959" y="1534"/>
                      <a:pt x="3899" y="698"/>
                    </a:cubicBezTo>
                    <a:lnTo>
                      <a:pt x="317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4" name="Google Shape;3064;p59"/>
              <p:cNvSpPr/>
              <p:nvPr/>
            </p:nvSpPr>
            <p:spPr>
              <a:xfrm>
                <a:off x="-1901798" y="2889614"/>
                <a:ext cx="61933" cy="65664"/>
              </a:xfrm>
              <a:custGeom>
                <a:rect b="b" l="l" r="r" t="t"/>
                <a:pathLst>
                  <a:path extrusionOk="0" h="1707" w="1610">
                    <a:moveTo>
                      <a:pt x="1161" y="1"/>
                    </a:moveTo>
                    <a:lnTo>
                      <a:pt x="1" y="1434"/>
                    </a:lnTo>
                    <a:lnTo>
                      <a:pt x="164" y="1706"/>
                    </a:lnTo>
                    <a:lnTo>
                      <a:pt x="1610" y="19"/>
                    </a:lnTo>
                    <a:lnTo>
                      <a:pt x="116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5" name="Google Shape;3065;p59"/>
              <p:cNvSpPr/>
              <p:nvPr/>
            </p:nvSpPr>
            <p:spPr>
              <a:xfrm>
                <a:off x="-1895489" y="2895346"/>
                <a:ext cx="67049" cy="59932"/>
              </a:xfrm>
              <a:custGeom>
                <a:rect b="b" l="l" r="r" t="t"/>
                <a:pathLst>
                  <a:path extrusionOk="0" h="1558" w="1743">
                    <a:moveTo>
                      <a:pt x="1743" y="1"/>
                    </a:moveTo>
                    <a:lnTo>
                      <a:pt x="872" y="504"/>
                    </a:lnTo>
                    <a:lnTo>
                      <a:pt x="0" y="1557"/>
                    </a:lnTo>
                    <a:lnTo>
                      <a:pt x="871" y="1054"/>
                    </a:lnTo>
                    <a:lnTo>
                      <a:pt x="174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6" name="Google Shape;3066;p59"/>
              <p:cNvSpPr/>
              <p:nvPr/>
            </p:nvSpPr>
            <p:spPr>
              <a:xfrm>
                <a:off x="-1896528" y="2935890"/>
                <a:ext cx="34544" cy="44122"/>
              </a:xfrm>
              <a:custGeom>
                <a:rect b="b" l="l" r="r" t="t"/>
                <a:pathLst>
                  <a:path extrusionOk="0" h="1147" w="898">
                    <a:moveTo>
                      <a:pt x="898" y="0"/>
                    </a:moveTo>
                    <a:lnTo>
                      <a:pt x="27" y="503"/>
                    </a:lnTo>
                    <a:lnTo>
                      <a:pt x="1" y="1146"/>
                    </a:lnTo>
                    <a:lnTo>
                      <a:pt x="872" y="643"/>
                    </a:lnTo>
                    <a:lnTo>
                      <a:pt x="89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7" name="Google Shape;3067;p59"/>
              <p:cNvSpPr/>
              <p:nvPr/>
            </p:nvSpPr>
            <p:spPr>
              <a:xfrm>
                <a:off x="-1902798" y="2944776"/>
                <a:ext cx="7347" cy="35236"/>
              </a:xfrm>
              <a:custGeom>
                <a:rect b="b" l="l" r="r" t="t"/>
                <a:pathLst>
                  <a:path extrusionOk="0" h="916" w="191">
                    <a:moveTo>
                      <a:pt x="27" y="0"/>
                    </a:moveTo>
                    <a:lnTo>
                      <a:pt x="1" y="643"/>
                    </a:lnTo>
                    <a:lnTo>
                      <a:pt x="164" y="915"/>
                    </a:lnTo>
                    <a:lnTo>
                      <a:pt x="190" y="272"/>
                    </a:lnTo>
                    <a:lnTo>
                      <a:pt x="2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8" name="Google Shape;3068;p59"/>
              <p:cNvSpPr/>
              <p:nvPr/>
            </p:nvSpPr>
            <p:spPr>
              <a:xfrm>
                <a:off x="-1891411" y="2934390"/>
                <a:ext cx="49200" cy="52547"/>
              </a:xfrm>
              <a:custGeom>
                <a:rect b="b" l="l" r="r" t="t"/>
                <a:pathLst>
                  <a:path extrusionOk="0" h="1366" w="1279">
                    <a:moveTo>
                      <a:pt x="600" y="0"/>
                    </a:moveTo>
                    <a:cubicBezTo>
                      <a:pt x="545" y="0"/>
                      <a:pt x="482" y="18"/>
                      <a:pt x="415" y="56"/>
                    </a:cubicBezTo>
                    <a:cubicBezTo>
                      <a:pt x="186" y="189"/>
                      <a:pt x="0" y="510"/>
                      <a:pt x="0" y="773"/>
                    </a:cubicBezTo>
                    <a:cubicBezTo>
                      <a:pt x="0" y="909"/>
                      <a:pt x="49" y="1002"/>
                      <a:pt x="129" y="1042"/>
                    </a:cubicBezTo>
                    <a:lnTo>
                      <a:pt x="129" y="1044"/>
                    </a:lnTo>
                    <a:lnTo>
                      <a:pt x="694" y="1365"/>
                    </a:lnTo>
                    <a:lnTo>
                      <a:pt x="751" y="1268"/>
                    </a:lnTo>
                    <a:cubicBezTo>
                      <a:pt x="769" y="1261"/>
                      <a:pt x="788" y="1252"/>
                      <a:pt x="808" y="1241"/>
                    </a:cubicBezTo>
                    <a:cubicBezTo>
                      <a:pt x="1037" y="1108"/>
                      <a:pt x="1222" y="789"/>
                      <a:pt x="1222" y="526"/>
                    </a:cubicBezTo>
                    <a:cubicBezTo>
                      <a:pt x="1222" y="504"/>
                      <a:pt x="1220" y="484"/>
                      <a:pt x="1218" y="466"/>
                    </a:cubicBezTo>
                    <a:lnTo>
                      <a:pt x="1278" y="361"/>
                    </a:lnTo>
                    <a:lnTo>
                      <a:pt x="740" y="49"/>
                    </a:lnTo>
                    <a:lnTo>
                      <a:pt x="739" y="49"/>
                    </a:lnTo>
                    <a:cubicBezTo>
                      <a:pt x="701" y="17"/>
                      <a:pt x="654" y="0"/>
                      <a:pt x="60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9" name="Google Shape;3069;p59"/>
              <p:cNvSpPr/>
              <p:nvPr/>
            </p:nvSpPr>
            <p:spPr>
              <a:xfrm>
                <a:off x="-1870639" y="2946354"/>
                <a:ext cx="31928" cy="41045"/>
              </a:xfrm>
              <a:custGeom>
                <a:rect b="b" l="l" r="r" t="t"/>
                <a:pathLst>
                  <a:path extrusionOk="0" h="1067" w="830">
                    <a:moveTo>
                      <a:pt x="600" y="1"/>
                    </a:moveTo>
                    <a:cubicBezTo>
                      <a:pt x="544" y="1"/>
                      <a:pt x="481" y="19"/>
                      <a:pt x="414" y="58"/>
                    </a:cubicBezTo>
                    <a:cubicBezTo>
                      <a:pt x="185" y="190"/>
                      <a:pt x="0" y="510"/>
                      <a:pt x="0" y="773"/>
                    </a:cubicBezTo>
                    <a:cubicBezTo>
                      <a:pt x="0" y="959"/>
                      <a:pt x="93" y="1067"/>
                      <a:pt x="228" y="1067"/>
                    </a:cubicBezTo>
                    <a:cubicBezTo>
                      <a:pt x="284" y="1067"/>
                      <a:pt x="347" y="1048"/>
                      <a:pt x="414" y="1010"/>
                    </a:cubicBezTo>
                    <a:cubicBezTo>
                      <a:pt x="643" y="877"/>
                      <a:pt x="829" y="558"/>
                      <a:pt x="829" y="294"/>
                    </a:cubicBezTo>
                    <a:cubicBezTo>
                      <a:pt x="829" y="108"/>
                      <a:pt x="736" y="1"/>
                      <a:pt x="6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0" name="Google Shape;3070;p59"/>
              <p:cNvSpPr/>
              <p:nvPr/>
            </p:nvSpPr>
            <p:spPr>
              <a:xfrm>
                <a:off x="-1809477" y="2938122"/>
                <a:ext cx="32005" cy="41045"/>
              </a:xfrm>
              <a:custGeom>
                <a:rect b="b" l="l" r="r" t="t"/>
                <a:pathLst>
                  <a:path extrusionOk="0" h="1067" w="832">
                    <a:moveTo>
                      <a:pt x="229" y="1"/>
                    </a:moveTo>
                    <a:cubicBezTo>
                      <a:pt x="94" y="1"/>
                      <a:pt x="1" y="107"/>
                      <a:pt x="1" y="293"/>
                    </a:cubicBezTo>
                    <a:cubicBezTo>
                      <a:pt x="1" y="556"/>
                      <a:pt x="187" y="878"/>
                      <a:pt x="416" y="1010"/>
                    </a:cubicBezTo>
                    <a:cubicBezTo>
                      <a:pt x="483" y="1049"/>
                      <a:pt x="546" y="1067"/>
                      <a:pt x="602" y="1067"/>
                    </a:cubicBezTo>
                    <a:cubicBezTo>
                      <a:pt x="738" y="1067"/>
                      <a:pt x="831" y="959"/>
                      <a:pt x="831" y="773"/>
                    </a:cubicBezTo>
                    <a:cubicBezTo>
                      <a:pt x="831" y="510"/>
                      <a:pt x="645" y="190"/>
                      <a:pt x="416" y="58"/>
                    </a:cubicBezTo>
                    <a:cubicBezTo>
                      <a:pt x="349" y="19"/>
                      <a:pt x="285" y="1"/>
                      <a:pt x="22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1" name="Google Shape;3071;p59"/>
              <p:cNvSpPr/>
              <p:nvPr/>
            </p:nvSpPr>
            <p:spPr>
              <a:xfrm>
                <a:off x="-1811669" y="2940045"/>
                <a:ext cx="29158" cy="41737"/>
              </a:xfrm>
              <a:custGeom>
                <a:rect b="b" l="l" r="r" t="t"/>
                <a:pathLst>
                  <a:path extrusionOk="0" h="1085" w="758">
                    <a:moveTo>
                      <a:pt x="148" y="0"/>
                    </a:moveTo>
                    <a:lnTo>
                      <a:pt x="1" y="79"/>
                    </a:lnTo>
                    <a:lnTo>
                      <a:pt x="585" y="1085"/>
                    </a:lnTo>
                    <a:lnTo>
                      <a:pt x="757" y="994"/>
                    </a:lnTo>
                    <a:lnTo>
                      <a:pt x="757" y="451"/>
                    </a:lnTo>
                    <a:lnTo>
                      <a:pt x="379" y="15"/>
                    </a:lnTo>
                    <a:lnTo>
                      <a:pt x="14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2" name="Google Shape;3072;p59"/>
              <p:cNvSpPr/>
              <p:nvPr/>
            </p:nvSpPr>
            <p:spPr>
              <a:xfrm>
                <a:off x="-1815170" y="2941199"/>
                <a:ext cx="32005" cy="41045"/>
              </a:xfrm>
              <a:custGeom>
                <a:rect b="b" l="l" r="r" t="t"/>
                <a:pathLst>
                  <a:path extrusionOk="0" h="1067" w="832">
                    <a:moveTo>
                      <a:pt x="229" y="1"/>
                    </a:moveTo>
                    <a:cubicBezTo>
                      <a:pt x="94" y="1"/>
                      <a:pt x="1" y="107"/>
                      <a:pt x="1" y="293"/>
                    </a:cubicBezTo>
                    <a:cubicBezTo>
                      <a:pt x="1" y="556"/>
                      <a:pt x="187" y="878"/>
                      <a:pt x="416" y="1010"/>
                    </a:cubicBezTo>
                    <a:cubicBezTo>
                      <a:pt x="483" y="1049"/>
                      <a:pt x="546" y="1067"/>
                      <a:pt x="602" y="1067"/>
                    </a:cubicBezTo>
                    <a:cubicBezTo>
                      <a:pt x="738" y="1067"/>
                      <a:pt x="832" y="959"/>
                      <a:pt x="832" y="773"/>
                    </a:cubicBezTo>
                    <a:cubicBezTo>
                      <a:pt x="832" y="510"/>
                      <a:pt x="645" y="190"/>
                      <a:pt x="416" y="58"/>
                    </a:cubicBezTo>
                    <a:cubicBezTo>
                      <a:pt x="349" y="19"/>
                      <a:pt x="285" y="1"/>
                      <a:pt x="22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3" name="Google Shape;3073;p59"/>
              <p:cNvSpPr/>
              <p:nvPr/>
            </p:nvSpPr>
            <p:spPr>
              <a:xfrm>
                <a:off x="-1863600" y="2938122"/>
                <a:ext cx="79358" cy="79397"/>
              </a:xfrm>
              <a:custGeom>
                <a:rect b="b" l="l" r="r" t="t"/>
                <a:pathLst>
                  <a:path extrusionOk="0" h="2064" w="2063">
                    <a:moveTo>
                      <a:pt x="1032" y="1"/>
                    </a:moveTo>
                    <a:cubicBezTo>
                      <a:pt x="462" y="1"/>
                      <a:pt x="0" y="462"/>
                      <a:pt x="0" y="1031"/>
                    </a:cubicBezTo>
                    <a:cubicBezTo>
                      <a:pt x="0" y="1601"/>
                      <a:pt x="462" y="2064"/>
                      <a:pt x="1032" y="2064"/>
                    </a:cubicBezTo>
                    <a:cubicBezTo>
                      <a:pt x="1601" y="2064"/>
                      <a:pt x="2063" y="1601"/>
                      <a:pt x="2063" y="1031"/>
                    </a:cubicBezTo>
                    <a:cubicBezTo>
                      <a:pt x="2063" y="462"/>
                      <a:pt x="1601" y="1"/>
                      <a:pt x="103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4" name="Google Shape;3074;p59"/>
              <p:cNvSpPr/>
              <p:nvPr/>
            </p:nvSpPr>
            <p:spPr>
              <a:xfrm>
                <a:off x="-1815785" y="2972511"/>
                <a:ext cx="31928" cy="41045"/>
              </a:xfrm>
              <a:custGeom>
                <a:rect b="b" l="l" r="r" t="t"/>
                <a:pathLst>
                  <a:path extrusionOk="0" h="1067" w="830">
                    <a:moveTo>
                      <a:pt x="601" y="0"/>
                    </a:moveTo>
                    <a:cubicBezTo>
                      <a:pt x="545" y="0"/>
                      <a:pt x="481" y="19"/>
                      <a:pt x="414" y="57"/>
                    </a:cubicBezTo>
                    <a:cubicBezTo>
                      <a:pt x="185" y="190"/>
                      <a:pt x="0" y="510"/>
                      <a:pt x="0" y="773"/>
                    </a:cubicBezTo>
                    <a:cubicBezTo>
                      <a:pt x="0" y="959"/>
                      <a:pt x="93" y="1067"/>
                      <a:pt x="228" y="1067"/>
                    </a:cubicBezTo>
                    <a:cubicBezTo>
                      <a:pt x="284" y="1067"/>
                      <a:pt x="347" y="1048"/>
                      <a:pt x="414" y="1010"/>
                    </a:cubicBezTo>
                    <a:cubicBezTo>
                      <a:pt x="643" y="877"/>
                      <a:pt x="829" y="556"/>
                      <a:pt x="829" y="293"/>
                    </a:cubicBezTo>
                    <a:cubicBezTo>
                      <a:pt x="829" y="107"/>
                      <a:pt x="736" y="0"/>
                      <a:pt x="6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5" name="Google Shape;3075;p59"/>
              <p:cNvSpPr/>
              <p:nvPr/>
            </p:nvSpPr>
            <p:spPr>
              <a:xfrm>
                <a:off x="-1811977" y="2977435"/>
                <a:ext cx="24273" cy="31159"/>
              </a:xfrm>
              <a:custGeom>
                <a:rect b="b" l="l" r="r" t="t"/>
                <a:pathLst>
                  <a:path extrusionOk="0" h="810" w="631">
                    <a:moveTo>
                      <a:pt x="457" y="0"/>
                    </a:moveTo>
                    <a:cubicBezTo>
                      <a:pt x="414" y="0"/>
                      <a:pt x="366" y="14"/>
                      <a:pt x="315" y="43"/>
                    </a:cubicBezTo>
                    <a:cubicBezTo>
                      <a:pt x="141" y="143"/>
                      <a:pt x="1" y="388"/>
                      <a:pt x="1" y="586"/>
                    </a:cubicBezTo>
                    <a:cubicBezTo>
                      <a:pt x="1" y="728"/>
                      <a:pt x="71" y="810"/>
                      <a:pt x="174" y="810"/>
                    </a:cubicBezTo>
                    <a:cubicBezTo>
                      <a:pt x="216" y="810"/>
                      <a:pt x="264" y="796"/>
                      <a:pt x="315" y="766"/>
                    </a:cubicBezTo>
                    <a:cubicBezTo>
                      <a:pt x="490" y="666"/>
                      <a:pt x="630" y="423"/>
                      <a:pt x="630" y="223"/>
                    </a:cubicBezTo>
                    <a:cubicBezTo>
                      <a:pt x="630" y="82"/>
                      <a:pt x="560" y="0"/>
                      <a:pt x="45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6" name="Google Shape;3076;p59"/>
              <p:cNvSpPr/>
              <p:nvPr/>
            </p:nvSpPr>
            <p:spPr>
              <a:xfrm>
                <a:off x="-1875371" y="2973396"/>
                <a:ext cx="31966" cy="41045"/>
              </a:xfrm>
              <a:custGeom>
                <a:rect b="b" l="l" r="r" t="t"/>
                <a:pathLst>
                  <a:path extrusionOk="0" h="1067" w="831">
                    <a:moveTo>
                      <a:pt x="228" y="0"/>
                    </a:moveTo>
                    <a:cubicBezTo>
                      <a:pt x="93" y="0"/>
                      <a:pt x="0" y="107"/>
                      <a:pt x="0" y="293"/>
                    </a:cubicBezTo>
                    <a:cubicBezTo>
                      <a:pt x="0" y="556"/>
                      <a:pt x="186" y="877"/>
                      <a:pt x="415" y="1010"/>
                    </a:cubicBezTo>
                    <a:cubicBezTo>
                      <a:pt x="482" y="1048"/>
                      <a:pt x="546" y="1067"/>
                      <a:pt x="602" y="1067"/>
                    </a:cubicBezTo>
                    <a:cubicBezTo>
                      <a:pt x="737" y="1067"/>
                      <a:pt x="831" y="959"/>
                      <a:pt x="831" y="773"/>
                    </a:cubicBezTo>
                    <a:cubicBezTo>
                      <a:pt x="831" y="510"/>
                      <a:pt x="645" y="190"/>
                      <a:pt x="415" y="58"/>
                    </a:cubicBezTo>
                    <a:cubicBezTo>
                      <a:pt x="348" y="19"/>
                      <a:pt x="285" y="0"/>
                      <a:pt x="22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7" name="Google Shape;3077;p59"/>
              <p:cNvSpPr/>
              <p:nvPr/>
            </p:nvSpPr>
            <p:spPr>
              <a:xfrm>
                <a:off x="-1877563" y="2975281"/>
                <a:ext cx="29120" cy="41776"/>
              </a:xfrm>
              <a:custGeom>
                <a:rect b="b" l="l" r="r" t="t"/>
                <a:pathLst>
                  <a:path extrusionOk="0" h="1086" w="757">
                    <a:moveTo>
                      <a:pt x="148" y="1"/>
                    </a:moveTo>
                    <a:lnTo>
                      <a:pt x="0" y="79"/>
                    </a:lnTo>
                    <a:lnTo>
                      <a:pt x="585" y="1085"/>
                    </a:lnTo>
                    <a:lnTo>
                      <a:pt x="757" y="995"/>
                    </a:lnTo>
                    <a:lnTo>
                      <a:pt x="757" y="452"/>
                    </a:lnTo>
                    <a:lnTo>
                      <a:pt x="379" y="16"/>
                    </a:lnTo>
                    <a:lnTo>
                      <a:pt x="14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8" name="Google Shape;3078;p59"/>
              <p:cNvSpPr/>
              <p:nvPr/>
            </p:nvSpPr>
            <p:spPr>
              <a:xfrm>
                <a:off x="-1881064" y="2976474"/>
                <a:ext cx="31966" cy="41006"/>
              </a:xfrm>
              <a:custGeom>
                <a:rect b="b" l="l" r="r" t="t"/>
                <a:pathLst>
                  <a:path extrusionOk="0" h="1066" w="831">
                    <a:moveTo>
                      <a:pt x="229" y="0"/>
                    </a:moveTo>
                    <a:cubicBezTo>
                      <a:pt x="93" y="0"/>
                      <a:pt x="0" y="107"/>
                      <a:pt x="0" y="293"/>
                    </a:cubicBezTo>
                    <a:cubicBezTo>
                      <a:pt x="0" y="556"/>
                      <a:pt x="186" y="877"/>
                      <a:pt x="416" y="1010"/>
                    </a:cubicBezTo>
                    <a:cubicBezTo>
                      <a:pt x="483" y="1048"/>
                      <a:pt x="546" y="1066"/>
                      <a:pt x="602" y="1066"/>
                    </a:cubicBezTo>
                    <a:cubicBezTo>
                      <a:pt x="738" y="1066"/>
                      <a:pt x="831" y="959"/>
                      <a:pt x="831" y="773"/>
                    </a:cubicBezTo>
                    <a:cubicBezTo>
                      <a:pt x="831" y="510"/>
                      <a:pt x="645" y="190"/>
                      <a:pt x="416" y="58"/>
                    </a:cubicBezTo>
                    <a:cubicBezTo>
                      <a:pt x="348" y="19"/>
                      <a:pt x="285" y="0"/>
                      <a:pt x="2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9" name="Google Shape;3079;p59"/>
              <p:cNvSpPr/>
              <p:nvPr/>
            </p:nvSpPr>
            <p:spPr>
              <a:xfrm>
                <a:off x="-1859715" y="2891999"/>
                <a:ext cx="71626" cy="43353"/>
              </a:xfrm>
              <a:custGeom>
                <a:rect b="b" l="l" r="r" t="t"/>
                <a:pathLst>
                  <a:path extrusionOk="0" h="1127" w="1862">
                    <a:moveTo>
                      <a:pt x="13" y="0"/>
                    </a:moveTo>
                    <a:lnTo>
                      <a:pt x="13" y="563"/>
                    </a:lnTo>
                    <a:cubicBezTo>
                      <a:pt x="1" y="709"/>
                      <a:pt x="91" y="857"/>
                      <a:pt x="285" y="969"/>
                    </a:cubicBezTo>
                    <a:cubicBezTo>
                      <a:pt x="467" y="1074"/>
                      <a:pt x="705" y="1127"/>
                      <a:pt x="942" y="1127"/>
                    </a:cubicBezTo>
                    <a:cubicBezTo>
                      <a:pt x="1178" y="1127"/>
                      <a:pt x="1413" y="1075"/>
                      <a:pt x="1593" y="971"/>
                    </a:cubicBezTo>
                    <a:cubicBezTo>
                      <a:pt x="1771" y="868"/>
                      <a:pt x="1860" y="732"/>
                      <a:pt x="1862" y="597"/>
                    </a:cubicBezTo>
                    <a:lnTo>
                      <a:pt x="1862" y="595"/>
                    </a:lnTo>
                    <a:lnTo>
                      <a:pt x="1862" y="29"/>
                    </a:lnTo>
                    <a:lnTo>
                      <a:pt x="1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0" name="Google Shape;3080;p59"/>
              <p:cNvSpPr/>
              <p:nvPr/>
            </p:nvSpPr>
            <p:spPr>
              <a:xfrm>
                <a:off x="-1862792" y="2872612"/>
                <a:ext cx="78204" cy="41122"/>
              </a:xfrm>
              <a:custGeom>
                <a:rect b="b" l="l" r="r" t="t"/>
                <a:pathLst>
                  <a:path extrusionOk="0" h="1069" w="2033">
                    <a:moveTo>
                      <a:pt x="1010" y="0"/>
                    </a:moveTo>
                    <a:cubicBezTo>
                      <a:pt x="774" y="0"/>
                      <a:pt x="540" y="52"/>
                      <a:pt x="361" y="155"/>
                    </a:cubicBezTo>
                    <a:cubicBezTo>
                      <a:pt x="1" y="363"/>
                      <a:pt x="2" y="701"/>
                      <a:pt x="365" y="910"/>
                    </a:cubicBezTo>
                    <a:cubicBezTo>
                      <a:pt x="547" y="1015"/>
                      <a:pt x="785" y="1068"/>
                      <a:pt x="1023" y="1068"/>
                    </a:cubicBezTo>
                    <a:cubicBezTo>
                      <a:pt x="1259" y="1068"/>
                      <a:pt x="1494" y="1017"/>
                      <a:pt x="1673" y="913"/>
                    </a:cubicBezTo>
                    <a:cubicBezTo>
                      <a:pt x="2033" y="704"/>
                      <a:pt x="2031" y="367"/>
                      <a:pt x="1668" y="158"/>
                    </a:cubicBezTo>
                    <a:cubicBezTo>
                      <a:pt x="1486" y="53"/>
                      <a:pt x="1248" y="0"/>
                      <a:pt x="10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1" name="Google Shape;3081;p59"/>
              <p:cNvSpPr/>
              <p:nvPr/>
            </p:nvSpPr>
            <p:spPr>
              <a:xfrm>
                <a:off x="-1857176" y="2853878"/>
                <a:ext cx="33544" cy="57778"/>
              </a:xfrm>
              <a:custGeom>
                <a:rect b="b" l="l" r="r" t="t"/>
                <a:pathLst>
                  <a:path extrusionOk="0" h="1502" w="872">
                    <a:moveTo>
                      <a:pt x="1" y="0"/>
                    </a:moveTo>
                    <a:lnTo>
                      <a:pt x="1" y="999"/>
                    </a:lnTo>
                    <a:lnTo>
                      <a:pt x="871" y="1502"/>
                    </a:lnTo>
                    <a:lnTo>
                      <a:pt x="871" y="503"/>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2" name="Google Shape;3082;p59"/>
              <p:cNvSpPr/>
              <p:nvPr/>
            </p:nvSpPr>
            <p:spPr>
              <a:xfrm>
                <a:off x="-1857176" y="2834529"/>
                <a:ext cx="67049" cy="38814"/>
              </a:xfrm>
              <a:custGeom>
                <a:rect b="b" l="l" r="r" t="t"/>
                <a:pathLst>
                  <a:path extrusionOk="0" h="1009" w="1743">
                    <a:moveTo>
                      <a:pt x="871" y="0"/>
                    </a:moveTo>
                    <a:lnTo>
                      <a:pt x="1" y="505"/>
                    </a:lnTo>
                    <a:lnTo>
                      <a:pt x="871" y="1008"/>
                    </a:lnTo>
                    <a:lnTo>
                      <a:pt x="1742" y="503"/>
                    </a:lnTo>
                    <a:lnTo>
                      <a:pt x="871" y="0"/>
                    </a:lnTo>
                    <a:close/>
                  </a:path>
                </a:pathLst>
              </a:custGeom>
              <a:solidFill>
                <a:srgbClr val="2A2C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3" name="Google Shape;3083;p59"/>
              <p:cNvSpPr/>
              <p:nvPr/>
            </p:nvSpPr>
            <p:spPr>
              <a:xfrm>
                <a:off x="-1823671" y="2853878"/>
                <a:ext cx="33544" cy="57778"/>
              </a:xfrm>
              <a:custGeom>
                <a:rect b="b" l="l" r="r" t="t"/>
                <a:pathLst>
                  <a:path extrusionOk="0" h="1502" w="872">
                    <a:moveTo>
                      <a:pt x="871" y="0"/>
                    </a:moveTo>
                    <a:lnTo>
                      <a:pt x="0" y="503"/>
                    </a:lnTo>
                    <a:lnTo>
                      <a:pt x="0" y="1502"/>
                    </a:lnTo>
                    <a:lnTo>
                      <a:pt x="871" y="999"/>
                    </a:lnTo>
                    <a:lnTo>
                      <a:pt x="87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4" name="Google Shape;3084;p59"/>
              <p:cNvSpPr/>
              <p:nvPr/>
            </p:nvSpPr>
            <p:spPr>
              <a:xfrm>
                <a:off x="-1858599" y="1985246"/>
                <a:ext cx="63664" cy="36006"/>
              </a:xfrm>
              <a:custGeom>
                <a:rect b="b" l="l" r="r" t="t"/>
                <a:pathLst>
                  <a:path extrusionOk="0" h="936" w="1655">
                    <a:moveTo>
                      <a:pt x="1" y="1"/>
                    </a:moveTo>
                    <a:lnTo>
                      <a:pt x="1654" y="936"/>
                    </a:lnTo>
                    <a:lnTo>
                      <a:pt x="1442" y="561"/>
                    </a:lnTo>
                    <a:lnTo>
                      <a:pt x="129" y="64"/>
                    </a:lnTo>
                    <a:lnTo>
                      <a:pt x="1" y="1"/>
                    </a:lnTo>
                    <a:close/>
                  </a:path>
                </a:pathLst>
              </a:custGeom>
              <a:solidFill>
                <a:srgbClr val="3236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5" name="Google Shape;3085;p59"/>
              <p:cNvSpPr/>
              <p:nvPr/>
            </p:nvSpPr>
            <p:spPr>
              <a:xfrm>
                <a:off x="-2086554" y="1985246"/>
                <a:ext cx="232921" cy="337552"/>
              </a:xfrm>
              <a:custGeom>
                <a:rect b="b" l="l" r="r" t="t"/>
                <a:pathLst>
                  <a:path extrusionOk="0" h="8775" w="6055">
                    <a:moveTo>
                      <a:pt x="5927" y="1"/>
                    </a:moveTo>
                    <a:lnTo>
                      <a:pt x="0" y="8775"/>
                    </a:lnTo>
                    <a:lnTo>
                      <a:pt x="442" y="8510"/>
                    </a:lnTo>
                    <a:lnTo>
                      <a:pt x="6055" y="64"/>
                    </a:lnTo>
                    <a:lnTo>
                      <a:pt x="592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6" name="Google Shape;3086;p59"/>
              <p:cNvSpPr/>
              <p:nvPr/>
            </p:nvSpPr>
            <p:spPr>
              <a:xfrm>
                <a:off x="-2069591" y="1987669"/>
                <a:ext cx="266503" cy="352362"/>
              </a:xfrm>
              <a:custGeom>
                <a:rect b="b" l="l" r="r" t="t"/>
                <a:pathLst>
                  <a:path extrusionOk="0" h="9160" w="6928">
                    <a:moveTo>
                      <a:pt x="5614" y="1"/>
                    </a:moveTo>
                    <a:lnTo>
                      <a:pt x="1703" y="5886"/>
                    </a:lnTo>
                    <a:lnTo>
                      <a:pt x="1433" y="6292"/>
                    </a:lnTo>
                    <a:lnTo>
                      <a:pt x="1" y="8447"/>
                    </a:lnTo>
                    <a:lnTo>
                      <a:pt x="1886" y="9159"/>
                    </a:lnTo>
                    <a:lnTo>
                      <a:pt x="3148" y="6992"/>
                    </a:lnTo>
                    <a:lnTo>
                      <a:pt x="3402" y="6558"/>
                    </a:lnTo>
                    <a:lnTo>
                      <a:pt x="6927" y="496"/>
                    </a:lnTo>
                    <a:lnTo>
                      <a:pt x="561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7" name="Google Shape;3087;p59"/>
              <p:cNvSpPr/>
              <p:nvPr/>
            </p:nvSpPr>
            <p:spPr>
              <a:xfrm>
                <a:off x="-2086554" y="2312565"/>
                <a:ext cx="94092" cy="45815"/>
              </a:xfrm>
              <a:custGeom>
                <a:rect b="b" l="l" r="r" t="t"/>
                <a:pathLst>
                  <a:path extrusionOk="0" h="1191" w="2446">
                    <a:moveTo>
                      <a:pt x="442" y="1"/>
                    </a:moveTo>
                    <a:lnTo>
                      <a:pt x="0" y="266"/>
                    </a:lnTo>
                    <a:lnTo>
                      <a:pt x="2446" y="1190"/>
                    </a:lnTo>
                    <a:lnTo>
                      <a:pt x="2327" y="713"/>
                    </a:lnTo>
                    <a:lnTo>
                      <a:pt x="44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8" name="Google Shape;3088;p59"/>
              <p:cNvSpPr/>
              <p:nvPr/>
            </p:nvSpPr>
            <p:spPr>
              <a:xfrm>
                <a:off x="-1994311" y="2021213"/>
                <a:ext cx="204993" cy="392830"/>
              </a:xfrm>
              <a:custGeom>
                <a:rect b="b" l="l" r="r" t="t"/>
                <a:pathLst>
                  <a:path extrusionOk="0" h="10212" w="5329">
                    <a:moveTo>
                      <a:pt x="0" y="10211"/>
                    </a:moveTo>
                    <a:lnTo>
                      <a:pt x="1306" y="7869"/>
                    </a:lnTo>
                    <a:lnTo>
                      <a:pt x="1783" y="7014"/>
                    </a:lnTo>
                    <a:lnTo>
                      <a:pt x="5329" y="653"/>
                    </a:lnTo>
                    <a:lnTo>
                      <a:pt x="5182" y="1"/>
                    </a:lnTo>
                    <a:lnTo>
                      <a:pt x="1689" y="5963"/>
                    </a:lnTo>
                    <a:lnTo>
                      <a:pt x="1306" y="6617"/>
                    </a:lnTo>
                    <a:lnTo>
                      <a:pt x="48" y="8764"/>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9" name="Google Shape;3089;p59"/>
              <p:cNvSpPr/>
              <p:nvPr/>
            </p:nvSpPr>
            <p:spPr>
              <a:xfrm>
                <a:off x="-2088401" y="2322759"/>
                <a:ext cx="95938" cy="69819"/>
              </a:xfrm>
              <a:custGeom>
                <a:rect b="b" l="l" r="r" t="t"/>
                <a:pathLst>
                  <a:path extrusionOk="0" h="1815" w="2494">
                    <a:moveTo>
                      <a:pt x="48" y="1"/>
                    </a:moveTo>
                    <a:lnTo>
                      <a:pt x="0" y="890"/>
                    </a:lnTo>
                    <a:lnTo>
                      <a:pt x="2446" y="1814"/>
                    </a:lnTo>
                    <a:lnTo>
                      <a:pt x="2494" y="925"/>
                    </a:lnTo>
                    <a:lnTo>
                      <a:pt x="4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0" name="Google Shape;3090;p59"/>
              <p:cNvSpPr/>
              <p:nvPr/>
            </p:nvSpPr>
            <p:spPr>
              <a:xfrm>
                <a:off x="-1997042" y="2006787"/>
                <a:ext cx="202108" cy="351593"/>
              </a:xfrm>
              <a:custGeom>
                <a:rect b="b" l="l" r="r" t="t"/>
                <a:pathLst>
                  <a:path extrusionOk="0" h="9140" w="5254">
                    <a:moveTo>
                      <a:pt x="0" y="8662"/>
                    </a:moveTo>
                    <a:lnTo>
                      <a:pt x="119" y="9139"/>
                    </a:lnTo>
                    <a:lnTo>
                      <a:pt x="5253" y="376"/>
                    </a:lnTo>
                    <a:lnTo>
                      <a:pt x="504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1" name="Google Shape;3091;p59"/>
              <p:cNvSpPr/>
              <p:nvPr/>
            </p:nvSpPr>
            <p:spPr>
              <a:xfrm>
                <a:off x="-2003273" y="2326375"/>
                <a:ext cx="31313" cy="66203"/>
              </a:xfrm>
              <a:custGeom>
                <a:rect b="b" l="l" r="r" t="t"/>
                <a:pathLst>
                  <a:path extrusionOk="0" h="1721" w="814">
                    <a:moveTo>
                      <a:pt x="813" y="0"/>
                    </a:moveTo>
                    <a:lnTo>
                      <a:pt x="581" y="236"/>
                    </a:lnTo>
                    <a:lnTo>
                      <a:pt x="1" y="1720"/>
                    </a:lnTo>
                    <a:lnTo>
                      <a:pt x="813" y="1720"/>
                    </a:lnTo>
                    <a:lnTo>
                      <a:pt x="813" y="0"/>
                    </a:lnTo>
                    <a:close/>
                  </a:path>
                </a:pathLst>
              </a:custGeom>
              <a:solidFill>
                <a:srgbClr val="C2C2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2" name="Google Shape;3092;p59"/>
              <p:cNvSpPr/>
              <p:nvPr/>
            </p:nvSpPr>
            <p:spPr>
              <a:xfrm>
                <a:off x="-1695691" y="2377190"/>
                <a:ext cx="575705" cy="183836"/>
              </a:xfrm>
              <a:custGeom>
                <a:rect b="b" l="l" r="r" t="t"/>
                <a:pathLst>
                  <a:path extrusionOk="0" h="4779" w="14966">
                    <a:moveTo>
                      <a:pt x="14966" y="1"/>
                    </a:moveTo>
                    <a:lnTo>
                      <a:pt x="14806" y="39"/>
                    </a:lnTo>
                    <a:lnTo>
                      <a:pt x="11234" y="1192"/>
                    </a:lnTo>
                    <a:lnTo>
                      <a:pt x="14966" y="1"/>
                    </a:lnTo>
                    <a:close/>
                    <a:moveTo>
                      <a:pt x="11234" y="1192"/>
                    </a:moveTo>
                    <a:lnTo>
                      <a:pt x="1" y="4778"/>
                    </a:lnTo>
                    <a:lnTo>
                      <a:pt x="419" y="4683"/>
                    </a:lnTo>
                    <a:lnTo>
                      <a:pt x="11234" y="1192"/>
                    </a:lnTo>
                    <a:close/>
                  </a:path>
                </a:pathLst>
              </a:custGeom>
              <a:solidFill>
                <a:srgbClr val="A8A8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3" name="Google Shape;3093;p59"/>
              <p:cNvSpPr/>
              <p:nvPr/>
            </p:nvSpPr>
            <p:spPr>
              <a:xfrm>
                <a:off x="-1679612" y="2378690"/>
                <a:ext cx="576205" cy="226073"/>
              </a:xfrm>
              <a:custGeom>
                <a:rect b="b" l="l" r="r" t="t"/>
                <a:pathLst>
                  <a:path extrusionOk="0" h="5877" w="14979">
                    <a:moveTo>
                      <a:pt x="14388" y="0"/>
                    </a:moveTo>
                    <a:lnTo>
                      <a:pt x="4034" y="3343"/>
                    </a:lnTo>
                    <a:lnTo>
                      <a:pt x="3568" y="3493"/>
                    </a:lnTo>
                    <a:lnTo>
                      <a:pt x="1" y="4644"/>
                    </a:lnTo>
                    <a:lnTo>
                      <a:pt x="852" y="5876"/>
                    </a:lnTo>
                    <a:lnTo>
                      <a:pt x="4243" y="4670"/>
                    </a:lnTo>
                    <a:lnTo>
                      <a:pt x="4720" y="4501"/>
                    </a:lnTo>
                    <a:lnTo>
                      <a:pt x="14979" y="857"/>
                    </a:lnTo>
                    <a:lnTo>
                      <a:pt x="1438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4" name="Google Shape;3094;p59"/>
              <p:cNvSpPr/>
              <p:nvPr/>
            </p:nvSpPr>
            <p:spPr>
              <a:xfrm>
                <a:off x="-1695691" y="2557333"/>
                <a:ext cx="48854" cy="65049"/>
              </a:xfrm>
              <a:custGeom>
                <a:rect b="b" l="l" r="r" t="t"/>
                <a:pathLst>
                  <a:path extrusionOk="0" h="1691" w="1270">
                    <a:moveTo>
                      <a:pt x="419" y="0"/>
                    </a:moveTo>
                    <a:lnTo>
                      <a:pt x="1" y="95"/>
                    </a:lnTo>
                    <a:lnTo>
                      <a:pt x="1102" y="1690"/>
                    </a:lnTo>
                    <a:lnTo>
                      <a:pt x="1270" y="1232"/>
                    </a:lnTo>
                    <a:lnTo>
                      <a:pt x="419" y="0"/>
                    </a:lnTo>
                    <a:close/>
                  </a:path>
                </a:pathLst>
              </a:custGeom>
              <a:solidFill>
                <a:srgbClr val="FCFC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5" name="Google Shape;3095;p59"/>
              <p:cNvSpPr/>
              <p:nvPr/>
            </p:nvSpPr>
            <p:spPr>
              <a:xfrm>
                <a:off x="-1654378" y="2423582"/>
                <a:ext cx="566395" cy="254963"/>
              </a:xfrm>
              <a:custGeom>
                <a:rect b="b" l="l" r="r" t="t"/>
                <a:pathLst>
                  <a:path extrusionOk="0" h="6628" w="14724">
                    <a:moveTo>
                      <a:pt x="0" y="6627"/>
                    </a:moveTo>
                    <a:lnTo>
                      <a:pt x="3587" y="5229"/>
                    </a:lnTo>
                    <a:lnTo>
                      <a:pt x="4064" y="5044"/>
                    </a:lnTo>
                    <a:lnTo>
                      <a:pt x="14698" y="902"/>
                    </a:lnTo>
                    <a:lnTo>
                      <a:pt x="14724" y="1"/>
                    </a:lnTo>
                    <a:lnTo>
                      <a:pt x="4064" y="3748"/>
                    </a:lnTo>
                    <a:lnTo>
                      <a:pt x="3587" y="3915"/>
                    </a:lnTo>
                    <a:lnTo>
                      <a:pt x="28" y="5167"/>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6" name="Google Shape;3096;p59"/>
              <p:cNvSpPr/>
              <p:nvPr/>
            </p:nvSpPr>
            <p:spPr>
              <a:xfrm>
                <a:off x="-1696692" y="2560987"/>
                <a:ext cx="43391" cy="96015"/>
              </a:xfrm>
              <a:custGeom>
                <a:rect b="b" l="l" r="r" t="t"/>
                <a:pathLst>
                  <a:path extrusionOk="0" h="2496" w="1128">
                    <a:moveTo>
                      <a:pt x="27" y="0"/>
                    </a:moveTo>
                    <a:lnTo>
                      <a:pt x="0" y="900"/>
                    </a:lnTo>
                    <a:lnTo>
                      <a:pt x="1100" y="2495"/>
                    </a:lnTo>
                    <a:lnTo>
                      <a:pt x="1128" y="1595"/>
                    </a:lnTo>
                    <a:lnTo>
                      <a:pt x="27" y="0"/>
                    </a:lnTo>
                    <a:close/>
                  </a:path>
                </a:pathLst>
              </a:custGeom>
              <a:solidFill>
                <a:srgbClr val="ABAB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7" name="Google Shape;3097;p59"/>
              <p:cNvSpPr/>
              <p:nvPr/>
            </p:nvSpPr>
            <p:spPr>
              <a:xfrm>
                <a:off x="-1653339" y="2411618"/>
                <a:ext cx="565357" cy="210763"/>
              </a:xfrm>
              <a:custGeom>
                <a:rect b="b" l="l" r="r" t="t"/>
                <a:pathLst>
                  <a:path extrusionOk="0" h="5479" w="14697">
                    <a:moveTo>
                      <a:pt x="169" y="5020"/>
                    </a:moveTo>
                    <a:lnTo>
                      <a:pt x="1" y="5478"/>
                    </a:lnTo>
                    <a:lnTo>
                      <a:pt x="14697" y="312"/>
                    </a:lnTo>
                    <a:lnTo>
                      <a:pt x="1429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8" name="Google Shape;3098;p59"/>
              <p:cNvSpPr/>
              <p:nvPr/>
            </p:nvSpPr>
            <p:spPr>
              <a:xfrm>
                <a:off x="-2422371" y="2386884"/>
                <a:ext cx="844785" cy="456571"/>
              </a:xfrm>
              <a:custGeom>
                <a:rect b="b" l="l" r="r" t="t"/>
                <a:pathLst>
                  <a:path extrusionOk="0" h="11869" w="21961">
                    <a:moveTo>
                      <a:pt x="1537" y="166"/>
                    </a:moveTo>
                    <a:lnTo>
                      <a:pt x="9635" y="1"/>
                    </a:lnTo>
                    <a:lnTo>
                      <a:pt x="21960" y="8161"/>
                    </a:lnTo>
                    <a:lnTo>
                      <a:pt x="21213" y="10345"/>
                    </a:lnTo>
                    <a:lnTo>
                      <a:pt x="19276" y="11868"/>
                    </a:lnTo>
                    <a:lnTo>
                      <a:pt x="1" y="1052"/>
                    </a:lnTo>
                    <a:close/>
                  </a:path>
                </a:pathLst>
              </a:custGeom>
              <a:gradFill>
                <a:gsLst>
                  <a:gs pos="0">
                    <a:schemeClr val="accent1"/>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9" name="Google Shape;3099;p59"/>
              <p:cNvSpPr/>
              <p:nvPr/>
            </p:nvSpPr>
            <p:spPr>
              <a:xfrm>
                <a:off x="-2505268" y="2462703"/>
                <a:ext cx="824435" cy="438183"/>
              </a:xfrm>
              <a:custGeom>
                <a:rect b="b" l="l" r="r" t="t"/>
                <a:pathLst>
                  <a:path extrusionOk="0" h="11391" w="21432">
                    <a:moveTo>
                      <a:pt x="185" y="1352"/>
                    </a:moveTo>
                    <a:lnTo>
                      <a:pt x="1" y="0"/>
                    </a:lnTo>
                    <a:lnTo>
                      <a:pt x="19358" y="8499"/>
                    </a:lnTo>
                    <a:lnTo>
                      <a:pt x="21431" y="9897"/>
                    </a:lnTo>
                    <a:lnTo>
                      <a:pt x="18144" y="11391"/>
                    </a:lnTo>
                    <a:lnTo>
                      <a:pt x="11722" y="10977"/>
                    </a:lnTo>
                    <a:lnTo>
                      <a:pt x="1344" y="5944"/>
                    </a:lnTo>
                    <a:lnTo>
                      <a:pt x="688" y="3646"/>
                    </a:lnTo>
                    <a:close/>
                  </a:path>
                </a:pathLst>
              </a:custGeom>
              <a:gradFill>
                <a:gsLst>
                  <a:gs pos="0">
                    <a:schemeClr val="accent1"/>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0" name="Google Shape;3100;p59"/>
              <p:cNvSpPr/>
              <p:nvPr/>
            </p:nvSpPr>
            <p:spPr>
              <a:xfrm>
                <a:off x="-2363247" y="2286792"/>
                <a:ext cx="785660" cy="414064"/>
              </a:xfrm>
              <a:custGeom>
                <a:rect b="b" l="l" r="r" t="t"/>
                <a:pathLst>
                  <a:path extrusionOk="0" h="10764" w="20424">
                    <a:moveTo>
                      <a:pt x="8098" y="0"/>
                    </a:moveTo>
                    <a:lnTo>
                      <a:pt x="0" y="165"/>
                    </a:lnTo>
                    <a:lnTo>
                      <a:pt x="2214" y="519"/>
                    </a:lnTo>
                    <a:lnTo>
                      <a:pt x="8098" y="0"/>
                    </a:lnTo>
                    <a:close/>
                    <a:moveTo>
                      <a:pt x="8098" y="0"/>
                    </a:moveTo>
                    <a:lnTo>
                      <a:pt x="10830" y="1878"/>
                    </a:lnTo>
                    <a:lnTo>
                      <a:pt x="9539" y="977"/>
                    </a:lnTo>
                    <a:lnTo>
                      <a:pt x="8098" y="0"/>
                    </a:lnTo>
                    <a:close/>
                    <a:moveTo>
                      <a:pt x="10830" y="1878"/>
                    </a:moveTo>
                    <a:lnTo>
                      <a:pt x="16922" y="6129"/>
                    </a:lnTo>
                    <a:lnTo>
                      <a:pt x="16922" y="6129"/>
                    </a:lnTo>
                    <a:lnTo>
                      <a:pt x="16816" y="5992"/>
                    </a:lnTo>
                    <a:lnTo>
                      <a:pt x="10830" y="1878"/>
                    </a:lnTo>
                    <a:close/>
                    <a:moveTo>
                      <a:pt x="16922" y="6129"/>
                    </a:moveTo>
                    <a:lnTo>
                      <a:pt x="19676" y="9700"/>
                    </a:lnTo>
                    <a:lnTo>
                      <a:pt x="20423" y="10763"/>
                    </a:lnTo>
                    <a:lnTo>
                      <a:pt x="18187" y="7011"/>
                    </a:lnTo>
                    <a:lnTo>
                      <a:pt x="16922" y="6129"/>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1" name="Google Shape;3101;p59"/>
              <p:cNvSpPr/>
              <p:nvPr/>
            </p:nvSpPr>
            <p:spPr>
              <a:xfrm>
                <a:off x="-2422371" y="2286792"/>
                <a:ext cx="816011" cy="451493"/>
              </a:xfrm>
              <a:custGeom>
                <a:rect b="b" l="l" r="r" t="t"/>
                <a:pathLst>
                  <a:path extrusionOk="0" h="11737" w="21213">
                    <a:moveTo>
                      <a:pt x="1537" y="165"/>
                    </a:moveTo>
                    <a:lnTo>
                      <a:pt x="9635" y="0"/>
                    </a:lnTo>
                    <a:lnTo>
                      <a:pt x="18353" y="5992"/>
                    </a:lnTo>
                    <a:lnTo>
                      <a:pt x="21213" y="9700"/>
                    </a:lnTo>
                    <a:lnTo>
                      <a:pt x="19518" y="11737"/>
                    </a:lnTo>
                    <a:lnTo>
                      <a:pt x="4811" y="2046"/>
                    </a:lnTo>
                    <a:lnTo>
                      <a:pt x="1" y="1052"/>
                    </a:lnTo>
                    <a:close/>
                  </a:path>
                </a:pathLst>
              </a:custGeom>
              <a:gradFill>
                <a:gsLst>
                  <a:gs pos="0">
                    <a:schemeClr val="accent1"/>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2" name="Google Shape;3102;p59"/>
              <p:cNvSpPr/>
              <p:nvPr/>
            </p:nvSpPr>
            <p:spPr>
              <a:xfrm>
                <a:off x="-2481457" y="2327259"/>
                <a:ext cx="809895" cy="448723"/>
              </a:xfrm>
              <a:custGeom>
                <a:rect b="b" l="l" r="r" t="t"/>
                <a:pathLst>
                  <a:path extrusionOk="0" h="11665" w="21054">
                    <a:moveTo>
                      <a:pt x="1537" y="0"/>
                    </a:moveTo>
                    <a:lnTo>
                      <a:pt x="0" y="888"/>
                    </a:lnTo>
                    <a:lnTo>
                      <a:pt x="725" y="4980"/>
                    </a:lnTo>
                    <a:lnTo>
                      <a:pt x="11103" y="10014"/>
                    </a:lnTo>
                    <a:lnTo>
                      <a:pt x="17525" y="11665"/>
                    </a:lnTo>
                    <a:lnTo>
                      <a:pt x="21054" y="10685"/>
                    </a:lnTo>
                    <a:lnTo>
                      <a:pt x="17068" y="7184"/>
                    </a:lnTo>
                    <a:lnTo>
                      <a:pt x="6347" y="994"/>
                    </a:lnTo>
                    <a:lnTo>
                      <a:pt x="1537" y="0"/>
                    </a:lnTo>
                    <a:close/>
                  </a:path>
                </a:pathLst>
              </a:custGeom>
              <a:gradFill>
                <a:gsLst>
                  <a:gs pos="0">
                    <a:schemeClr val="accent1"/>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3" name="Google Shape;3103;p59"/>
              <p:cNvSpPr/>
              <p:nvPr/>
            </p:nvSpPr>
            <p:spPr>
              <a:xfrm>
                <a:off x="-2453606" y="2365496"/>
                <a:ext cx="628751" cy="347015"/>
              </a:xfrm>
              <a:custGeom>
                <a:rect b="b" l="l" r="r" t="t"/>
                <a:pathLst>
                  <a:path extrusionOk="0" h="9021" w="16345">
                    <a:moveTo>
                      <a:pt x="5623" y="0"/>
                    </a:moveTo>
                    <a:lnTo>
                      <a:pt x="1" y="3986"/>
                    </a:lnTo>
                    <a:lnTo>
                      <a:pt x="10379" y="9020"/>
                    </a:lnTo>
                    <a:lnTo>
                      <a:pt x="16344" y="6190"/>
                    </a:lnTo>
                    <a:lnTo>
                      <a:pt x="5623" y="0"/>
                    </a:lnTo>
                    <a:close/>
                  </a:path>
                </a:pathLst>
              </a:custGeom>
              <a:gradFill>
                <a:gsLst>
                  <a:gs pos="0">
                    <a:schemeClr val="accent1"/>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4" name="Google Shape;3104;p59"/>
              <p:cNvSpPr/>
              <p:nvPr/>
            </p:nvSpPr>
            <p:spPr>
              <a:xfrm>
                <a:off x="-2237345" y="2286792"/>
                <a:ext cx="521004" cy="316818"/>
              </a:xfrm>
              <a:custGeom>
                <a:rect b="b" l="l" r="r" t="t"/>
                <a:pathLst>
                  <a:path extrusionOk="0" h="8236" w="13544">
                    <a:moveTo>
                      <a:pt x="4825" y="0"/>
                    </a:moveTo>
                    <a:lnTo>
                      <a:pt x="1" y="2046"/>
                    </a:lnTo>
                    <a:lnTo>
                      <a:pt x="10722" y="8236"/>
                    </a:lnTo>
                    <a:lnTo>
                      <a:pt x="13543" y="5992"/>
                    </a:lnTo>
                    <a:lnTo>
                      <a:pt x="4825" y="0"/>
                    </a:lnTo>
                    <a:close/>
                  </a:path>
                </a:pathLst>
              </a:custGeom>
              <a:gradFill>
                <a:gsLst>
                  <a:gs pos="0">
                    <a:schemeClr val="accent1"/>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5" name="Google Shape;3105;p59"/>
              <p:cNvSpPr/>
              <p:nvPr/>
            </p:nvSpPr>
            <p:spPr>
              <a:xfrm>
                <a:off x="-2505268" y="2361418"/>
                <a:ext cx="697954" cy="483344"/>
              </a:xfrm>
              <a:custGeom>
                <a:rect b="b" l="l" r="r" t="t"/>
                <a:pathLst>
                  <a:path extrusionOk="0" h="12565" w="18144">
                    <a:moveTo>
                      <a:pt x="619" y="0"/>
                    </a:moveTo>
                    <a:lnTo>
                      <a:pt x="1" y="2633"/>
                    </a:lnTo>
                    <a:lnTo>
                      <a:pt x="688" y="6279"/>
                    </a:lnTo>
                    <a:lnTo>
                      <a:pt x="11137" y="11272"/>
                    </a:lnTo>
                    <a:lnTo>
                      <a:pt x="17636" y="12564"/>
                    </a:lnTo>
                    <a:lnTo>
                      <a:pt x="18144" y="10777"/>
                    </a:lnTo>
                    <a:lnTo>
                      <a:pt x="11722" y="9126"/>
                    </a:lnTo>
                    <a:lnTo>
                      <a:pt x="1344" y="4092"/>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6" name="Google Shape;3106;p59"/>
              <p:cNvSpPr/>
              <p:nvPr/>
            </p:nvSpPr>
            <p:spPr>
              <a:xfrm>
                <a:off x="-2478802" y="2518788"/>
                <a:ext cx="424450" cy="276235"/>
              </a:xfrm>
              <a:custGeom>
                <a:rect b="b" l="l" r="r" t="t"/>
                <a:pathLst>
                  <a:path extrusionOk="0" h="7181" w="11034">
                    <a:moveTo>
                      <a:pt x="11034" y="5035"/>
                    </a:moveTo>
                    <a:lnTo>
                      <a:pt x="10449" y="7181"/>
                    </a:lnTo>
                    <a:lnTo>
                      <a:pt x="0" y="2188"/>
                    </a:lnTo>
                    <a:lnTo>
                      <a:pt x="6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7" name="Google Shape;3107;p59"/>
              <p:cNvSpPr/>
              <p:nvPr/>
            </p:nvSpPr>
            <p:spPr>
              <a:xfrm>
                <a:off x="-1671611" y="2659925"/>
                <a:ext cx="94015" cy="121096"/>
              </a:xfrm>
              <a:custGeom>
                <a:rect b="b" l="l" r="r" t="t"/>
                <a:pathLst>
                  <a:path extrusionOk="0" h="3148" w="2444">
                    <a:moveTo>
                      <a:pt x="2443" y="1063"/>
                    </a:moveTo>
                    <a:lnTo>
                      <a:pt x="241" y="3147"/>
                    </a:lnTo>
                    <a:lnTo>
                      <a:pt x="1" y="2037"/>
                    </a:lnTo>
                    <a:lnTo>
                      <a:pt x="169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8" name="Google Shape;3108;p59"/>
              <p:cNvSpPr/>
              <p:nvPr/>
            </p:nvSpPr>
            <p:spPr>
              <a:xfrm>
                <a:off x="-1826864" y="2738245"/>
                <a:ext cx="164525" cy="106517"/>
              </a:xfrm>
              <a:custGeom>
                <a:rect b="b" l="l" r="r" t="t"/>
                <a:pathLst>
                  <a:path extrusionOk="0" h="2769" w="4277">
                    <a:moveTo>
                      <a:pt x="508" y="981"/>
                    </a:moveTo>
                    <a:lnTo>
                      <a:pt x="4037" y="1"/>
                    </a:lnTo>
                    <a:lnTo>
                      <a:pt x="4277" y="1111"/>
                    </a:lnTo>
                    <a:lnTo>
                      <a:pt x="0" y="2768"/>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9" name="Google Shape;3109;p59"/>
              <p:cNvSpPr/>
              <p:nvPr/>
            </p:nvSpPr>
            <p:spPr>
              <a:xfrm>
                <a:off x="-2478802" y="2602917"/>
                <a:ext cx="424450" cy="282082"/>
              </a:xfrm>
              <a:custGeom>
                <a:rect b="b" l="l" r="r" t="t"/>
                <a:pathLst>
                  <a:path extrusionOk="0" h="7333" w="11034">
                    <a:moveTo>
                      <a:pt x="10449" y="4994"/>
                    </a:moveTo>
                    <a:lnTo>
                      <a:pt x="11034" y="7332"/>
                    </a:lnTo>
                    <a:lnTo>
                      <a:pt x="656" y="2299"/>
                    </a:lnTo>
                    <a:lnTo>
                      <a:pt x="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0" name="Google Shape;3110;p59"/>
              <p:cNvSpPr/>
              <p:nvPr/>
            </p:nvSpPr>
            <p:spPr>
              <a:xfrm>
                <a:off x="-2076861" y="2794984"/>
                <a:ext cx="269542" cy="105901"/>
              </a:xfrm>
              <a:custGeom>
                <a:rect b="b" l="l" r="r" t="t"/>
                <a:pathLst>
                  <a:path extrusionOk="0" h="2753" w="7007">
                    <a:moveTo>
                      <a:pt x="6499" y="1293"/>
                    </a:moveTo>
                    <a:lnTo>
                      <a:pt x="7007" y="2753"/>
                    </a:lnTo>
                    <a:lnTo>
                      <a:pt x="585" y="2339"/>
                    </a:lnTo>
                    <a:lnTo>
                      <a:pt x="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1" name="Google Shape;3111;p59"/>
              <p:cNvSpPr/>
              <p:nvPr/>
            </p:nvSpPr>
            <p:spPr>
              <a:xfrm>
                <a:off x="-2433180" y="2812756"/>
                <a:ext cx="330436" cy="334898"/>
              </a:xfrm>
              <a:custGeom>
                <a:rect b="b" l="l" r="r" t="t"/>
                <a:pathLst>
                  <a:path extrusionOk="0" h="8706" w="8590">
                    <a:moveTo>
                      <a:pt x="8590" y="0"/>
                    </a:moveTo>
                    <a:lnTo>
                      <a:pt x="8342" y="87"/>
                    </a:lnTo>
                    <a:lnTo>
                      <a:pt x="6893" y="1583"/>
                    </a:lnTo>
                    <a:lnTo>
                      <a:pt x="6432" y="2062"/>
                    </a:lnTo>
                    <a:lnTo>
                      <a:pt x="0" y="8705"/>
                    </a:lnTo>
                    <a:lnTo>
                      <a:pt x="406" y="8396"/>
                    </a:lnTo>
                    <a:lnTo>
                      <a:pt x="6628" y="2011"/>
                    </a:lnTo>
                    <a:lnTo>
                      <a:pt x="7013" y="1617"/>
                    </a:lnTo>
                    <a:lnTo>
                      <a:pt x="859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2" name="Google Shape;3112;p59"/>
              <p:cNvSpPr/>
              <p:nvPr/>
            </p:nvSpPr>
            <p:spPr>
              <a:xfrm>
                <a:off x="-2433296" y="3183351"/>
                <a:ext cx="74627" cy="18849"/>
              </a:xfrm>
              <a:custGeom>
                <a:rect b="b" l="l" r="r" t="t"/>
                <a:pathLst>
                  <a:path extrusionOk="0" h="490" w="1940">
                    <a:moveTo>
                      <a:pt x="0" y="0"/>
                    </a:moveTo>
                    <a:lnTo>
                      <a:pt x="405" y="119"/>
                    </a:lnTo>
                    <a:lnTo>
                      <a:pt x="1782" y="466"/>
                    </a:lnTo>
                    <a:lnTo>
                      <a:pt x="1940" y="489"/>
                    </a:lnTo>
                    <a:lnTo>
                      <a:pt x="0" y="0"/>
                    </a:lnTo>
                    <a:close/>
                  </a:path>
                </a:pathLst>
              </a:custGeom>
              <a:solidFill>
                <a:srgbClr val="3236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3" name="Google Shape;3113;p59"/>
              <p:cNvSpPr/>
              <p:nvPr/>
            </p:nvSpPr>
            <p:spPr>
              <a:xfrm>
                <a:off x="-2417563" y="2812756"/>
                <a:ext cx="389907" cy="336360"/>
              </a:xfrm>
              <a:custGeom>
                <a:rect b="b" l="l" r="r" t="t"/>
                <a:pathLst>
                  <a:path extrusionOk="0" h="8744" w="10136">
                    <a:moveTo>
                      <a:pt x="8184" y="0"/>
                    </a:moveTo>
                    <a:lnTo>
                      <a:pt x="0" y="8396"/>
                    </a:lnTo>
                    <a:lnTo>
                      <a:pt x="1376" y="8744"/>
                    </a:lnTo>
                    <a:lnTo>
                      <a:pt x="10136" y="543"/>
                    </a:lnTo>
                    <a:lnTo>
                      <a:pt x="8968" y="80"/>
                    </a:lnTo>
                    <a:lnTo>
                      <a:pt x="818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4" name="Google Shape;3114;p59"/>
              <p:cNvSpPr/>
              <p:nvPr/>
            </p:nvSpPr>
            <p:spPr>
              <a:xfrm>
                <a:off x="-2433296" y="3147615"/>
                <a:ext cx="74704" cy="54585"/>
              </a:xfrm>
              <a:custGeom>
                <a:rect b="b" l="l" r="r" t="t"/>
                <a:pathLst>
                  <a:path extrusionOk="0" h="1419" w="1942">
                    <a:moveTo>
                      <a:pt x="3" y="0"/>
                    </a:moveTo>
                    <a:lnTo>
                      <a:pt x="0" y="929"/>
                    </a:lnTo>
                    <a:lnTo>
                      <a:pt x="1940" y="1418"/>
                    </a:lnTo>
                    <a:lnTo>
                      <a:pt x="1941" y="489"/>
                    </a:lnTo>
                    <a:lnTo>
                      <a:pt x="3" y="0"/>
                    </a:lnTo>
                    <a:close/>
                  </a:path>
                </a:pathLst>
              </a:custGeom>
              <a:solidFill>
                <a:srgbClr val="5158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5" name="Google Shape;3115;p59"/>
              <p:cNvSpPr/>
              <p:nvPr/>
            </p:nvSpPr>
            <p:spPr>
              <a:xfrm>
                <a:off x="-2358708" y="2842684"/>
                <a:ext cx="353901" cy="359517"/>
              </a:xfrm>
              <a:custGeom>
                <a:rect b="b" l="l" r="r" t="t"/>
                <a:pathLst>
                  <a:path extrusionOk="0" h="9346" w="9200">
                    <a:moveTo>
                      <a:pt x="1" y="9345"/>
                    </a:moveTo>
                    <a:lnTo>
                      <a:pt x="6981" y="3149"/>
                    </a:lnTo>
                    <a:lnTo>
                      <a:pt x="7407" y="2771"/>
                    </a:lnTo>
                    <a:lnTo>
                      <a:pt x="9199" y="1182"/>
                    </a:lnTo>
                    <a:lnTo>
                      <a:pt x="8944" y="1"/>
                    </a:lnTo>
                    <a:lnTo>
                      <a:pt x="7224" y="1620"/>
                    </a:lnTo>
                    <a:lnTo>
                      <a:pt x="6812" y="2007"/>
                    </a:lnTo>
                    <a:lnTo>
                      <a:pt x="2" y="8416"/>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6" name="Google Shape;3116;p59"/>
              <p:cNvSpPr/>
              <p:nvPr/>
            </p:nvSpPr>
            <p:spPr>
              <a:xfrm>
                <a:off x="-2364671" y="2833644"/>
                <a:ext cx="350054" cy="332821"/>
              </a:xfrm>
              <a:custGeom>
                <a:rect b="b" l="l" r="r" t="t"/>
                <a:pathLst>
                  <a:path extrusionOk="0" h="8652" w="9100">
                    <a:moveTo>
                      <a:pt x="1" y="8201"/>
                    </a:moveTo>
                    <a:lnTo>
                      <a:pt x="157" y="8651"/>
                    </a:lnTo>
                    <a:lnTo>
                      <a:pt x="9099" y="236"/>
                    </a:lnTo>
                    <a:lnTo>
                      <a:pt x="8761" y="0"/>
                    </a:lnTo>
                    <a:close/>
                  </a:path>
                </a:pathLst>
              </a:custGeom>
              <a:solidFill>
                <a:srgbClr val="F7F7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7" name="Google Shape;3117;p59"/>
              <p:cNvSpPr/>
              <p:nvPr/>
            </p:nvSpPr>
            <p:spPr>
              <a:xfrm>
                <a:off x="-2433180" y="3135690"/>
                <a:ext cx="74588" cy="30774"/>
              </a:xfrm>
              <a:custGeom>
                <a:rect b="b" l="l" r="r" t="t"/>
                <a:pathLst>
                  <a:path extrusionOk="0" h="800" w="1939">
                    <a:moveTo>
                      <a:pt x="406" y="1"/>
                    </a:moveTo>
                    <a:lnTo>
                      <a:pt x="0" y="310"/>
                    </a:lnTo>
                    <a:lnTo>
                      <a:pt x="1938" y="799"/>
                    </a:lnTo>
                    <a:lnTo>
                      <a:pt x="1782" y="349"/>
                    </a:lnTo>
                    <a:lnTo>
                      <a:pt x="406" y="1"/>
                    </a:lnTo>
                    <a:close/>
                  </a:path>
                </a:pathLst>
              </a:custGeom>
              <a:solidFill>
                <a:srgbClr val="5960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8" name="Google Shape;3118;p59"/>
              <p:cNvSpPr/>
              <p:nvPr/>
            </p:nvSpPr>
            <p:spPr>
              <a:xfrm>
                <a:off x="-2517808" y="2602917"/>
                <a:ext cx="61510" cy="88514"/>
              </a:xfrm>
              <a:custGeom>
                <a:rect b="b" l="l" r="r" t="t"/>
                <a:pathLst>
                  <a:path extrusionOk="0" h="2301" w="1599">
                    <a:moveTo>
                      <a:pt x="1014" y="1"/>
                    </a:moveTo>
                    <a:lnTo>
                      <a:pt x="1" y="213"/>
                    </a:lnTo>
                    <a:lnTo>
                      <a:pt x="676" y="2301"/>
                    </a:lnTo>
                    <a:lnTo>
                      <a:pt x="1599" y="2050"/>
                    </a:lnTo>
                    <a:lnTo>
                      <a:pt x="1074" y="213"/>
                    </a:lnTo>
                    <a:lnTo>
                      <a:pt x="1014"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9" name="Google Shape;3119;p59"/>
              <p:cNvSpPr/>
              <p:nvPr/>
            </p:nvSpPr>
            <p:spPr>
              <a:xfrm>
                <a:off x="-2596511" y="2512518"/>
                <a:ext cx="117749" cy="98631"/>
              </a:xfrm>
              <a:custGeom>
                <a:rect b="b" l="l" r="r" t="t"/>
                <a:pathLst>
                  <a:path extrusionOk="0" h="2564" w="3061">
                    <a:moveTo>
                      <a:pt x="2550" y="1"/>
                    </a:moveTo>
                    <a:lnTo>
                      <a:pt x="1" y="579"/>
                    </a:lnTo>
                    <a:lnTo>
                      <a:pt x="2047" y="2563"/>
                    </a:lnTo>
                    <a:lnTo>
                      <a:pt x="3060" y="2351"/>
                    </a:lnTo>
                    <a:lnTo>
                      <a:pt x="25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0" name="Google Shape;3120;p59"/>
              <p:cNvSpPr/>
              <p:nvPr/>
            </p:nvSpPr>
            <p:spPr>
              <a:xfrm>
                <a:off x="-2596511" y="2534752"/>
                <a:ext cx="104709" cy="156678"/>
              </a:xfrm>
              <a:custGeom>
                <a:rect b="b" l="l" r="r" t="t"/>
                <a:pathLst>
                  <a:path extrusionOk="0" h="4073" w="2722">
                    <a:moveTo>
                      <a:pt x="1" y="1"/>
                    </a:moveTo>
                    <a:lnTo>
                      <a:pt x="630" y="2245"/>
                    </a:lnTo>
                    <a:lnTo>
                      <a:pt x="2722" y="4073"/>
                    </a:lnTo>
                    <a:lnTo>
                      <a:pt x="2047" y="1985"/>
                    </a:lnTo>
                    <a:lnTo>
                      <a:pt x="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1" name="Google Shape;3121;p59"/>
              <p:cNvSpPr/>
              <p:nvPr/>
            </p:nvSpPr>
            <p:spPr>
              <a:xfrm>
                <a:off x="-3058961" y="2666773"/>
                <a:ext cx="543700" cy="99438"/>
              </a:xfrm>
              <a:custGeom>
                <a:rect b="b" l="l" r="r" t="t"/>
                <a:pathLst>
                  <a:path extrusionOk="0" h="2585" w="14134">
                    <a:moveTo>
                      <a:pt x="14133" y="1"/>
                    </a:moveTo>
                    <a:lnTo>
                      <a:pt x="2104" y="2200"/>
                    </a:lnTo>
                    <a:lnTo>
                      <a:pt x="2104" y="2200"/>
                    </a:lnTo>
                    <a:lnTo>
                      <a:pt x="13715" y="125"/>
                    </a:lnTo>
                    <a:lnTo>
                      <a:pt x="14133" y="1"/>
                    </a:lnTo>
                    <a:close/>
                    <a:moveTo>
                      <a:pt x="2104" y="2200"/>
                    </a:moveTo>
                    <a:lnTo>
                      <a:pt x="149" y="2549"/>
                    </a:lnTo>
                    <a:lnTo>
                      <a:pt x="0" y="2585"/>
                    </a:lnTo>
                    <a:lnTo>
                      <a:pt x="2104" y="2200"/>
                    </a:lnTo>
                    <a:close/>
                  </a:path>
                </a:pathLst>
              </a:custGeom>
              <a:solidFill>
                <a:srgbClr val="A8A8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2" name="Google Shape;3122;p59"/>
              <p:cNvSpPr/>
              <p:nvPr/>
            </p:nvSpPr>
            <p:spPr>
              <a:xfrm>
                <a:off x="-3069924" y="2577836"/>
                <a:ext cx="549431" cy="135598"/>
              </a:xfrm>
              <a:custGeom>
                <a:rect b="b" l="l" r="r" t="t"/>
                <a:pathLst>
                  <a:path extrusionOk="0" h="3525" w="14283">
                    <a:moveTo>
                      <a:pt x="12982" y="1"/>
                    </a:moveTo>
                    <a:lnTo>
                      <a:pt x="10888" y="428"/>
                    </a:lnTo>
                    <a:lnTo>
                      <a:pt x="10396" y="528"/>
                    </a:lnTo>
                    <a:lnTo>
                      <a:pt x="1" y="2650"/>
                    </a:lnTo>
                    <a:lnTo>
                      <a:pt x="416" y="3525"/>
                    </a:lnTo>
                    <a:lnTo>
                      <a:pt x="11019" y="1614"/>
                    </a:lnTo>
                    <a:lnTo>
                      <a:pt x="11516" y="1524"/>
                    </a:lnTo>
                    <a:lnTo>
                      <a:pt x="14283" y="1025"/>
                    </a:lnTo>
                    <a:lnTo>
                      <a:pt x="1298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3" name="Google Shape;3123;p59"/>
              <p:cNvSpPr/>
              <p:nvPr/>
            </p:nvSpPr>
            <p:spPr>
              <a:xfrm>
                <a:off x="-3059461" y="2631498"/>
                <a:ext cx="559394" cy="134790"/>
              </a:xfrm>
              <a:custGeom>
                <a:rect b="b" l="l" r="r" t="t"/>
                <a:pathLst>
                  <a:path extrusionOk="0" h="3504" w="14542">
                    <a:moveTo>
                      <a:pt x="1" y="2585"/>
                    </a:moveTo>
                    <a:lnTo>
                      <a:pt x="13" y="3503"/>
                    </a:lnTo>
                    <a:lnTo>
                      <a:pt x="10882" y="1907"/>
                    </a:lnTo>
                    <a:lnTo>
                      <a:pt x="11359" y="1836"/>
                    </a:lnTo>
                    <a:lnTo>
                      <a:pt x="14542" y="1368"/>
                    </a:lnTo>
                    <a:lnTo>
                      <a:pt x="14134" y="1"/>
                    </a:lnTo>
                    <a:lnTo>
                      <a:pt x="11345" y="512"/>
                    </a:lnTo>
                    <a:lnTo>
                      <a:pt x="10875" y="598"/>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4" name="Google Shape;3124;p59"/>
              <p:cNvSpPr/>
              <p:nvPr/>
            </p:nvSpPr>
            <p:spPr>
              <a:xfrm>
                <a:off x="-3059461" y="2617265"/>
                <a:ext cx="543700" cy="113710"/>
              </a:xfrm>
              <a:custGeom>
                <a:rect b="b" l="l" r="r" t="t"/>
                <a:pathLst>
                  <a:path extrusionOk="0" h="2956" w="14134">
                    <a:moveTo>
                      <a:pt x="144" y="2500"/>
                    </a:moveTo>
                    <a:lnTo>
                      <a:pt x="1" y="2955"/>
                    </a:lnTo>
                    <a:lnTo>
                      <a:pt x="14134" y="371"/>
                    </a:lnTo>
                    <a:lnTo>
                      <a:pt x="1401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5" name="Google Shape;3125;p59"/>
              <p:cNvSpPr/>
              <p:nvPr/>
            </p:nvSpPr>
            <p:spPr>
              <a:xfrm>
                <a:off x="-2213842" y="2516057"/>
                <a:ext cx="498500" cy="302124"/>
              </a:xfrm>
              <a:custGeom>
                <a:rect b="b" l="l" r="r" t="t"/>
                <a:pathLst>
                  <a:path extrusionOk="0" h="7854" w="12959">
                    <a:moveTo>
                      <a:pt x="12908" y="1"/>
                    </a:moveTo>
                    <a:lnTo>
                      <a:pt x="10087" y="2245"/>
                    </a:lnTo>
                    <a:lnTo>
                      <a:pt x="4146" y="5062"/>
                    </a:lnTo>
                    <a:lnTo>
                      <a:pt x="1934" y="3989"/>
                    </a:lnTo>
                    <a:lnTo>
                      <a:pt x="1914" y="4005"/>
                    </a:lnTo>
                    <a:lnTo>
                      <a:pt x="0" y="5555"/>
                    </a:lnTo>
                    <a:lnTo>
                      <a:pt x="508" y="7853"/>
                    </a:lnTo>
                    <a:lnTo>
                      <a:pt x="587" y="7836"/>
                    </a:lnTo>
                    <a:lnTo>
                      <a:pt x="88" y="5586"/>
                    </a:lnTo>
                    <a:lnTo>
                      <a:pt x="1945" y="4083"/>
                    </a:lnTo>
                    <a:lnTo>
                      <a:pt x="4144" y="5149"/>
                    </a:lnTo>
                    <a:lnTo>
                      <a:pt x="4163" y="5142"/>
                    </a:lnTo>
                    <a:lnTo>
                      <a:pt x="10128" y="2313"/>
                    </a:lnTo>
                    <a:lnTo>
                      <a:pt x="12958" y="64"/>
                    </a:lnTo>
                    <a:lnTo>
                      <a:pt x="1290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6" name="Google Shape;3126;p59"/>
              <p:cNvSpPr/>
              <p:nvPr/>
            </p:nvSpPr>
            <p:spPr>
              <a:xfrm>
                <a:off x="-2123021" y="2238977"/>
                <a:ext cx="151062" cy="96476"/>
              </a:xfrm>
              <a:custGeom>
                <a:rect b="b" l="l" r="r" t="t"/>
                <a:pathLst>
                  <a:path extrusionOk="0" h="2508" w="3927">
                    <a:moveTo>
                      <a:pt x="1560" y="0"/>
                    </a:moveTo>
                    <a:lnTo>
                      <a:pt x="1" y="1282"/>
                    </a:lnTo>
                    <a:lnTo>
                      <a:pt x="1853" y="1243"/>
                    </a:lnTo>
                    <a:lnTo>
                      <a:pt x="3694" y="2508"/>
                    </a:lnTo>
                    <a:lnTo>
                      <a:pt x="3926" y="2272"/>
                    </a:lnTo>
                    <a:lnTo>
                      <a:pt x="156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7" name="Google Shape;3127;p59"/>
              <p:cNvSpPr/>
              <p:nvPr/>
            </p:nvSpPr>
            <p:spPr>
              <a:xfrm>
                <a:off x="-2185799" y="2873650"/>
                <a:ext cx="112056" cy="90206"/>
              </a:xfrm>
              <a:custGeom>
                <a:rect b="b" l="l" r="r" t="t"/>
                <a:pathLst>
                  <a:path extrusionOk="0" h="2345" w="2913">
                    <a:moveTo>
                      <a:pt x="462" y="0"/>
                    </a:moveTo>
                    <a:lnTo>
                      <a:pt x="1" y="479"/>
                    </a:lnTo>
                    <a:lnTo>
                      <a:pt x="197" y="428"/>
                    </a:lnTo>
                    <a:lnTo>
                      <a:pt x="211" y="425"/>
                    </a:lnTo>
                    <a:lnTo>
                      <a:pt x="2082" y="951"/>
                    </a:lnTo>
                    <a:lnTo>
                      <a:pt x="2302" y="1102"/>
                    </a:lnTo>
                    <a:lnTo>
                      <a:pt x="2317" y="1202"/>
                    </a:lnTo>
                    <a:lnTo>
                      <a:pt x="2486" y="2344"/>
                    </a:lnTo>
                    <a:lnTo>
                      <a:pt x="2912" y="1966"/>
                    </a:lnTo>
                    <a:lnTo>
                      <a:pt x="2743" y="825"/>
                    </a:lnTo>
                    <a:lnTo>
                      <a:pt x="2729" y="815"/>
                    </a:lnTo>
                    <a:lnTo>
                      <a:pt x="2286" y="512"/>
                    </a:lnTo>
                    <a:lnTo>
                      <a:pt x="582" y="34"/>
                    </a:lnTo>
                    <a:lnTo>
                      <a:pt x="46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8" name="Google Shape;3128;p59"/>
              <p:cNvSpPr/>
              <p:nvPr/>
            </p:nvSpPr>
            <p:spPr>
              <a:xfrm>
                <a:off x="-1542362" y="2507248"/>
                <a:ext cx="44353" cy="117518"/>
              </a:xfrm>
              <a:custGeom>
                <a:rect b="b" l="l" r="r" t="t"/>
                <a:pathLst>
                  <a:path extrusionOk="0" h="3055" w="1153">
                    <a:moveTo>
                      <a:pt x="466" y="1"/>
                    </a:moveTo>
                    <a:lnTo>
                      <a:pt x="0" y="151"/>
                    </a:lnTo>
                    <a:lnTo>
                      <a:pt x="675" y="1279"/>
                    </a:lnTo>
                    <a:lnTo>
                      <a:pt x="675" y="3054"/>
                    </a:lnTo>
                    <a:lnTo>
                      <a:pt x="1152" y="2869"/>
                    </a:lnTo>
                    <a:lnTo>
                      <a:pt x="1152" y="1147"/>
                    </a:lnTo>
                    <a:lnTo>
                      <a:pt x="46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9" name="Google Shape;3129;p59"/>
              <p:cNvSpPr/>
              <p:nvPr/>
            </p:nvSpPr>
            <p:spPr>
              <a:xfrm>
                <a:off x="-2014506" y="2214050"/>
                <a:ext cx="88821" cy="109863"/>
              </a:xfrm>
              <a:custGeom>
                <a:rect b="b" l="l" r="r" t="t"/>
                <a:pathLst>
                  <a:path extrusionOk="0" h="2856" w="2309">
                    <a:moveTo>
                      <a:pt x="271" y="1"/>
                    </a:moveTo>
                    <a:lnTo>
                      <a:pt x="1" y="407"/>
                    </a:lnTo>
                    <a:lnTo>
                      <a:pt x="1662" y="1044"/>
                    </a:lnTo>
                    <a:lnTo>
                      <a:pt x="1716" y="1107"/>
                    </a:lnTo>
                    <a:lnTo>
                      <a:pt x="1831" y="1236"/>
                    </a:lnTo>
                    <a:lnTo>
                      <a:pt x="1831" y="2856"/>
                    </a:lnTo>
                    <a:lnTo>
                      <a:pt x="2308" y="2001"/>
                    </a:lnTo>
                    <a:lnTo>
                      <a:pt x="2308" y="1055"/>
                    </a:lnTo>
                    <a:lnTo>
                      <a:pt x="2214" y="950"/>
                    </a:lnTo>
                    <a:lnTo>
                      <a:pt x="1970" y="673"/>
                    </a:lnTo>
                    <a:lnTo>
                      <a:pt x="1940" y="641"/>
                    </a:lnTo>
                    <a:lnTo>
                      <a:pt x="27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0" name="Google Shape;3130;p59"/>
              <p:cNvSpPr/>
              <p:nvPr/>
            </p:nvSpPr>
            <p:spPr>
              <a:xfrm>
                <a:off x="-2670060" y="2594300"/>
                <a:ext cx="47584" cy="110556"/>
              </a:xfrm>
              <a:custGeom>
                <a:rect b="b" l="l" r="r" t="t"/>
                <a:pathLst>
                  <a:path extrusionOk="0" h="2874" w="1237">
                    <a:moveTo>
                      <a:pt x="493" y="0"/>
                    </a:moveTo>
                    <a:lnTo>
                      <a:pt x="1" y="100"/>
                    </a:lnTo>
                    <a:lnTo>
                      <a:pt x="624" y="1186"/>
                    </a:lnTo>
                    <a:lnTo>
                      <a:pt x="675" y="1272"/>
                    </a:lnTo>
                    <a:lnTo>
                      <a:pt x="752" y="1565"/>
                    </a:lnTo>
                    <a:lnTo>
                      <a:pt x="759" y="1591"/>
                    </a:lnTo>
                    <a:lnTo>
                      <a:pt x="759" y="2874"/>
                    </a:lnTo>
                    <a:lnTo>
                      <a:pt x="1236" y="2803"/>
                    </a:lnTo>
                    <a:lnTo>
                      <a:pt x="1236" y="1529"/>
                    </a:lnTo>
                    <a:lnTo>
                      <a:pt x="1222" y="1479"/>
                    </a:lnTo>
                    <a:lnTo>
                      <a:pt x="1121" y="1096"/>
                    </a:lnTo>
                    <a:lnTo>
                      <a:pt x="1119" y="1089"/>
                    </a:lnTo>
                    <a:lnTo>
                      <a:pt x="493"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1" name="Google Shape;3131;p59"/>
              <p:cNvSpPr/>
              <p:nvPr/>
            </p:nvSpPr>
            <p:spPr>
              <a:xfrm>
                <a:off x="-2505268" y="2361418"/>
                <a:ext cx="51700" cy="241537"/>
              </a:xfrm>
              <a:custGeom>
                <a:rect b="b" l="l" r="r" t="t"/>
                <a:pathLst>
                  <a:path extrusionOk="0" h="6279" w="1344">
                    <a:moveTo>
                      <a:pt x="619" y="0"/>
                    </a:moveTo>
                    <a:lnTo>
                      <a:pt x="1" y="2633"/>
                    </a:lnTo>
                    <a:lnTo>
                      <a:pt x="688" y="6279"/>
                    </a:lnTo>
                    <a:lnTo>
                      <a:pt x="1344" y="4092"/>
                    </a:lnTo>
                    <a:lnTo>
                      <a:pt x="61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32" name="Google Shape;3132;p59"/>
              <p:cNvGrpSpPr/>
              <p:nvPr/>
            </p:nvGrpSpPr>
            <p:grpSpPr>
              <a:xfrm>
                <a:off x="-3209756" y="2554613"/>
                <a:ext cx="163333" cy="251385"/>
                <a:chOff x="-3916750" y="2838725"/>
                <a:chExt cx="106150" cy="163375"/>
              </a:xfrm>
            </p:grpSpPr>
            <p:sp>
              <p:nvSpPr>
                <p:cNvPr id="3133" name="Google Shape;3133;p59"/>
                <p:cNvSpPr/>
                <p:nvPr/>
              </p:nvSpPr>
              <p:spPr>
                <a:xfrm>
                  <a:off x="-3912025" y="2929400"/>
                  <a:ext cx="97175" cy="72700"/>
                </a:xfrm>
                <a:custGeom>
                  <a:rect b="b" l="l" r="r" t="t"/>
                  <a:pathLst>
                    <a:path extrusionOk="0" h="2908" w="3887">
                      <a:moveTo>
                        <a:pt x="1" y="1686"/>
                      </a:moveTo>
                      <a:lnTo>
                        <a:pt x="1" y="1685"/>
                      </a:lnTo>
                      <a:lnTo>
                        <a:pt x="1" y="62"/>
                      </a:lnTo>
                      <a:lnTo>
                        <a:pt x="3865" y="0"/>
                      </a:lnTo>
                      <a:lnTo>
                        <a:pt x="3865" y="1622"/>
                      </a:lnTo>
                      <a:lnTo>
                        <a:pt x="3862" y="1622"/>
                      </a:lnTo>
                      <a:cubicBezTo>
                        <a:pt x="3886" y="1926"/>
                        <a:pt x="3700" y="2235"/>
                        <a:pt x="3295" y="2468"/>
                      </a:cubicBezTo>
                      <a:cubicBezTo>
                        <a:pt x="2539" y="2904"/>
                        <a:pt x="1316" y="2908"/>
                        <a:pt x="564" y="2474"/>
                      </a:cubicBezTo>
                      <a:cubicBezTo>
                        <a:pt x="190" y="2257"/>
                        <a:pt x="2" y="1975"/>
                        <a:pt x="2" y="1691"/>
                      </a:cubicBezTo>
                      <a:lnTo>
                        <a:pt x="1" y="1691"/>
                      </a:lnTo>
                      <a:lnTo>
                        <a:pt x="1" y="1686"/>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4" name="Google Shape;3134;p59"/>
                <p:cNvSpPr/>
                <p:nvPr/>
              </p:nvSpPr>
              <p:spPr>
                <a:xfrm>
                  <a:off x="-3916750" y="2903025"/>
                  <a:ext cx="106150" cy="55825"/>
                </a:xfrm>
                <a:custGeom>
                  <a:rect b="b" l="l" r="r" t="t"/>
                  <a:pathLst>
                    <a:path extrusionOk="0" h="2233" w="4246">
                      <a:moveTo>
                        <a:pt x="2135" y="1"/>
                      </a:moveTo>
                      <a:cubicBezTo>
                        <a:pt x="1638" y="1"/>
                        <a:pt x="1141" y="110"/>
                        <a:pt x="760" y="329"/>
                      </a:cubicBezTo>
                      <a:cubicBezTo>
                        <a:pt x="3" y="766"/>
                        <a:pt x="0" y="1474"/>
                        <a:pt x="753" y="1907"/>
                      </a:cubicBezTo>
                      <a:cubicBezTo>
                        <a:pt x="1127" y="2124"/>
                        <a:pt x="1618" y="2232"/>
                        <a:pt x="2110" y="2232"/>
                      </a:cubicBezTo>
                      <a:cubicBezTo>
                        <a:pt x="2607" y="2232"/>
                        <a:pt x="3105" y="2122"/>
                        <a:pt x="3486" y="1903"/>
                      </a:cubicBezTo>
                      <a:cubicBezTo>
                        <a:pt x="4243" y="1466"/>
                        <a:pt x="4246" y="758"/>
                        <a:pt x="3494" y="325"/>
                      </a:cubicBezTo>
                      <a:cubicBezTo>
                        <a:pt x="3119" y="109"/>
                        <a:pt x="2627" y="1"/>
                        <a:pt x="213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5" name="Google Shape;3135;p59"/>
                <p:cNvSpPr/>
                <p:nvPr/>
              </p:nvSpPr>
              <p:spPr>
                <a:xfrm>
                  <a:off x="-3903975" y="2906525"/>
                  <a:ext cx="81075" cy="44725"/>
                </a:xfrm>
                <a:custGeom>
                  <a:rect b="b" l="l" r="r" t="t"/>
                  <a:pathLst>
                    <a:path extrusionOk="0" h="1789" w="3243">
                      <a:moveTo>
                        <a:pt x="3223" y="0"/>
                      </a:moveTo>
                      <a:lnTo>
                        <a:pt x="0" y="51"/>
                      </a:lnTo>
                      <a:lnTo>
                        <a:pt x="0" y="860"/>
                      </a:lnTo>
                      <a:lnTo>
                        <a:pt x="0" y="863"/>
                      </a:lnTo>
                      <a:lnTo>
                        <a:pt x="0" y="866"/>
                      </a:lnTo>
                      <a:cubicBezTo>
                        <a:pt x="0" y="1103"/>
                        <a:pt x="157" y="1338"/>
                        <a:pt x="468" y="1518"/>
                      </a:cubicBezTo>
                      <a:cubicBezTo>
                        <a:pt x="781" y="1698"/>
                        <a:pt x="1191" y="1788"/>
                        <a:pt x="1602" y="1788"/>
                      </a:cubicBezTo>
                      <a:cubicBezTo>
                        <a:pt x="2016" y="1788"/>
                        <a:pt x="2431" y="1697"/>
                        <a:pt x="2749" y="1514"/>
                      </a:cubicBezTo>
                      <a:cubicBezTo>
                        <a:pt x="3086" y="1320"/>
                        <a:pt x="3243" y="1061"/>
                        <a:pt x="3223" y="808"/>
                      </a:cubicBezTo>
                      <a:lnTo>
                        <a:pt x="322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6" name="Google Shape;3136;p59"/>
                <p:cNvSpPr/>
                <p:nvPr/>
              </p:nvSpPr>
              <p:spPr>
                <a:xfrm>
                  <a:off x="-3907975" y="2884525"/>
                  <a:ext cx="88575" cy="46575"/>
                </a:xfrm>
                <a:custGeom>
                  <a:rect b="b" l="l" r="r" t="t"/>
                  <a:pathLst>
                    <a:path extrusionOk="0" h="1863" w="3543">
                      <a:moveTo>
                        <a:pt x="1783" y="0"/>
                      </a:moveTo>
                      <a:cubicBezTo>
                        <a:pt x="1369" y="0"/>
                        <a:pt x="953" y="92"/>
                        <a:pt x="635" y="276"/>
                      </a:cubicBezTo>
                      <a:cubicBezTo>
                        <a:pt x="3" y="640"/>
                        <a:pt x="0" y="1229"/>
                        <a:pt x="628" y="1592"/>
                      </a:cubicBezTo>
                      <a:cubicBezTo>
                        <a:pt x="940" y="1772"/>
                        <a:pt x="1350" y="1862"/>
                        <a:pt x="1761" y="1862"/>
                      </a:cubicBezTo>
                      <a:cubicBezTo>
                        <a:pt x="2176" y="1862"/>
                        <a:pt x="2591" y="1771"/>
                        <a:pt x="2909" y="1588"/>
                      </a:cubicBezTo>
                      <a:cubicBezTo>
                        <a:pt x="3540" y="1223"/>
                        <a:pt x="3543" y="634"/>
                        <a:pt x="2915" y="271"/>
                      </a:cubicBezTo>
                      <a:cubicBezTo>
                        <a:pt x="2603" y="90"/>
                        <a:pt x="2194" y="0"/>
                        <a:pt x="17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7" name="Google Shape;3137;p59"/>
                <p:cNvSpPr/>
                <p:nvPr/>
              </p:nvSpPr>
              <p:spPr>
                <a:xfrm>
                  <a:off x="-3884325" y="2871525"/>
                  <a:ext cx="36125" cy="42625"/>
                </a:xfrm>
                <a:custGeom>
                  <a:rect b="b" l="l" r="r" t="t"/>
                  <a:pathLst>
                    <a:path extrusionOk="0" h="1705" w="1445">
                      <a:moveTo>
                        <a:pt x="1435" y="0"/>
                      </a:moveTo>
                      <a:lnTo>
                        <a:pt x="0" y="23"/>
                      </a:lnTo>
                      <a:lnTo>
                        <a:pt x="0" y="1292"/>
                      </a:lnTo>
                      <a:lnTo>
                        <a:pt x="0" y="1294"/>
                      </a:lnTo>
                      <a:cubicBezTo>
                        <a:pt x="2" y="1399"/>
                        <a:pt x="71" y="1503"/>
                        <a:pt x="209" y="1583"/>
                      </a:cubicBezTo>
                      <a:cubicBezTo>
                        <a:pt x="349" y="1664"/>
                        <a:pt x="532" y="1704"/>
                        <a:pt x="715" y="1704"/>
                      </a:cubicBezTo>
                      <a:cubicBezTo>
                        <a:pt x="899" y="1704"/>
                        <a:pt x="1083" y="1663"/>
                        <a:pt x="1225" y="1582"/>
                      </a:cubicBezTo>
                      <a:cubicBezTo>
                        <a:pt x="1374" y="1495"/>
                        <a:pt x="1445" y="1380"/>
                        <a:pt x="1435" y="1268"/>
                      </a:cubicBezTo>
                      <a:lnTo>
                        <a:pt x="143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8" name="Google Shape;3138;p59"/>
                <p:cNvSpPr/>
                <p:nvPr/>
              </p:nvSpPr>
              <p:spPr>
                <a:xfrm>
                  <a:off x="-3896025" y="2838725"/>
                  <a:ext cx="56700" cy="56350"/>
                </a:xfrm>
                <a:custGeom>
                  <a:rect b="b" l="l" r="r" t="t"/>
                  <a:pathLst>
                    <a:path extrusionOk="0" h="2254" w="2268">
                      <a:moveTo>
                        <a:pt x="1157" y="0"/>
                      </a:moveTo>
                      <a:cubicBezTo>
                        <a:pt x="47" y="0"/>
                        <a:pt x="114" y="1302"/>
                        <a:pt x="114" y="1302"/>
                      </a:cubicBezTo>
                      <a:cubicBezTo>
                        <a:pt x="114" y="1302"/>
                        <a:pt x="1" y="2192"/>
                        <a:pt x="954" y="2249"/>
                      </a:cubicBezTo>
                      <a:cubicBezTo>
                        <a:pt x="1008" y="2252"/>
                        <a:pt x="1059" y="2254"/>
                        <a:pt x="1107" y="2254"/>
                      </a:cubicBezTo>
                      <a:cubicBezTo>
                        <a:pt x="2171" y="2254"/>
                        <a:pt x="2172" y="1518"/>
                        <a:pt x="2172" y="1518"/>
                      </a:cubicBezTo>
                      <a:cubicBezTo>
                        <a:pt x="2172" y="1518"/>
                        <a:pt x="2268" y="0"/>
                        <a:pt x="1157" y="0"/>
                      </a:cubicBezTo>
                      <a:close/>
                    </a:path>
                  </a:pathLst>
                </a:custGeom>
                <a:gradFill>
                  <a:gsLst>
                    <a:gs pos="0">
                      <a:schemeClr val="accent1"/>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39" name="Google Shape;3139;p59"/>
              <p:cNvGrpSpPr/>
              <p:nvPr/>
            </p:nvGrpSpPr>
            <p:grpSpPr>
              <a:xfrm>
                <a:off x="-2491885" y="3025377"/>
                <a:ext cx="163333" cy="251385"/>
                <a:chOff x="-3916750" y="2838725"/>
                <a:chExt cx="106150" cy="163375"/>
              </a:xfrm>
            </p:grpSpPr>
            <p:sp>
              <p:nvSpPr>
                <p:cNvPr id="3140" name="Google Shape;3140;p59"/>
                <p:cNvSpPr/>
                <p:nvPr/>
              </p:nvSpPr>
              <p:spPr>
                <a:xfrm>
                  <a:off x="-3912025" y="2929400"/>
                  <a:ext cx="97175" cy="72700"/>
                </a:xfrm>
                <a:custGeom>
                  <a:rect b="b" l="l" r="r" t="t"/>
                  <a:pathLst>
                    <a:path extrusionOk="0" h="2908" w="3887">
                      <a:moveTo>
                        <a:pt x="1" y="1686"/>
                      </a:moveTo>
                      <a:lnTo>
                        <a:pt x="1" y="1685"/>
                      </a:lnTo>
                      <a:lnTo>
                        <a:pt x="1" y="62"/>
                      </a:lnTo>
                      <a:lnTo>
                        <a:pt x="3865" y="0"/>
                      </a:lnTo>
                      <a:lnTo>
                        <a:pt x="3865" y="1622"/>
                      </a:lnTo>
                      <a:lnTo>
                        <a:pt x="3862" y="1622"/>
                      </a:lnTo>
                      <a:cubicBezTo>
                        <a:pt x="3886" y="1926"/>
                        <a:pt x="3700" y="2235"/>
                        <a:pt x="3295" y="2468"/>
                      </a:cubicBezTo>
                      <a:cubicBezTo>
                        <a:pt x="2539" y="2904"/>
                        <a:pt x="1316" y="2908"/>
                        <a:pt x="564" y="2474"/>
                      </a:cubicBezTo>
                      <a:cubicBezTo>
                        <a:pt x="190" y="2257"/>
                        <a:pt x="2" y="1975"/>
                        <a:pt x="2" y="1691"/>
                      </a:cubicBezTo>
                      <a:lnTo>
                        <a:pt x="1" y="1691"/>
                      </a:lnTo>
                      <a:lnTo>
                        <a:pt x="1" y="1686"/>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1" name="Google Shape;3141;p59"/>
                <p:cNvSpPr/>
                <p:nvPr/>
              </p:nvSpPr>
              <p:spPr>
                <a:xfrm>
                  <a:off x="-3916750" y="2903025"/>
                  <a:ext cx="106150" cy="55825"/>
                </a:xfrm>
                <a:custGeom>
                  <a:rect b="b" l="l" r="r" t="t"/>
                  <a:pathLst>
                    <a:path extrusionOk="0" h="2233" w="4246">
                      <a:moveTo>
                        <a:pt x="2135" y="1"/>
                      </a:moveTo>
                      <a:cubicBezTo>
                        <a:pt x="1638" y="1"/>
                        <a:pt x="1141" y="110"/>
                        <a:pt x="760" y="329"/>
                      </a:cubicBezTo>
                      <a:cubicBezTo>
                        <a:pt x="3" y="766"/>
                        <a:pt x="0" y="1474"/>
                        <a:pt x="753" y="1907"/>
                      </a:cubicBezTo>
                      <a:cubicBezTo>
                        <a:pt x="1127" y="2124"/>
                        <a:pt x="1618" y="2232"/>
                        <a:pt x="2110" y="2232"/>
                      </a:cubicBezTo>
                      <a:cubicBezTo>
                        <a:pt x="2607" y="2232"/>
                        <a:pt x="3105" y="2122"/>
                        <a:pt x="3486" y="1903"/>
                      </a:cubicBezTo>
                      <a:cubicBezTo>
                        <a:pt x="4243" y="1466"/>
                        <a:pt x="4246" y="758"/>
                        <a:pt x="3494" y="325"/>
                      </a:cubicBezTo>
                      <a:cubicBezTo>
                        <a:pt x="3119" y="109"/>
                        <a:pt x="2627" y="1"/>
                        <a:pt x="213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2" name="Google Shape;3142;p59"/>
                <p:cNvSpPr/>
                <p:nvPr/>
              </p:nvSpPr>
              <p:spPr>
                <a:xfrm>
                  <a:off x="-3903975" y="2906525"/>
                  <a:ext cx="81075" cy="44725"/>
                </a:xfrm>
                <a:custGeom>
                  <a:rect b="b" l="l" r="r" t="t"/>
                  <a:pathLst>
                    <a:path extrusionOk="0" h="1789" w="3243">
                      <a:moveTo>
                        <a:pt x="3223" y="0"/>
                      </a:moveTo>
                      <a:lnTo>
                        <a:pt x="0" y="51"/>
                      </a:lnTo>
                      <a:lnTo>
                        <a:pt x="0" y="860"/>
                      </a:lnTo>
                      <a:lnTo>
                        <a:pt x="0" y="863"/>
                      </a:lnTo>
                      <a:lnTo>
                        <a:pt x="0" y="866"/>
                      </a:lnTo>
                      <a:cubicBezTo>
                        <a:pt x="0" y="1103"/>
                        <a:pt x="157" y="1338"/>
                        <a:pt x="468" y="1518"/>
                      </a:cubicBezTo>
                      <a:cubicBezTo>
                        <a:pt x="781" y="1698"/>
                        <a:pt x="1191" y="1788"/>
                        <a:pt x="1602" y="1788"/>
                      </a:cubicBezTo>
                      <a:cubicBezTo>
                        <a:pt x="2016" y="1788"/>
                        <a:pt x="2431" y="1697"/>
                        <a:pt x="2749" y="1514"/>
                      </a:cubicBezTo>
                      <a:cubicBezTo>
                        <a:pt x="3086" y="1320"/>
                        <a:pt x="3243" y="1061"/>
                        <a:pt x="3223" y="808"/>
                      </a:cubicBezTo>
                      <a:lnTo>
                        <a:pt x="322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3" name="Google Shape;3143;p59"/>
                <p:cNvSpPr/>
                <p:nvPr/>
              </p:nvSpPr>
              <p:spPr>
                <a:xfrm>
                  <a:off x="-3907975" y="2884525"/>
                  <a:ext cx="88575" cy="46575"/>
                </a:xfrm>
                <a:custGeom>
                  <a:rect b="b" l="l" r="r" t="t"/>
                  <a:pathLst>
                    <a:path extrusionOk="0" h="1863" w="3543">
                      <a:moveTo>
                        <a:pt x="1783" y="0"/>
                      </a:moveTo>
                      <a:cubicBezTo>
                        <a:pt x="1369" y="0"/>
                        <a:pt x="953" y="92"/>
                        <a:pt x="635" y="276"/>
                      </a:cubicBezTo>
                      <a:cubicBezTo>
                        <a:pt x="3" y="640"/>
                        <a:pt x="0" y="1229"/>
                        <a:pt x="628" y="1592"/>
                      </a:cubicBezTo>
                      <a:cubicBezTo>
                        <a:pt x="940" y="1772"/>
                        <a:pt x="1350" y="1862"/>
                        <a:pt x="1761" y="1862"/>
                      </a:cubicBezTo>
                      <a:cubicBezTo>
                        <a:pt x="2176" y="1862"/>
                        <a:pt x="2591" y="1771"/>
                        <a:pt x="2909" y="1588"/>
                      </a:cubicBezTo>
                      <a:cubicBezTo>
                        <a:pt x="3540" y="1223"/>
                        <a:pt x="3543" y="634"/>
                        <a:pt x="2915" y="271"/>
                      </a:cubicBezTo>
                      <a:cubicBezTo>
                        <a:pt x="2603" y="90"/>
                        <a:pt x="2194" y="0"/>
                        <a:pt x="17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4" name="Google Shape;3144;p59"/>
                <p:cNvSpPr/>
                <p:nvPr/>
              </p:nvSpPr>
              <p:spPr>
                <a:xfrm>
                  <a:off x="-3884325" y="2871525"/>
                  <a:ext cx="36125" cy="42625"/>
                </a:xfrm>
                <a:custGeom>
                  <a:rect b="b" l="l" r="r" t="t"/>
                  <a:pathLst>
                    <a:path extrusionOk="0" h="1705" w="1445">
                      <a:moveTo>
                        <a:pt x="1435" y="0"/>
                      </a:moveTo>
                      <a:lnTo>
                        <a:pt x="0" y="23"/>
                      </a:lnTo>
                      <a:lnTo>
                        <a:pt x="0" y="1292"/>
                      </a:lnTo>
                      <a:lnTo>
                        <a:pt x="0" y="1294"/>
                      </a:lnTo>
                      <a:cubicBezTo>
                        <a:pt x="2" y="1399"/>
                        <a:pt x="71" y="1503"/>
                        <a:pt x="209" y="1583"/>
                      </a:cubicBezTo>
                      <a:cubicBezTo>
                        <a:pt x="349" y="1664"/>
                        <a:pt x="532" y="1704"/>
                        <a:pt x="715" y="1704"/>
                      </a:cubicBezTo>
                      <a:cubicBezTo>
                        <a:pt x="899" y="1704"/>
                        <a:pt x="1083" y="1663"/>
                        <a:pt x="1225" y="1582"/>
                      </a:cubicBezTo>
                      <a:cubicBezTo>
                        <a:pt x="1374" y="1495"/>
                        <a:pt x="1445" y="1380"/>
                        <a:pt x="1435" y="1268"/>
                      </a:cubicBezTo>
                      <a:lnTo>
                        <a:pt x="143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5" name="Google Shape;3145;p59"/>
                <p:cNvSpPr/>
                <p:nvPr/>
              </p:nvSpPr>
              <p:spPr>
                <a:xfrm>
                  <a:off x="-3896025" y="2838725"/>
                  <a:ext cx="56700" cy="56350"/>
                </a:xfrm>
                <a:custGeom>
                  <a:rect b="b" l="l" r="r" t="t"/>
                  <a:pathLst>
                    <a:path extrusionOk="0" h="2254" w="2268">
                      <a:moveTo>
                        <a:pt x="1157" y="0"/>
                      </a:moveTo>
                      <a:cubicBezTo>
                        <a:pt x="47" y="0"/>
                        <a:pt x="114" y="1302"/>
                        <a:pt x="114" y="1302"/>
                      </a:cubicBezTo>
                      <a:cubicBezTo>
                        <a:pt x="114" y="1302"/>
                        <a:pt x="1" y="2192"/>
                        <a:pt x="954" y="2249"/>
                      </a:cubicBezTo>
                      <a:cubicBezTo>
                        <a:pt x="1008" y="2252"/>
                        <a:pt x="1059" y="2254"/>
                        <a:pt x="1107" y="2254"/>
                      </a:cubicBezTo>
                      <a:cubicBezTo>
                        <a:pt x="2171" y="2254"/>
                        <a:pt x="2172" y="1518"/>
                        <a:pt x="2172" y="1518"/>
                      </a:cubicBezTo>
                      <a:cubicBezTo>
                        <a:pt x="2172" y="1518"/>
                        <a:pt x="2268" y="0"/>
                        <a:pt x="1157" y="0"/>
                      </a:cubicBezTo>
                      <a:close/>
                    </a:path>
                  </a:pathLst>
                </a:custGeom>
                <a:gradFill>
                  <a:gsLst>
                    <a:gs pos="0">
                      <a:schemeClr val="accent1"/>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146" name="Google Shape;3146;p59"/>
            <p:cNvGrpSpPr/>
            <p:nvPr/>
          </p:nvGrpSpPr>
          <p:grpSpPr>
            <a:xfrm>
              <a:off x="3792143" y="3346195"/>
              <a:ext cx="814292" cy="488991"/>
              <a:chOff x="3357500" y="1620888"/>
              <a:chExt cx="867375" cy="457300"/>
            </a:xfrm>
          </p:grpSpPr>
          <p:sp>
            <p:nvSpPr>
              <p:cNvPr id="3147" name="Google Shape;3147;p59"/>
              <p:cNvSpPr/>
              <p:nvPr/>
            </p:nvSpPr>
            <p:spPr>
              <a:xfrm>
                <a:off x="3782200" y="1681538"/>
                <a:ext cx="442675" cy="329775"/>
              </a:xfrm>
              <a:custGeom>
                <a:rect b="b" l="l" r="r" t="t"/>
                <a:pathLst>
                  <a:path extrusionOk="0" h="13191" w="17707">
                    <a:moveTo>
                      <a:pt x="11091" y="0"/>
                    </a:moveTo>
                    <a:lnTo>
                      <a:pt x="0" y="6481"/>
                    </a:lnTo>
                    <a:lnTo>
                      <a:pt x="11478" y="13191"/>
                    </a:lnTo>
                    <a:cubicBezTo>
                      <a:pt x="11480" y="13189"/>
                      <a:pt x="11486" y="13188"/>
                      <a:pt x="11491" y="13186"/>
                    </a:cubicBezTo>
                    <a:lnTo>
                      <a:pt x="11492" y="13186"/>
                    </a:lnTo>
                    <a:cubicBezTo>
                      <a:pt x="17676" y="9614"/>
                      <a:pt x="17707" y="3820"/>
                      <a:pt x="11561" y="248"/>
                    </a:cubicBezTo>
                    <a:cubicBezTo>
                      <a:pt x="11412" y="159"/>
                      <a:pt x="11246" y="84"/>
                      <a:pt x="11092" y="0"/>
                    </a:cubicBezTo>
                    <a:close/>
                  </a:path>
                </a:pathLst>
              </a:custGeom>
              <a:gradFill>
                <a:gsLst>
                  <a:gs pos="0">
                    <a:schemeClr val="accent1"/>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8" name="Google Shape;3148;p59"/>
              <p:cNvSpPr/>
              <p:nvPr/>
            </p:nvSpPr>
            <p:spPr>
              <a:xfrm>
                <a:off x="3514225" y="1620888"/>
                <a:ext cx="545300" cy="222675"/>
              </a:xfrm>
              <a:custGeom>
                <a:rect b="b" l="l" r="r" t="t"/>
                <a:pathLst>
                  <a:path extrusionOk="0" h="8907" w="21812">
                    <a:moveTo>
                      <a:pt x="11107" y="0"/>
                    </a:moveTo>
                    <a:cubicBezTo>
                      <a:pt x="7098" y="0"/>
                      <a:pt x="3084" y="880"/>
                      <a:pt x="1" y="2642"/>
                    </a:cubicBezTo>
                    <a:lnTo>
                      <a:pt x="10719" y="8907"/>
                    </a:lnTo>
                    <a:lnTo>
                      <a:pt x="21811" y="2426"/>
                    </a:lnTo>
                    <a:cubicBezTo>
                      <a:pt x="18796" y="810"/>
                      <a:pt x="14953" y="0"/>
                      <a:pt x="11107" y="0"/>
                    </a:cubicBezTo>
                    <a:close/>
                  </a:path>
                </a:pathLst>
              </a:custGeom>
              <a:gradFill>
                <a:gsLst>
                  <a:gs pos="0">
                    <a:schemeClr val="accent1"/>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9" name="Google Shape;3149;p59"/>
              <p:cNvSpPr/>
              <p:nvPr/>
            </p:nvSpPr>
            <p:spPr>
              <a:xfrm>
                <a:off x="3503475" y="1843538"/>
                <a:ext cx="565700" cy="234650"/>
              </a:xfrm>
              <a:custGeom>
                <a:rect b="b" l="l" r="r" t="t"/>
                <a:pathLst>
                  <a:path extrusionOk="0" h="9386" w="22628">
                    <a:moveTo>
                      <a:pt x="11149" y="1"/>
                    </a:moveTo>
                    <a:lnTo>
                      <a:pt x="0" y="6523"/>
                    </a:lnTo>
                    <a:cubicBezTo>
                      <a:pt x="102" y="6584"/>
                      <a:pt x="199" y="6648"/>
                      <a:pt x="302" y="6706"/>
                    </a:cubicBezTo>
                    <a:cubicBezTo>
                      <a:pt x="3375" y="8492"/>
                      <a:pt x="7412" y="9385"/>
                      <a:pt x="11455" y="9385"/>
                    </a:cubicBezTo>
                    <a:cubicBezTo>
                      <a:pt x="15492" y="9385"/>
                      <a:pt x="19534" y="8494"/>
                      <a:pt x="22627" y="6711"/>
                    </a:cubicBezTo>
                    <a:lnTo>
                      <a:pt x="11149" y="1"/>
                    </a:lnTo>
                    <a:close/>
                  </a:path>
                </a:pathLst>
              </a:custGeom>
              <a:gradFill>
                <a:gsLst>
                  <a:gs pos="0">
                    <a:schemeClr val="accent1"/>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0" name="Google Shape;3150;p59"/>
              <p:cNvSpPr/>
              <p:nvPr/>
            </p:nvSpPr>
            <p:spPr>
              <a:xfrm>
                <a:off x="3357500" y="1686913"/>
                <a:ext cx="424725" cy="319700"/>
              </a:xfrm>
              <a:custGeom>
                <a:rect b="b" l="l" r="r" t="t"/>
                <a:pathLst>
                  <a:path extrusionOk="0" h="12788" w="16989">
                    <a:moveTo>
                      <a:pt x="6270" y="1"/>
                    </a:moveTo>
                    <a:cubicBezTo>
                      <a:pt x="6253" y="12"/>
                      <a:pt x="6232" y="21"/>
                      <a:pt x="6215" y="33"/>
                    </a:cubicBezTo>
                    <a:lnTo>
                      <a:pt x="6213" y="33"/>
                    </a:lnTo>
                    <a:cubicBezTo>
                      <a:pt x="128" y="3545"/>
                      <a:pt x="0" y="9202"/>
                      <a:pt x="5839" y="12788"/>
                    </a:cubicBezTo>
                    <a:lnTo>
                      <a:pt x="16988" y="6266"/>
                    </a:lnTo>
                    <a:lnTo>
                      <a:pt x="6270" y="1"/>
                    </a:lnTo>
                    <a:close/>
                  </a:path>
                </a:pathLst>
              </a:custGeom>
              <a:gradFill>
                <a:gsLst>
                  <a:gs pos="0">
                    <a:schemeClr val="accent1"/>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51" name="Google Shape;3151;p59"/>
            <p:cNvGrpSpPr/>
            <p:nvPr/>
          </p:nvGrpSpPr>
          <p:grpSpPr>
            <a:xfrm>
              <a:off x="3024078" y="2806336"/>
              <a:ext cx="814292" cy="488991"/>
              <a:chOff x="3357500" y="1620888"/>
              <a:chExt cx="867375" cy="457300"/>
            </a:xfrm>
          </p:grpSpPr>
          <p:sp>
            <p:nvSpPr>
              <p:cNvPr id="3152" name="Google Shape;3152;p59"/>
              <p:cNvSpPr/>
              <p:nvPr/>
            </p:nvSpPr>
            <p:spPr>
              <a:xfrm>
                <a:off x="3782200" y="1681538"/>
                <a:ext cx="442675" cy="329775"/>
              </a:xfrm>
              <a:custGeom>
                <a:rect b="b" l="l" r="r" t="t"/>
                <a:pathLst>
                  <a:path extrusionOk="0" h="13191" w="17707">
                    <a:moveTo>
                      <a:pt x="11091" y="0"/>
                    </a:moveTo>
                    <a:lnTo>
                      <a:pt x="0" y="6481"/>
                    </a:lnTo>
                    <a:lnTo>
                      <a:pt x="11478" y="13191"/>
                    </a:lnTo>
                    <a:cubicBezTo>
                      <a:pt x="11480" y="13189"/>
                      <a:pt x="11486" y="13188"/>
                      <a:pt x="11491" y="13186"/>
                    </a:cubicBezTo>
                    <a:lnTo>
                      <a:pt x="11492" y="13186"/>
                    </a:lnTo>
                    <a:cubicBezTo>
                      <a:pt x="17676" y="9614"/>
                      <a:pt x="17707" y="3820"/>
                      <a:pt x="11561" y="248"/>
                    </a:cubicBezTo>
                    <a:cubicBezTo>
                      <a:pt x="11412" y="159"/>
                      <a:pt x="11246" y="84"/>
                      <a:pt x="11092" y="0"/>
                    </a:cubicBezTo>
                    <a:close/>
                  </a:path>
                </a:pathLst>
              </a:custGeom>
              <a:gradFill>
                <a:gsLst>
                  <a:gs pos="0">
                    <a:schemeClr val="accent1"/>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3" name="Google Shape;3153;p59"/>
              <p:cNvSpPr/>
              <p:nvPr/>
            </p:nvSpPr>
            <p:spPr>
              <a:xfrm>
                <a:off x="3514225" y="1620888"/>
                <a:ext cx="545300" cy="222675"/>
              </a:xfrm>
              <a:custGeom>
                <a:rect b="b" l="l" r="r" t="t"/>
                <a:pathLst>
                  <a:path extrusionOk="0" h="8907" w="21812">
                    <a:moveTo>
                      <a:pt x="11107" y="0"/>
                    </a:moveTo>
                    <a:cubicBezTo>
                      <a:pt x="7098" y="0"/>
                      <a:pt x="3084" y="880"/>
                      <a:pt x="1" y="2642"/>
                    </a:cubicBezTo>
                    <a:lnTo>
                      <a:pt x="10719" y="8907"/>
                    </a:lnTo>
                    <a:lnTo>
                      <a:pt x="21811" y="2426"/>
                    </a:lnTo>
                    <a:cubicBezTo>
                      <a:pt x="18796" y="810"/>
                      <a:pt x="14953" y="0"/>
                      <a:pt x="11107" y="0"/>
                    </a:cubicBezTo>
                    <a:close/>
                  </a:path>
                </a:pathLst>
              </a:custGeom>
              <a:gradFill>
                <a:gsLst>
                  <a:gs pos="0">
                    <a:schemeClr val="accent1"/>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4" name="Google Shape;3154;p59"/>
              <p:cNvSpPr/>
              <p:nvPr/>
            </p:nvSpPr>
            <p:spPr>
              <a:xfrm>
                <a:off x="3503475" y="1843538"/>
                <a:ext cx="565700" cy="234650"/>
              </a:xfrm>
              <a:custGeom>
                <a:rect b="b" l="l" r="r" t="t"/>
                <a:pathLst>
                  <a:path extrusionOk="0" h="9386" w="22628">
                    <a:moveTo>
                      <a:pt x="11149" y="1"/>
                    </a:moveTo>
                    <a:lnTo>
                      <a:pt x="0" y="6523"/>
                    </a:lnTo>
                    <a:cubicBezTo>
                      <a:pt x="102" y="6584"/>
                      <a:pt x="199" y="6648"/>
                      <a:pt x="302" y="6706"/>
                    </a:cubicBezTo>
                    <a:cubicBezTo>
                      <a:pt x="3375" y="8492"/>
                      <a:pt x="7412" y="9385"/>
                      <a:pt x="11455" y="9385"/>
                    </a:cubicBezTo>
                    <a:cubicBezTo>
                      <a:pt x="15492" y="9385"/>
                      <a:pt x="19534" y="8494"/>
                      <a:pt x="22627" y="6711"/>
                    </a:cubicBezTo>
                    <a:lnTo>
                      <a:pt x="11149" y="1"/>
                    </a:lnTo>
                    <a:close/>
                  </a:path>
                </a:pathLst>
              </a:custGeom>
              <a:gradFill>
                <a:gsLst>
                  <a:gs pos="0">
                    <a:schemeClr val="accent1"/>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5" name="Google Shape;3155;p59"/>
              <p:cNvSpPr/>
              <p:nvPr/>
            </p:nvSpPr>
            <p:spPr>
              <a:xfrm>
                <a:off x="3357500" y="1686913"/>
                <a:ext cx="424725" cy="319700"/>
              </a:xfrm>
              <a:custGeom>
                <a:rect b="b" l="l" r="r" t="t"/>
                <a:pathLst>
                  <a:path extrusionOk="0" h="12788" w="16989">
                    <a:moveTo>
                      <a:pt x="6270" y="1"/>
                    </a:moveTo>
                    <a:cubicBezTo>
                      <a:pt x="6253" y="12"/>
                      <a:pt x="6232" y="21"/>
                      <a:pt x="6215" y="33"/>
                    </a:cubicBezTo>
                    <a:lnTo>
                      <a:pt x="6213" y="33"/>
                    </a:lnTo>
                    <a:cubicBezTo>
                      <a:pt x="128" y="3545"/>
                      <a:pt x="0" y="9202"/>
                      <a:pt x="5839" y="12788"/>
                    </a:cubicBezTo>
                    <a:lnTo>
                      <a:pt x="16988" y="6266"/>
                    </a:lnTo>
                    <a:lnTo>
                      <a:pt x="6270" y="1"/>
                    </a:lnTo>
                    <a:close/>
                  </a:path>
                </a:pathLst>
              </a:custGeom>
              <a:gradFill>
                <a:gsLst>
                  <a:gs pos="0">
                    <a:schemeClr val="accent1"/>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56" name="Google Shape;3156;p59"/>
            <p:cNvGrpSpPr/>
            <p:nvPr/>
          </p:nvGrpSpPr>
          <p:grpSpPr>
            <a:xfrm>
              <a:off x="4482582" y="1987423"/>
              <a:ext cx="814292" cy="488991"/>
              <a:chOff x="3357500" y="1620888"/>
              <a:chExt cx="867375" cy="457300"/>
            </a:xfrm>
          </p:grpSpPr>
          <p:sp>
            <p:nvSpPr>
              <p:cNvPr id="3157" name="Google Shape;3157;p59"/>
              <p:cNvSpPr/>
              <p:nvPr/>
            </p:nvSpPr>
            <p:spPr>
              <a:xfrm>
                <a:off x="3782200" y="1681538"/>
                <a:ext cx="442675" cy="329775"/>
              </a:xfrm>
              <a:custGeom>
                <a:rect b="b" l="l" r="r" t="t"/>
                <a:pathLst>
                  <a:path extrusionOk="0" h="13191" w="17707">
                    <a:moveTo>
                      <a:pt x="11091" y="0"/>
                    </a:moveTo>
                    <a:lnTo>
                      <a:pt x="0" y="6481"/>
                    </a:lnTo>
                    <a:lnTo>
                      <a:pt x="11478" y="13191"/>
                    </a:lnTo>
                    <a:cubicBezTo>
                      <a:pt x="11480" y="13189"/>
                      <a:pt x="11486" y="13188"/>
                      <a:pt x="11491" y="13186"/>
                    </a:cubicBezTo>
                    <a:lnTo>
                      <a:pt x="11492" y="13186"/>
                    </a:lnTo>
                    <a:cubicBezTo>
                      <a:pt x="17676" y="9614"/>
                      <a:pt x="17707" y="3820"/>
                      <a:pt x="11561" y="248"/>
                    </a:cubicBezTo>
                    <a:cubicBezTo>
                      <a:pt x="11412" y="159"/>
                      <a:pt x="11246" y="84"/>
                      <a:pt x="11092" y="0"/>
                    </a:cubicBezTo>
                    <a:close/>
                  </a:path>
                </a:pathLst>
              </a:custGeom>
              <a:gradFill>
                <a:gsLst>
                  <a:gs pos="0">
                    <a:schemeClr val="accent1"/>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8" name="Google Shape;3158;p59"/>
              <p:cNvSpPr/>
              <p:nvPr/>
            </p:nvSpPr>
            <p:spPr>
              <a:xfrm>
                <a:off x="3514225" y="1620888"/>
                <a:ext cx="545300" cy="222675"/>
              </a:xfrm>
              <a:custGeom>
                <a:rect b="b" l="l" r="r" t="t"/>
                <a:pathLst>
                  <a:path extrusionOk="0" h="8907" w="21812">
                    <a:moveTo>
                      <a:pt x="11107" y="0"/>
                    </a:moveTo>
                    <a:cubicBezTo>
                      <a:pt x="7098" y="0"/>
                      <a:pt x="3084" y="880"/>
                      <a:pt x="1" y="2642"/>
                    </a:cubicBezTo>
                    <a:lnTo>
                      <a:pt x="10719" y="8907"/>
                    </a:lnTo>
                    <a:lnTo>
                      <a:pt x="21811" y="2426"/>
                    </a:lnTo>
                    <a:cubicBezTo>
                      <a:pt x="18796" y="810"/>
                      <a:pt x="14953" y="0"/>
                      <a:pt x="11107" y="0"/>
                    </a:cubicBezTo>
                    <a:close/>
                  </a:path>
                </a:pathLst>
              </a:custGeom>
              <a:gradFill>
                <a:gsLst>
                  <a:gs pos="0">
                    <a:schemeClr val="accent1"/>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9" name="Google Shape;3159;p59"/>
              <p:cNvSpPr/>
              <p:nvPr/>
            </p:nvSpPr>
            <p:spPr>
              <a:xfrm>
                <a:off x="3503475" y="1843538"/>
                <a:ext cx="565700" cy="234650"/>
              </a:xfrm>
              <a:custGeom>
                <a:rect b="b" l="l" r="r" t="t"/>
                <a:pathLst>
                  <a:path extrusionOk="0" h="9386" w="22628">
                    <a:moveTo>
                      <a:pt x="11149" y="1"/>
                    </a:moveTo>
                    <a:lnTo>
                      <a:pt x="0" y="6523"/>
                    </a:lnTo>
                    <a:cubicBezTo>
                      <a:pt x="102" y="6584"/>
                      <a:pt x="199" y="6648"/>
                      <a:pt x="302" y="6706"/>
                    </a:cubicBezTo>
                    <a:cubicBezTo>
                      <a:pt x="3375" y="8492"/>
                      <a:pt x="7412" y="9385"/>
                      <a:pt x="11455" y="9385"/>
                    </a:cubicBezTo>
                    <a:cubicBezTo>
                      <a:pt x="15492" y="9385"/>
                      <a:pt x="19534" y="8494"/>
                      <a:pt x="22627" y="6711"/>
                    </a:cubicBezTo>
                    <a:lnTo>
                      <a:pt x="11149" y="1"/>
                    </a:lnTo>
                    <a:close/>
                  </a:path>
                </a:pathLst>
              </a:custGeom>
              <a:gradFill>
                <a:gsLst>
                  <a:gs pos="0">
                    <a:schemeClr val="accent1"/>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0" name="Google Shape;3160;p59"/>
              <p:cNvSpPr/>
              <p:nvPr/>
            </p:nvSpPr>
            <p:spPr>
              <a:xfrm>
                <a:off x="3357500" y="1686913"/>
                <a:ext cx="424725" cy="319700"/>
              </a:xfrm>
              <a:custGeom>
                <a:rect b="b" l="l" r="r" t="t"/>
                <a:pathLst>
                  <a:path extrusionOk="0" h="12788" w="16989">
                    <a:moveTo>
                      <a:pt x="6270" y="1"/>
                    </a:moveTo>
                    <a:cubicBezTo>
                      <a:pt x="6253" y="12"/>
                      <a:pt x="6232" y="21"/>
                      <a:pt x="6215" y="33"/>
                    </a:cubicBezTo>
                    <a:lnTo>
                      <a:pt x="6213" y="33"/>
                    </a:lnTo>
                    <a:cubicBezTo>
                      <a:pt x="128" y="3545"/>
                      <a:pt x="0" y="9202"/>
                      <a:pt x="5839" y="12788"/>
                    </a:cubicBezTo>
                    <a:lnTo>
                      <a:pt x="16988" y="6266"/>
                    </a:lnTo>
                    <a:lnTo>
                      <a:pt x="6270" y="1"/>
                    </a:lnTo>
                    <a:close/>
                  </a:path>
                </a:pathLst>
              </a:custGeom>
              <a:gradFill>
                <a:gsLst>
                  <a:gs pos="0">
                    <a:schemeClr val="accent1"/>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61" name="Google Shape;3161;p59"/>
            <p:cNvGrpSpPr/>
            <p:nvPr/>
          </p:nvGrpSpPr>
          <p:grpSpPr>
            <a:xfrm>
              <a:off x="5311667" y="2439653"/>
              <a:ext cx="814292" cy="488991"/>
              <a:chOff x="3357500" y="1620888"/>
              <a:chExt cx="867375" cy="457300"/>
            </a:xfrm>
          </p:grpSpPr>
          <p:sp>
            <p:nvSpPr>
              <p:cNvPr id="3162" name="Google Shape;3162;p59"/>
              <p:cNvSpPr/>
              <p:nvPr/>
            </p:nvSpPr>
            <p:spPr>
              <a:xfrm>
                <a:off x="3782200" y="1681538"/>
                <a:ext cx="442675" cy="329775"/>
              </a:xfrm>
              <a:custGeom>
                <a:rect b="b" l="l" r="r" t="t"/>
                <a:pathLst>
                  <a:path extrusionOk="0" h="13191" w="17707">
                    <a:moveTo>
                      <a:pt x="11091" y="0"/>
                    </a:moveTo>
                    <a:lnTo>
                      <a:pt x="0" y="6481"/>
                    </a:lnTo>
                    <a:lnTo>
                      <a:pt x="11478" y="13191"/>
                    </a:lnTo>
                    <a:cubicBezTo>
                      <a:pt x="11480" y="13189"/>
                      <a:pt x="11486" y="13188"/>
                      <a:pt x="11491" y="13186"/>
                    </a:cubicBezTo>
                    <a:lnTo>
                      <a:pt x="11492" y="13186"/>
                    </a:lnTo>
                    <a:cubicBezTo>
                      <a:pt x="17676" y="9614"/>
                      <a:pt x="17707" y="3820"/>
                      <a:pt x="11561" y="248"/>
                    </a:cubicBezTo>
                    <a:cubicBezTo>
                      <a:pt x="11412" y="159"/>
                      <a:pt x="11246" y="84"/>
                      <a:pt x="11092" y="0"/>
                    </a:cubicBezTo>
                    <a:close/>
                  </a:path>
                </a:pathLst>
              </a:custGeom>
              <a:gradFill>
                <a:gsLst>
                  <a:gs pos="0">
                    <a:schemeClr val="accent1"/>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3" name="Google Shape;3163;p59"/>
              <p:cNvSpPr/>
              <p:nvPr/>
            </p:nvSpPr>
            <p:spPr>
              <a:xfrm>
                <a:off x="3514225" y="1620888"/>
                <a:ext cx="545300" cy="222675"/>
              </a:xfrm>
              <a:custGeom>
                <a:rect b="b" l="l" r="r" t="t"/>
                <a:pathLst>
                  <a:path extrusionOk="0" h="8907" w="21812">
                    <a:moveTo>
                      <a:pt x="11107" y="0"/>
                    </a:moveTo>
                    <a:cubicBezTo>
                      <a:pt x="7098" y="0"/>
                      <a:pt x="3084" y="880"/>
                      <a:pt x="1" y="2642"/>
                    </a:cubicBezTo>
                    <a:lnTo>
                      <a:pt x="10719" y="8907"/>
                    </a:lnTo>
                    <a:lnTo>
                      <a:pt x="21811" y="2426"/>
                    </a:lnTo>
                    <a:cubicBezTo>
                      <a:pt x="18796" y="810"/>
                      <a:pt x="14953" y="0"/>
                      <a:pt x="11107" y="0"/>
                    </a:cubicBezTo>
                    <a:close/>
                  </a:path>
                </a:pathLst>
              </a:custGeom>
              <a:gradFill>
                <a:gsLst>
                  <a:gs pos="0">
                    <a:schemeClr val="accent1"/>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4" name="Google Shape;3164;p59"/>
              <p:cNvSpPr/>
              <p:nvPr/>
            </p:nvSpPr>
            <p:spPr>
              <a:xfrm>
                <a:off x="3503475" y="1843538"/>
                <a:ext cx="565700" cy="234650"/>
              </a:xfrm>
              <a:custGeom>
                <a:rect b="b" l="l" r="r" t="t"/>
                <a:pathLst>
                  <a:path extrusionOk="0" h="9386" w="22628">
                    <a:moveTo>
                      <a:pt x="11149" y="1"/>
                    </a:moveTo>
                    <a:lnTo>
                      <a:pt x="0" y="6523"/>
                    </a:lnTo>
                    <a:cubicBezTo>
                      <a:pt x="102" y="6584"/>
                      <a:pt x="199" y="6648"/>
                      <a:pt x="302" y="6706"/>
                    </a:cubicBezTo>
                    <a:cubicBezTo>
                      <a:pt x="3375" y="8492"/>
                      <a:pt x="7412" y="9385"/>
                      <a:pt x="11455" y="9385"/>
                    </a:cubicBezTo>
                    <a:cubicBezTo>
                      <a:pt x="15492" y="9385"/>
                      <a:pt x="19534" y="8494"/>
                      <a:pt x="22627" y="6711"/>
                    </a:cubicBezTo>
                    <a:lnTo>
                      <a:pt x="11149" y="1"/>
                    </a:lnTo>
                    <a:close/>
                  </a:path>
                </a:pathLst>
              </a:custGeom>
              <a:gradFill>
                <a:gsLst>
                  <a:gs pos="0">
                    <a:schemeClr val="accent1"/>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5" name="Google Shape;3165;p59"/>
              <p:cNvSpPr/>
              <p:nvPr/>
            </p:nvSpPr>
            <p:spPr>
              <a:xfrm>
                <a:off x="3357500" y="1686913"/>
                <a:ext cx="424725" cy="319700"/>
              </a:xfrm>
              <a:custGeom>
                <a:rect b="b" l="l" r="r" t="t"/>
                <a:pathLst>
                  <a:path extrusionOk="0" h="12788" w="16989">
                    <a:moveTo>
                      <a:pt x="6270" y="1"/>
                    </a:moveTo>
                    <a:cubicBezTo>
                      <a:pt x="6253" y="12"/>
                      <a:pt x="6232" y="21"/>
                      <a:pt x="6215" y="33"/>
                    </a:cubicBezTo>
                    <a:lnTo>
                      <a:pt x="6213" y="33"/>
                    </a:lnTo>
                    <a:cubicBezTo>
                      <a:pt x="128" y="3545"/>
                      <a:pt x="0" y="9202"/>
                      <a:pt x="5839" y="12788"/>
                    </a:cubicBezTo>
                    <a:lnTo>
                      <a:pt x="16988" y="6266"/>
                    </a:lnTo>
                    <a:lnTo>
                      <a:pt x="6270" y="1"/>
                    </a:lnTo>
                    <a:close/>
                  </a:path>
                </a:pathLst>
              </a:custGeom>
              <a:gradFill>
                <a:gsLst>
                  <a:gs pos="0">
                    <a:schemeClr val="accent1"/>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9" name="Shape 3169"/>
        <p:cNvGrpSpPr/>
        <p:nvPr/>
      </p:nvGrpSpPr>
      <p:grpSpPr>
        <a:xfrm>
          <a:off x="0" y="0"/>
          <a:ext cx="0" cy="0"/>
          <a:chOff x="0" y="0"/>
          <a:chExt cx="0" cy="0"/>
        </a:xfrm>
      </p:grpSpPr>
      <p:pic>
        <p:nvPicPr>
          <p:cNvPr id="3170" name="Google Shape;3170;p60"/>
          <p:cNvPicPr preferRelativeResize="0"/>
          <p:nvPr>
            <p:ph idx="2" type="pic"/>
          </p:nvPr>
        </p:nvPicPr>
        <p:blipFill rotWithShape="1">
          <a:blip r:embed="rId3">
            <a:alphaModFix/>
          </a:blip>
          <a:srcRect b="25843" l="0" r="0" t="0"/>
          <a:stretch/>
        </p:blipFill>
        <p:spPr>
          <a:xfrm>
            <a:off x="3586598" y="1585525"/>
            <a:ext cx="1973352" cy="2135724"/>
          </a:xfrm>
          <a:prstGeom prst="rect">
            <a:avLst/>
          </a:prstGeom>
          <a:noFill/>
          <a:ln>
            <a:noFill/>
          </a:ln>
          <a:effectLst>
            <a:outerShdw blurRad="142875" rotWithShape="0" algn="bl" dir="5400000" dist="76200">
              <a:srgbClr val="000000">
                <a:alpha val="50000"/>
              </a:srgbClr>
            </a:outerShdw>
          </a:effectLst>
        </p:spPr>
      </p:pic>
      <p:sp>
        <p:nvSpPr>
          <p:cNvPr id="3171" name="Google Shape;3171;p6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MISSION PLANNER </a:t>
            </a:r>
            <a:r>
              <a:rPr lang="en"/>
              <a:t>TEAM</a:t>
            </a:r>
            <a:endParaRPr/>
          </a:p>
        </p:txBody>
      </p:sp>
      <p:sp>
        <p:nvSpPr>
          <p:cNvPr id="3172" name="Google Shape;3172;p60"/>
          <p:cNvSpPr txBox="1"/>
          <p:nvPr>
            <p:ph idx="2" type="subTitle"/>
          </p:nvPr>
        </p:nvSpPr>
        <p:spPr>
          <a:xfrm>
            <a:off x="3419245" y="3896550"/>
            <a:ext cx="2305500" cy="394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Francisco Ribeiro</a:t>
            </a:r>
            <a:endParaRPr/>
          </a:p>
        </p:txBody>
      </p:sp>
      <p:sp>
        <p:nvSpPr>
          <p:cNvPr id="3173" name="Google Shape;3173;p60"/>
          <p:cNvSpPr txBox="1"/>
          <p:nvPr>
            <p:ph idx="4" type="subTitle"/>
          </p:nvPr>
        </p:nvSpPr>
        <p:spPr>
          <a:xfrm>
            <a:off x="6065138" y="3896550"/>
            <a:ext cx="2305500" cy="394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Tiago Rodrigues</a:t>
            </a:r>
            <a:endParaRPr/>
          </a:p>
        </p:txBody>
      </p:sp>
      <p:grpSp>
        <p:nvGrpSpPr>
          <p:cNvPr id="3174" name="Google Shape;3174;p60"/>
          <p:cNvGrpSpPr/>
          <p:nvPr/>
        </p:nvGrpSpPr>
        <p:grpSpPr>
          <a:xfrm>
            <a:off x="7611832" y="2912822"/>
            <a:ext cx="1010643" cy="1507753"/>
            <a:chOff x="7237532" y="867522"/>
            <a:chExt cx="1010643" cy="1507753"/>
          </a:xfrm>
        </p:grpSpPr>
        <p:grpSp>
          <p:nvGrpSpPr>
            <p:cNvPr id="3175" name="Google Shape;3175;p60"/>
            <p:cNvGrpSpPr/>
            <p:nvPr/>
          </p:nvGrpSpPr>
          <p:grpSpPr>
            <a:xfrm>
              <a:off x="7237532" y="867522"/>
              <a:ext cx="962959" cy="1016406"/>
              <a:chOff x="-3171395" y="736983"/>
              <a:chExt cx="1712232" cy="1807587"/>
            </a:xfrm>
          </p:grpSpPr>
          <p:grpSp>
            <p:nvGrpSpPr>
              <p:cNvPr id="3176" name="Google Shape;3176;p60"/>
              <p:cNvGrpSpPr/>
              <p:nvPr/>
            </p:nvGrpSpPr>
            <p:grpSpPr>
              <a:xfrm>
                <a:off x="-3128356" y="827596"/>
                <a:ext cx="1626149" cy="1626342"/>
                <a:chOff x="-4570025" y="-195475"/>
                <a:chExt cx="1932900" cy="1932900"/>
              </a:xfrm>
            </p:grpSpPr>
            <p:sp>
              <p:nvSpPr>
                <p:cNvPr id="3177" name="Google Shape;3177;p60"/>
                <p:cNvSpPr/>
                <p:nvPr/>
              </p:nvSpPr>
              <p:spPr>
                <a:xfrm>
                  <a:off x="-4260385" y="114186"/>
                  <a:ext cx="1313700" cy="1313700"/>
                </a:xfrm>
                <a:prstGeom prst="mathPlus">
                  <a:avLst>
                    <a:gd fmla="val 5816" name="adj1"/>
                  </a:avLst>
                </a:pr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8" name="Google Shape;3178;p60"/>
                <p:cNvSpPr/>
                <p:nvPr/>
              </p:nvSpPr>
              <p:spPr>
                <a:xfrm>
                  <a:off x="-4570025" y="-195475"/>
                  <a:ext cx="1932900" cy="1932900"/>
                </a:xfrm>
                <a:prstGeom prst="donut">
                  <a:avLst>
                    <a:gd fmla="val 4017" name="adj"/>
                  </a:avLst>
                </a:pr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79" name="Google Shape;3179;p60"/>
              <p:cNvGrpSpPr/>
              <p:nvPr/>
            </p:nvGrpSpPr>
            <p:grpSpPr>
              <a:xfrm>
                <a:off x="-3171395" y="736983"/>
                <a:ext cx="1712232" cy="1807587"/>
                <a:chOff x="-1141405" y="2245329"/>
                <a:chExt cx="336848" cy="355600"/>
              </a:xfrm>
            </p:grpSpPr>
            <p:sp>
              <p:nvSpPr>
                <p:cNvPr id="3180" name="Google Shape;3180;p60"/>
                <p:cNvSpPr/>
                <p:nvPr/>
              </p:nvSpPr>
              <p:spPr>
                <a:xfrm>
                  <a:off x="-1139686" y="2245329"/>
                  <a:ext cx="44780" cy="45688"/>
                </a:xfrm>
                <a:custGeom>
                  <a:rect b="b" l="l" r="r" t="t"/>
                  <a:pathLst>
                    <a:path extrusionOk="0" h="498" w="860">
                      <a:moveTo>
                        <a:pt x="1" y="1"/>
                      </a:moveTo>
                      <a:lnTo>
                        <a:pt x="172" y="498"/>
                      </a:lnTo>
                      <a:lnTo>
                        <a:pt x="859" y="98"/>
                      </a:lnTo>
                      <a:lnTo>
                        <a:pt x="1" y="1"/>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1" name="Google Shape;3181;p60"/>
                <p:cNvSpPr/>
                <p:nvPr/>
              </p:nvSpPr>
              <p:spPr>
                <a:xfrm>
                  <a:off x="-849337" y="2553865"/>
                  <a:ext cx="44780" cy="45688"/>
                </a:xfrm>
                <a:custGeom>
                  <a:rect b="b" l="l" r="r" t="t"/>
                  <a:pathLst>
                    <a:path extrusionOk="0" h="498" w="860">
                      <a:moveTo>
                        <a:pt x="688" y="0"/>
                      </a:moveTo>
                      <a:lnTo>
                        <a:pt x="1" y="400"/>
                      </a:lnTo>
                      <a:lnTo>
                        <a:pt x="859" y="497"/>
                      </a:lnTo>
                      <a:lnTo>
                        <a:pt x="688" y="0"/>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2" name="Google Shape;3182;p60"/>
                <p:cNvSpPr/>
                <p:nvPr/>
              </p:nvSpPr>
              <p:spPr>
                <a:xfrm>
                  <a:off x="-861730" y="2245329"/>
                  <a:ext cx="44676" cy="45688"/>
                </a:xfrm>
                <a:custGeom>
                  <a:rect b="b" l="l" r="r" t="t"/>
                  <a:pathLst>
                    <a:path extrusionOk="0" h="498" w="858">
                      <a:moveTo>
                        <a:pt x="857" y="1"/>
                      </a:moveTo>
                      <a:lnTo>
                        <a:pt x="0" y="98"/>
                      </a:lnTo>
                      <a:lnTo>
                        <a:pt x="693" y="498"/>
                      </a:lnTo>
                      <a:lnTo>
                        <a:pt x="857" y="1"/>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3" name="Google Shape;3183;p60"/>
                <p:cNvSpPr/>
                <p:nvPr/>
              </p:nvSpPr>
              <p:spPr>
                <a:xfrm>
                  <a:off x="-1141405" y="2555241"/>
                  <a:ext cx="44728" cy="45688"/>
                </a:xfrm>
                <a:custGeom>
                  <a:rect b="b" l="l" r="r" t="t"/>
                  <a:pathLst>
                    <a:path extrusionOk="0" h="498" w="859">
                      <a:moveTo>
                        <a:pt x="166" y="1"/>
                      </a:moveTo>
                      <a:lnTo>
                        <a:pt x="0" y="498"/>
                      </a:lnTo>
                      <a:lnTo>
                        <a:pt x="0" y="498"/>
                      </a:lnTo>
                      <a:lnTo>
                        <a:pt x="858" y="401"/>
                      </a:lnTo>
                      <a:lnTo>
                        <a:pt x="166" y="1"/>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184" name="Google Shape;3184;p60"/>
            <p:cNvSpPr/>
            <p:nvPr/>
          </p:nvSpPr>
          <p:spPr>
            <a:xfrm>
              <a:off x="7853375" y="1980775"/>
              <a:ext cx="394800" cy="394500"/>
            </a:xfrm>
            <a:prstGeom prst="ellipse">
              <a:avLst/>
            </a:prstGeom>
            <a:gradFill>
              <a:gsLst>
                <a:gs pos="0">
                  <a:schemeClr val="accent1"/>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185" name="Google Shape;3185;p60"/>
          <p:cNvPicPr preferRelativeResize="0"/>
          <p:nvPr>
            <p:ph idx="3" type="pic"/>
          </p:nvPr>
        </p:nvPicPr>
        <p:blipFill rotWithShape="1">
          <a:blip r:embed="rId4">
            <a:alphaModFix/>
          </a:blip>
          <a:srcRect b="0" l="3797" r="3806" t="0"/>
          <a:stretch/>
        </p:blipFill>
        <p:spPr>
          <a:xfrm>
            <a:off x="6231212" y="1584550"/>
            <a:ext cx="1973352" cy="2135725"/>
          </a:xfrm>
          <a:prstGeom prst="rect">
            <a:avLst/>
          </a:prstGeom>
          <a:noFill/>
          <a:ln>
            <a:noFill/>
          </a:ln>
          <a:effectLst>
            <a:outerShdw blurRad="142875" rotWithShape="0" algn="bl" dir="5400000" dist="76200">
              <a:srgbClr val="000000">
                <a:alpha val="50000"/>
              </a:srgbClr>
            </a:outerShdw>
          </a:effectLst>
        </p:spPr>
      </p:pic>
      <p:sp>
        <p:nvSpPr>
          <p:cNvPr id="3186" name="Google Shape;3186;p60"/>
          <p:cNvSpPr txBox="1"/>
          <p:nvPr>
            <p:ph idx="2" type="subTitle"/>
          </p:nvPr>
        </p:nvSpPr>
        <p:spPr>
          <a:xfrm>
            <a:off x="773345" y="3896550"/>
            <a:ext cx="2305500" cy="394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António Almeida</a:t>
            </a:r>
            <a:endParaRPr/>
          </a:p>
        </p:txBody>
      </p:sp>
      <p:pic>
        <p:nvPicPr>
          <p:cNvPr id="3187" name="Google Shape;3187;p60"/>
          <p:cNvPicPr preferRelativeResize="0"/>
          <p:nvPr>
            <p:ph idx="4" type="pic"/>
          </p:nvPr>
        </p:nvPicPr>
        <p:blipFill rotWithShape="1">
          <a:blip r:embed="rId5">
            <a:alphaModFix/>
          </a:blip>
          <a:srcRect b="9284" l="0" r="0" t="9276"/>
          <a:stretch/>
        </p:blipFill>
        <p:spPr>
          <a:xfrm>
            <a:off x="939419" y="1584550"/>
            <a:ext cx="1973353" cy="2135724"/>
          </a:xfrm>
          <a:prstGeom prst="rect">
            <a:avLst/>
          </a:prstGeom>
          <a:noFill/>
          <a:ln>
            <a:noFill/>
          </a:ln>
          <a:effectLst>
            <a:outerShdw blurRad="142875" rotWithShape="0" algn="bl" dir="5400000" dist="76200">
              <a:srgbClr val="000000">
                <a:alpha val="50000"/>
              </a:srgbClr>
            </a:outerShdw>
          </a:effectLst>
        </p:spPr>
      </p:pic>
      <p:grpSp>
        <p:nvGrpSpPr>
          <p:cNvPr id="3188" name="Google Shape;3188;p60"/>
          <p:cNvGrpSpPr/>
          <p:nvPr/>
        </p:nvGrpSpPr>
        <p:grpSpPr>
          <a:xfrm>
            <a:off x="6511369" y="304099"/>
            <a:ext cx="2456070" cy="1463059"/>
            <a:chOff x="3024078" y="1987423"/>
            <a:chExt cx="3101881" cy="1847763"/>
          </a:xfrm>
        </p:grpSpPr>
        <p:grpSp>
          <p:nvGrpSpPr>
            <p:cNvPr id="3189" name="Google Shape;3189;p60"/>
            <p:cNvGrpSpPr/>
            <p:nvPr/>
          </p:nvGrpSpPr>
          <p:grpSpPr>
            <a:xfrm>
              <a:off x="3339466" y="2138929"/>
              <a:ext cx="2455292" cy="1617889"/>
              <a:chOff x="-3209756" y="1803812"/>
              <a:chExt cx="2235335" cy="1472951"/>
            </a:xfrm>
          </p:grpSpPr>
          <p:grpSp>
            <p:nvGrpSpPr>
              <p:cNvPr id="3190" name="Google Shape;3190;p60"/>
              <p:cNvGrpSpPr/>
              <p:nvPr/>
            </p:nvGrpSpPr>
            <p:grpSpPr>
              <a:xfrm>
                <a:off x="-1885420" y="1803812"/>
                <a:ext cx="163333" cy="251385"/>
                <a:chOff x="-3916750" y="2838725"/>
                <a:chExt cx="106150" cy="163375"/>
              </a:xfrm>
            </p:grpSpPr>
            <p:sp>
              <p:nvSpPr>
                <p:cNvPr id="3191" name="Google Shape;3191;p60"/>
                <p:cNvSpPr/>
                <p:nvPr/>
              </p:nvSpPr>
              <p:spPr>
                <a:xfrm>
                  <a:off x="-3912025" y="2929400"/>
                  <a:ext cx="97175" cy="72700"/>
                </a:xfrm>
                <a:custGeom>
                  <a:rect b="b" l="l" r="r" t="t"/>
                  <a:pathLst>
                    <a:path extrusionOk="0" h="2908" w="3887">
                      <a:moveTo>
                        <a:pt x="1" y="1686"/>
                      </a:moveTo>
                      <a:lnTo>
                        <a:pt x="1" y="1685"/>
                      </a:lnTo>
                      <a:lnTo>
                        <a:pt x="1" y="62"/>
                      </a:lnTo>
                      <a:lnTo>
                        <a:pt x="3865" y="0"/>
                      </a:lnTo>
                      <a:lnTo>
                        <a:pt x="3865" y="1622"/>
                      </a:lnTo>
                      <a:lnTo>
                        <a:pt x="3862" y="1622"/>
                      </a:lnTo>
                      <a:cubicBezTo>
                        <a:pt x="3886" y="1926"/>
                        <a:pt x="3700" y="2235"/>
                        <a:pt x="3295" y="2468"/>
                      </a:cubicBezTo>
                      <a:cubicBezTo>
                        <a:pt x="2539" y="2904"/>
                        <a:pt x="1316" y="2908"/>
                        <a:pt x="564" y="2474"/>
                      </a:cubicBezTo>
                      <a:cubicBezTo>
                        <a:pt x="190" y="2257"/>
                        <a:pt x="2" y="1975"/>
                        <a:pt x="2" y="1691"/>
                      </a:cubicBezTo>
                      <a:lnTo>
                        <a:pt x="1" y="1691"/>
                      </a:lnTo>
                      <a:lnTo>
                        <a:pt x="1" y="1686"/>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2" name="Google Shape;3192;p60"/>
                <p:cNvSpPr/>
                <p:nvPr/>
              </p:nvSpPr>
              <p:spPr>
                <a:xfrm>
                  <a:off x="-3916750" y="2903025"/>
                  <a:ext cx="106150" cy="55825"/>
                </a:xfrm>
                <a:custGeom>
                  <a:rect b="b" l="l" r="r" t="t"/>
                  <a:pathLst>
                    <a:path extrusionOk="0" h="2233" w="4246">
                      <a:moveTo>
                        <a:pt x="2135" y="1"/>
                      </a:moveTo>
                      <a:cubicBezTo>
                        <a:pt x="1638" y="1"/>
                        <a:pt x="1141" y="110"/>
                        <a:pt x="760" y="329"/>
                      </a:cubicBezTo>
                      <a:cubicBezTo>
                        <a:pt x="3" y="766"/>
                        <a:pt x="0" y="1474"/>
                        <a:pt x="753" y="1907"/>
                      </a:cubicBezTo>
                      <a:cubicBezTo>
                        <a:pt x="1127" y="2124"/>
                        <a:pt x="1618" y="2232"/>
                        <a:pt x="2110" y="2232"/>
                      </a:cubicBezTo>
                      <a:cubicBezTo>
                        <a:pt x="2607" y="2232"/>
                        <a:pt x="3105" y="2122"/>
                        <a:pt x="3486" y="1903"/>
                      </a:cubicBezTo>
                      <a:cubicBezTo>
                        <a:pt x="4243" y="1466"/>
                        <a:pt x="4246" y="758"/>
                        <a:pt x="3494" y="325"/>
                      </a:cubicBezTo>
                      <a:cubicBezTo>
                        <a:pt x="3119" y="109"/>
                        <a:pt x="2627" y="1"/>
                        <a:pt x="213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3" name="Google Shape;3193;p60"/>
                <p:cNvSpPr/>
                <p:nvPr/>
              </p:nvSpPr>
              <p:spPr>
                <a:xfrm>
                  <a:off x="-3903975" y="2906525"/>
                  <a:ext cx="81075" cy="44725"/>
                </a:xfrm>
                <a:custGeom>
                  <a:rect b="b" l="l" r="r" t="t"/>
                  <a:pathLst>
                    <a:path extrusionOk="0" h="1789" w="3243">
                      <a:moveTo>
                        <a:pt x="3223" y="0"/>
                      </a:moveTo>
                      <a:lnTo>
                        <a:pt x="0" y="51"/>
                      </a:lnTo>
                      <a:lnTo>
                        <a:pt x="0" y="860"/>
                      </a:lnTo>
                      <a:lnTo>
                        <a:pt x="0" y="863"/>
                      </a:lnTo>
                      <a:lnTo>
                        <a:pt x="0" y="866"/>
                      </a:lnTo>
                      <a:cubicBezTo>
                        <a:pt x="0" y="1103"/>
                        <a:pt x="157" y="1338"/>
                        <a:pt x="468" y="1518"/>
                      </a:cubicBezTo>
                      <a:cubicBezTo>
                        <a:pt x="781" y="1698"/>
                        <a:pt x="1191" y="1788"/>
                        <a:pt x="1602" y="1788"/>
                      </a:cubicBezTo>
                      <a:cubicBezTo>
                        <a:pt x="2016" y="1788"/>
                        <a:pt x="2431" y="1697"/>
                        <a:pt x="2749" y="1514"/>
                      </a:cubicBezTo>
                      <a:cubicBezTo>
                        <a:pt x="3086" y="1320"/>
                        <a:pt x="3243" y="1061"/>
                        <a:pt x="3223" y="808"/>
                      </a:cubicBezTo>
                      <a:lnTo>
                        <a:pt x="322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4" name="Google Shape;3194;p60"/>
                <p:cNvSpPr/>
                <p:nvPr/>
              </p:nvSpPr>
              <p:spPr>
                <a:xfrm>
                  <a:off x="-3907975" y="2884525"/>
                  <a:ext cx="88575" cy="46575"/>
                </a:xfrm>
                <a:custGeom>
                  <a:rect b="b" l="l" r="r" t="t"/>
                  <a:pathLst>
                    <a:path extrusionOk="0" h="1863" w="3543">
                      <a:moveTo>
                        <a:pt x="1783" y="0"/>
                      </a:moveTo>
                      <a:cubicBezTo>
                        <a:pt x="1369" y="0"/>
                        <a:pt x="953" y="92"/>
                        <a:pt x="635" y="276"/>
                      </a:cubicBezTo>
                      <a:cubicBezTo>
                        <a:pt x="3" y="640"/>
                        <a:pt x="0" y="1229"/>
                        <a:pt x="628" y="1592"/>
                      </a:cubicBezTo>
                      <a:cubicBezTo>
                        <a:pt x="940" y="1772"/>
                        <a:pt x="1350" y="1862"/>
                        <a:pt x="1761" y="1862"/>
                      </a:cubicBezTo>
                      <a:cubicBezTo>
                        <a:pt x="2176" y="1862"/>
                        <a:pt x="2591" y="1771"/>
                        <a:pt x="2909" y="1588"/>
                      </a:cubicBezTo>
                      <a:cubicBezTo>
                        <a:pt x="3540" y="1223"/>
                        <a:pt x="3543" y="634"/>
                        <a:pt x="2915" y="271"/>
                      </a:cubicBezTo>
                      <a:cubicBezTo>
                        <a:pt x="2603" y="90"/>
                        <a:pt x="2194" y="0"/>
                        <a:pt x="17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5" name="Google Shape;3195;p60"/>
                <p:cNvSpPr/>
                <p:nvPr/>
              </p:nvSpPr>
              <p:spPr>
                <a:xfrm>
                  <a:off x="-3884325" y="2871525"/>
                  <a:ext cx="36125" cy="42625"/>
                </a:xfrm>
                <a:custGeom>
                  <a:rect b="b" l="l" r="r" t="t"/>
                  <a:pathLst>
                    <a:path extrusionOk="0" h="1705" w="1445">
                      <a:moveTo>
                        <a:pt x="1435" y="0"/>
                      </a:moveTo>
                      <a:lnTo>
                        <a:pt x="0" y="23"/>
                      </a:lnTo>
                      <a:lnTo>
                        <a:pt x="0" y="1292"/>
                      </a:lnTo>
                      <a:lnTo>
                        <a:pt x="0" y="1294"/>
                      </a:lnTo>
                      <a:cubicBezTo>
                        <a:pt x="2" y="1399"/>
                        <a:pt x="71" y="1503"/>
                        <a:pt x="209" y="1583"/>
                      </a:cubicBezTo>
                      <a:cubicBezTo>
                        <a:pt x="349" y="1664"/>
                        <a:pt x="532" y="1704"/>
                        <a:pt x="715" y="1704"/>
                      </a:cubicBezTo>
                      <a:cubicBezTo>
                        <a:pt x="899" y="1704"/>
                        <a:pt x="1083" y="1663"/>
                        <a:pt x="1225" y="1582"/>
                      </a:cubicBezTo>
                      <a:cubicBezTo>
                        <a:pt x="1374" y="1495"/>
                        <a:pt x="1445" y="1380"/>
                        <a:pt x="1435" y="1268"/>
                      </a:cubicBezTo>
                      <a:lnTo>
                        <a:pt x="143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6" name="Google Shape;3196;p60"/>
                <p:cNvSpPr/>
                <p:nvPr/>
              </p:nvSpPr>
              <p:spPr>
                <a:xfrm>
                  <a:off x="-3896025" y="2838725"/>
                  <a:ext cx="56700" cy="56350"/>
                </a:xfrm>
                <a:custGeom>
                  <a:rect b="b" l="l" r="r" t="t"/>
                  <a:pathLst>
                    <a:path extrusionOk="0" h="2254" w="2268">
                      <a:moveTo>
                        <a:pt x="1157" y="0"/>
                      </a:moveTo>
                      <a:cubicBezTo>
                        <a:pt x="47" y="0"/>
                        <a:pt x="114" y="1302"/>
                        <a:pt x="114" y="1302"/>
                      </a:cubicBezTo>
                      <a:cubicBezTo>
                        <a:pt x="114" y="1302"/>
                        <a:pt x="1" y="2192"/>
                        <a:pt x="954" y="2249"/>
                      </a:cubicBezTo>
                      <a:cubicBezTo>
                        <a:pt x="1008" y="2252"/>
                        <a:pt x="1059" y="2254"/>
                        <a:pt x="1107" y="2254"/>
                      </a:cubicBezTo>
                      <a:cubicBezTo>
                        <a:pt x="2171" y="2254"/>
                        <a:pt x="2172" y="1518"/>
                        <a:pt x="2172" y="1518"/>
                      </a:cubicBezTo>
                      <a:cubicBezTo>
                        <a:pt x="2172" y="1518"/>
                        <a:pt x="2268" y="0"/>
                        <a:pt x="1157" y="0"/>
                      </a:cubicBezTo>
                      <a:close/>
                    </a:path>
                  </a:pathLst>
                </a:custGeom>
                <a:gradFill>
                  <a:gsLst>
                    <a:gs pos="0">
                      <a:schemeClr val="accent1"/>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97" name="Google Shape;3197;p60"/>
              <p:cNvGrpSpPr/>
              <p:nvPr/>
            </p:nvGrpSpPr>
            <p:grpSpPr>
              <a:xfrm>
                <a:off x="-1137754" y="2214606"/>
                <a:ext cx="163333" cy="251385"/>
                <a:chOff x="-3916750" y="2838725"/>
                <a:chExt cx="106150" cy="163375"/>
              </a:xfrm>
            </p:grpSpPr>
            <p:sp>
              <p:nvSpPr>
                <p:cNvPr id="3198" name="Google Shape;3198;p60"/>
                <p:cNvSpPr/>
                <p:nvPr/>
              </p:nvSpPr>
              <p:spPr>
                <a:xfrm>
                  <a:off x="-3912025" y="2929400"/>
                  <a:ext cx="97175" cy="72700"/>
                </a:xfrm>
                <a:custGeom>
                  <a:rect b="b" l="l" r="r" t="t"/>
                  <a:pathLst>
                    <a:path extrusionOk="0" h="2908" w="3887">
                      <a:moveTo>
                        <a:pt x="1" y="1686"/>
                      </a:moveTo>
                      <a:lnTo>
                        <a:pt x="1" y="1685"/>
                      </a:lnTo>
                      <a:lnTo>
                        <a:pt x="1" y="62"/>
                      </a:lnTo>
                      <a:lnTo>
                        <a:pt x="3865" y="0"/>
                      </a:lnTo>
                      <a:lnTo>
                        <a:pt x="3865" y="1622"/>
                      </a:lnTo>
                      <a:lnTo>
                        <a:pt x="3862" y="1622"/>
                      </a:lnTo>
                      <a:cubicBezTo>
                        <a:pt x="3886" y="1926"/>
                        <a:pt x="3700" y="2235"/>
                        <a:pt x="3295" y="2468"/>
                      </a:cubicBezTo>
                      <a:cubicBezTo>
                        <a:pt x="2539" y="2904"/>
                        <a:pt x="1316" y="2908"/>
                        <a:pt x="564" y="2474"/>
                      </a:cubicBezTo>
                      <a:cubicBezTo>
                        <a:pt x="190" y="2257"/>
                        <a:pt x="2" y="1975"/>
                        <a:pt x="2" y="1691"/>
                      </a:cubicBezTo>
                      <a:lnTo>
                        <a:pt x="1" y="1691"/>
                      </a:lnTo>
                      <a:lnTo>
                        <a:pt x="1" y="1686"/>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9" name="Google Shape;3199;p60"/>
                <p:cNvSpPr/>
                <p:nvPr/>
              </p:nvSpPr>
              <p:spPr>
                <a:xfrm>
                  <a:off x="-3916750" y="2903025"/>
                  <a:ext cx="106150" cy="55825"/>
                </a:xfrm>
                <a:custGeom>
                  <a:rect b="b" l="l" r="r" t="t"/>
                  <a:pathLst>
                    <a:path extrusionOk="0" h="2233" w="4246">
                      <a:moveTo>
                        <a:pt x="2135" y="1"/>
                      </a:moveTo>
                      <a:cubicBezTo>
                        <a:pt x="1638" y="1"/>
                        <a:pt x="1141" y="110"/>
                        <a:pt x="760" y="329"/>
                      </a:cubicBezTo>
                      <a:cubicBezTo>
                        <a:pt x="3" y="766"/>
                        <a:pt x="0" y="1474"/>
                        <a:pt x="753" y="1907"/>
                      </a:cubicBezTo>
                      <a:cubicBezTo>
                        <a:pt x="1127" y="2124"/>
                        <a:pt x="1618" y="2232"/>
                        <a:pt x="2110" y="2232"/>
                      </a:cubicBezTo>
                      <a:cubicBezTo>
                        <a:pt x="2607" y="2232"/>
                        <a:pt x="3105" y="2122"/>
                        <a:pt x="3486" y="1903"/>
                      </a:cubicBezTo>
                      <a:cubicBezTo>
                        <a:pt x="4243" y="1466"/>
                        <a:pt x="4246" y="758"/>
                        <a:pt x="3494" y="325"/>
                      </a:cubicBezTo>
                      <a:cubicBezTo>
                        <a:pt x="3119" y="109"/>
                        <a:pt x="2627" y="1"/>
                        <a:pt x="213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0" name="Google Shape;3200;p60"/>
                <p:cNvSpPr/>
                <p:nvPr/>
              </p:nvSpPr>
              <p:spPr>
                <a:xfrm>
                  <a:off x="-3903975" y="2906525"/>
                  <a:ext cx="81075" cy="44725"/>
                </a:xfrm>
                <a:custGeom>
                  <a:rect b="b" l="l" r="r" t="t"/>
                  <a:pathLst>
                    <a:path extrusionOk="0" h="1789" w="3243">
                      <a:moveTo>
                        <a:pt x="3223" y="0"/>
                      </a:moveTo>
                      <a:lnTo>
                        <a:pt x="0" y="51"/>
                      </a:lnTo>
                      <a:lnTo>
                        <a:pt x="0" y="860"/>
                      </a:lnTo>
                      <a:lnTo>
                        <a:pt x="0" y="863"/>
                      </a:lnTo>
                      <a:lnTo>
                        <a:pt x="0" y="866"/>
                      </a:lnTo>
                      <a:cubicBezTo>
                        <a:pt x="0" y="1103"/>
                        <a:pt x="157" y="1338"/>
                        <a:pt x="468" y="1518"/>
                      </a:cubicBezTo>
                      <a:cubicBezTo>
                        <a:pt x="781" y="1698"/>
                        <a:pt x="1191" y="1788"/>
                        <a:pt x="1602" y="1788"/>
                      </a:cubicBezTo>
                      <a:cubicBezTo>
                        <a:pt x="2016" y="1788"/>
                        <a:pt x="2431" y="1697"/>
                        <a:pt x="2749" y="1514"/>
                      </a:cubicBezTo>
                      <a:cubicBezTo>
                        <a:pt x="3086" y="1320"/>
                        <a:pt x="3243" y="1061"/>
                        <a:pt x="3223" y="808"/>
                      </a:cubicBezTo>
                      <a:lnTo>
                        <a:pt x="322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1" name="Google Shape;3201;p60"/>
                <p:cNvSpPr/>
                <p:nvPr/>
              </p:nvSpPr>
              <p:spPr>
                <a:xfrm>
                  <a:off x="-3907975" y="2884525"/>
                  <a:ext cx="88575" cy="46575"/>
                </a:xfrm>
                <a:custGeom>
                  <a:rect b="b" l="l" r="r" t="t"/>
                  <a:pathLst>
                    <a:path extrusionOk="0" h="1863" w="3543">
                      <a:moveTo>
                        <a:pt x="1783" y="0"/>
                      </a:moveTo>
                      <a:cubicBezTo>
                        <a:pt x="1369" y="0"/>
                        <a:pt x="953" y="92"/>
                        <a:pt x="635" y="276"/>
                      </a:cubicBezTo>
                      <a:cubicBezTo>
                        <a:pt x="3" y="640"/>
                        <a:pt x="0" y="1229"/>
                        <a:pt x="628" y="1592"/>
                      </a:cubicBezTo>
                      <a:cubicBezTo>
                        <a:pt x="940" y="1772"/>
                        <a:pt x="1350" y="1862"/>
                        <a:pt x="1761" y="1862"/>
                      </a:cubicBezTo>
                      <a:cubicBezTo>
                        <a:pt x="2176" y="1862"/>
                        <a:pt x="2591" y="1771"/>
                        <a:pt x="2909" y="1588"/>
                      </a:cubicBezTo>
                      <a:cubicBezTo>
                        <a:pt x="3540" y="1223"/>
                        <a:pt x="3543" y="634"/>
                        <a:pt x="2915" y="271"/>
                      </a:cubicBezTo>
                      <a:cubicBezTo>
                        <a:pt x="2603" y="90"/>
                        <a:pt x="2194" y="0"/>
                        <a:pt x="17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2" name="Google Shape;3202;p60"/>
                <p:cNvSpPr/>
                <p:nvPr/>
              </p:nvSpPr>
              <p:spPr>
                <a:xfrm>
                  <a:off x="-3884325" y="2871525"/>
                  <a:ext cx="36125" cy="42625"/>
                </a:xfrm>
                <a:custGeom>
                  <a:rect b="b" l="l" r="r" t="t"/>
                  <a:pathLst>
                    <a:path extrusionOk="0" h="1705" w="1445">
                      <a:moveTo>
                        <a:pt x="1435" y="0"/>
                      </a:moveTo>
                      <a:lnTo>
                        <a:pt x="0" y="23"/>
                      </a:lnTo>
                      <a:lnTo>
                        <a:pt x="0" y="1292"/>
                      </a:lnTo>
                      <a:lnTo>
                        <a:pt x="0" y="1294"/>
                      </a:lnTo>
                      <a:cubicBezTo>
                        <a:pt x="2" y="1399"/>
                        <a:pt x="71" y="1503"/>
                        <a:pt x="209" y="1583"/>
                      </a:cubicBezTo>
                      <a:cubicBezTo>
                        <a:pt x="349" y="1664"/>
                        <a:pt x="532" y="1704"/>
                        <a:pt x="715" y="1704"/>
                      </a:cubicBezTo>
                      <a:cubicBezTo>
                        <a:pt x="899" y="1704"/>
                        <a:pt x="1083" y="1663"/>
                        <a:pt x="1225" y="1582"/>
                      </a:cubicBezTo>
                      <a:cubicBezTo>
                        <a:pt x="1374" y="1495"/>
                        <a:pt x="1445" y="1380"/>
                        <a:pt x="1435" y="1268"/>
                      </a:cubicBezTo>
                      <a:lnTo>
                        <a:pt x="143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3" name="Google Shape;3203;p60"/>
                <p:cNvSpPr/>
                <p:nvPr/>
              </p:nvSpPr>
              <p:spPr>
                <a:xfrm>
                  <a:off x="-3896025" y="2838725"/>
                  <a:ext cx="56700" cy="56350"/>
                </a:xfrm>
                <a:custGeom>
                  <a:rect b="b" l="l" r="r" t="t"/>
                  <a:pathLst>
                    <a:path extrusionOk="0" h="2254" w="2268">
                      <a:moveTo>
                        <a:pt x="1157" y="0"/>
                      </a:moveTo>
                      <a:cubicBezTo>
                        <a:pt x="47" y="0"/>
                        <a:pt x="114" y="1302"/>
                        <a:pt x="114" y="1302"/>
                      </a:cubicBezTo>
                      <a:cubicBezTo>
                        <a:pt x="114" y="1302"/>
                        <a:pt x="1" y="2192"/>
                        <a:pt x="954" y="2249"/>
                      </a:cubicBezTo>
                      <a:cubicBezTo>
                        <a:pt x="1008" y="2252"/>
                        <a:pt x="1059" y="2254"/>
                        <a:pt x="1107" y="2254"/>
                      </a:cubicBezTo>
                      <a:cubicBezTo>
                        <a:pt x="2171" y="2254"/>
                        <a:pt x="2172" y="1518"/>
                        <a:pt x="2172" y="1518"/>
                      </a:cubicBezTo>
                      <a:cubicBezTo>
                        <a:pt x="2172" y="1518"/>
                        <a:pt x="2268" y="0"/>
                        <a:pt x="1157" y="0"/>
                      </a:cubicBezTo>
                      <a:close/>
                    </a:path>
                  </a:pathLst>
                </a:custGeom>
                <a:gradFill>
                  <a:gsLst>
                    <a:gs pos="0">
                      <a:schemeClr val="accent1"/>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04" name="Google Shape;3204;p60"/>
              <p:cNvSpPr/>
              <p:nvPr/>
            </p:nvSpPr>
            <p:spPr>
              <a:xfrm>
                <a:off x="-2508114" y="2583837"/>
                <a:ext cx="569742" cy="593015"/>
              </a:xfrm>
              <a:custGeom>
                <a:rect b="b" l="l" r="r" t="t"/>
                <a:pathLst>
                  <a:path extrusionOk="0" h="15416" w="14811">
                    <a:moveTo>
                      <a:pt x="6981" y="0"/>
                    </a:moveTo>
                    <a:cubicBezTo>
                      <a:pt x="5825" y="1041"/>
                      <a:pt x="4648" y="2057"/>
                      <a:pt x="3462" y="3061"/>
                    </a:cubicBezTo>
                    <a:cubicBezTo>
                      <a:pt x="2871" y="3564"/>
                      <a:pt x="2279" y="4069"/>
                      <a:pt x="1681" y="4562"/>
                    </a:cubicBezTo>
                    <a:lnTo>
                      <a:pt x="785" y="5307"/>
                    </a:lnTo>
                    <a:cubicBezTo>
                      <a:pt x="642" y="5424"/>
                      <a:pt x="464" y="5562"/>
                      <a:pt x="336" y="5742"/>
                    </a:cubicBezTo>
                    <a:cubicBezTo>
                      <a:pt x="207" y="5918"/>
                      <a:pt x="122" y="6124"/>
                      <a:pt x="82" y="6336"/>
                    </a:cubicBezTo>
                    <a:cubicBezTo>
                      <a:pt x="1" y="6761"/>
                      <a:pt x="107" y="7214"/>
                      <a:pt x="375" y="7550"/>
                    </a:cubicBezTo>
                    <a:cubicBezTo>
                      <a:pt x="505" y="7717"/>
                      <a:pt x="682" y="7853"/>
                      <a:pt x="858" y="7951"/>
                    </a:cubicBezTo>
                    <a:lnTo>
                      <a:pt x="1364" y="8239"/>
                    </a:lnTo>
                    <a:lnTo>
                      <a:pt x="3390" y="9389"/>
                    </a:lnTo>
                    <a:cubicBezTo>
                      <a:pt x="4742" y="10154"/>
                      <a:pt x="6080" y="10938"/>
                      <a:pt x="7426" y="11714"/>
                    </a:cubicBezTo>
                    <a:lnTo>
                      <a:pt x="11436" y="14084"/>
                    </a:lnTo>
                    <a:lnTo>
                      <a:pt x="13434" y="15279"/>
                    </a:lnTo>
                    <a:cubicBezTo>
                      <a:pt x="13571" y="15364"/>
                      <a:pt x="13741" y="15415"/>
                      <a:pt x="13910" y="15415"/>
                    </a:cubicBezTo>
                    <a:cubicBezTo>
                      <a:pt x="13968" y="15415"/>
                      <a:pt x="14026" y="15409"/>
                      <a:pt x="14083" y="15396"/>
                    </a:cubicBezTo>
                    <a:cubicBezTo>
                      <a:pt x="14306" y="15353"/>
                      <a:pt x="14508" y="15221"/>
                      <a:pt x="14642" y="15035"/>
                    </a:cubicBezTo>
                    <a:cubicBezTo>
                      <a:pt x="14712" y="14944"/>
                      <a:pt x="14754" y="14833"/>
                      <a:pt x="14785" y="14722"/>
                    </a:cubicBezTo>
                    <a:cubicBezTo>
                      <a:pt x="14811" y="14613"/>
                      <a:pt x="14811" y="14484"/>
                      <a:pt x="14808" y="14396"/>
                    </a:cubicBezTo>
                    <a:lnTo>
                      <a:pt x="14794" y="13813"/>
                    </a:lnTo>
                    <a:cubicBezTo>
                      <a:pt x="14755" y="12261"/>
                      <a:pt x="14731" y="10708"/>
                      <a:pt x="14726" y="9154"/>
                    </a:cubicBezTo>
                    <a:cubicBezTo>
                      <a:pt x="14714" y="7600"/>
                      <a:pt x="14715" y="6047"/>
                      <a:pt x="14748" y="4492"/>
                    </a:cubicBezTo>
                    <a:lnTo>
                      <a:pt x="14748" y="4492"/>
                    </a:lnTo>
                    <a:lnTo>
                      <a:pt x="13742" y="4533"/>
                    </a:lnTo>
                    <a:cubicBezTo>
                      <a:pt x="13905" y="6081"/>
                      <a:pt x="14037" y="7630"/>
                      <a:pt x="14154" y="9179"/>
                    </a:cubicBezTo>
                    <a:cubicBezTo>
                      <a:pt x="14280" y="10728"/>
                      <a:pt x="14385" y="12277"/>
                      <a:pt x="14477" y="13827"/>
                    </a:cubicBezTo>
                    <a:lnTo>
                      <a:pt x="14512" y="14408"/>
                    </a:lnTo>
                    <a:cubicBezTo>
                      <a:pt x="14519" y="14513"/>
                      <a:pt x="14520" y="14579"/>
                      <a:pt x="14506" y="14661"/>
                    </a:cubicBezTo>
                    <a:cubicBezTo>
                      <a:pt x="14488" y="14736"/>
                      <a:pt x="14463" y="14813"/>
                      <a:pt x="14416" y="14878"/>
                    </a:cubicBezTo>
                    <a:cubicBezTo>
                      <a:pt x="14301" y="15057"/>
                      <a:pt x="14092" y="15160"/>
                      <a:pt x="13880" y="15160"/>
                    </a:cubicBezTo>
                    <a:cubicBezTo>
                      <a:pt x="13769" y="15160"/>
                      <a:pt x="13657" y="15132"/>
                      <a:pt x="13557" y="15070"/>
                    </a:cubicBezTo>
                    <a:lnTo>
                      <a:pt x="11531" y="13919"/>
                    </a:lnTo>
                    <a:lnTo>
                      <a:pt x="7494" y="11597"/>
                    </a:lnTo>
                    <a:cubicBezTo>
                      <a:pt x="6157" y="10808"/>
                      <a:pt x="4814" y="10028"/>
                      <a:pt x="3483" y="9228"/>
                    </a:cubicBezTo>
                    <a:lnTo>
                      <a:pt x="1485" y="8033"/>
                    </a:lnTo>
                    <a:lnTo>
                      <a:pt x="985" y="7734"/>
                    </a:lnTo>
                    <a:cubicBezTo>
                      <a:pt x="825" y="7637"/>
                      <a:pt x="692" y="7531"/>
                      <a:pt x="587" y="7387"/>
                    </a:cubicBezTo>
                    <a:cubicBezTo>
                      <a:pt x="378" y="7107"/>
                      <a:pt x="307" y="6734"/>
                      <a:pt x="384" y="6399"/>
                    </a:cubicBezTo>
                    <a:cubicBezTo>
                      <a:pt x="422" y="6231"/>
                      <a:pt x="495" y="6073"/>
                      <a:pt x="601" y="5939"/>
                    </a:cubicBezTo>
                    <a:cubicBezTo>
                      <a:pt x="705" y="5804"/>
                      <a:pt x="839" y="5705"/>
                      <a:pt x="1002" y="5582"/>
                    </a:cubicBezTo>
                    <a:lnTo>
                      <a:pt x="1934" y="4885"/>
                    </a:lnTo>
                    <a:cubicBezTo>
                      <a:pt x="2554" y="4418"/>
                      <a:pt x="3182" y="3959"/>
                      <a:pt x="3810" y="3503"/>
                    </a:cubicBezTo>
                    <a:cubicBezTo>
                      <a:pt x="5062" y="2581"/>
                      <a:pt x="6323" y="1674"/>
                      <a:pt x="7604" y="791"/>
                    </a:cubicBezTo>
                    <a:lnTo>
                      <a:pt x="698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5" name="Google Shape;3205;p60"/>
              <p:cNvSpPr/>
              <p:nvPr/>
            </p:nvSpPr>
            <p:spPr>
              <a:xfrm>
                <a:off x="-2190723" y="2528482"/>
                <a:ext cx="543546" cy="486191"/>
              </a:xfrm>
              <a:custGeom>
                <a:rect b="b" l="l" r="r" t="t"/>
                <a:pathLst>
                  <a:path extrusionOk="0" h="12639" w="14130">
                    <a:moveTo>
                      <a:pt x="3171" y="1"/>
                    </a:moveTo>
                    <a:cubicBezTo>
                      <a:pt x="2374" y="973"/>
                      <a:pt x="1559" y="1928"/>
                      <a:pt x="730" y="2871"/>
                    </a:cubicBezTo>
                    <a:cubicBezTo>
                      <a:pt x="625" y="2993"/>
                      <a:pt x="525" y="3100"/>
                      <a:pt x="416" y="3231"/>
                    </a:cubicBezTo>
                    <a:cubicBezTo>
                      <a:pt x="293" y="3371"/>
                      <a:pt x="202" y="3537"/>
                      <a:pt x="136" y="3710"/>
                    </a:cubicBezTo>
                    <a:cubicBezTo>
                      <a:pt x="10" y="4056"/>
                      <a:pt x="1" y="4442"/>
                      <a:pt x="124" y="4782"/>
                    </a:cubicBezTo>
                    <a:cubicBezTo>
                      <a:pt x="239" y="5125"/>
                      <a:pt x="482" y="5420"/>
                      <a:pt x="787" y="5598"/>
                    </a:cubicBezTo>
                    <a:lnTo>
                      <a:pt x="1614" y="6060"/>
                    </a:lnTo>
                    <a:cubicBezTo>
                      <a:pt x="3808" y="7278"/>
                      <a:pt x="5988" y="8516"/>
                      <a:pt x="8158" y="9773"/>
                    </a:cubicBezTo>
                    <a:lnTo>
                      <a:pt x="11394" y="11688"/>
                    </a:lnTo>
                    <a:lnTo>
                      <a:pt x="12200" y="12174"/>
                    </a:lnTo>
                    <a:lnTo>
                      <a:pt x="12603" y="12416"/>
                    </a:lnTo>
                    <a:cubicBezTo>
                      <a:pt x="12674" y="12457"/>
                      <a:pt x="12730" y="12496"/>
                      <a:pt x="12813" y="12539"/>
                    </a:cubicBezTo>
                    <a:cubicBezTo>
                      <a:pt x="12891" y="12580"/>
                      <a:pt x="12977" y="12610"/>
                      <a:pt x="13068" y="12625"/>
                    </a:cubicBezTo>
                    <a:cubicBezTo>
                      <a:pt x="13117" y="12634"/>
                      <a:pt x="13166" y="12638"/>
                      <a:pt x="13214" y="12638"/>
                    </a:cubicBezTo>
                    <a:cubicBezTo>
                      <a:pt x="13531" y="12638"/>
                      <a:pt x="13838" y="12455"/>
                      <a:pt x="13992" y="12177"/>
                    </a:cubicBezTo>
                    <a:cubicBezTo>
                      <a:pt x="14086" y="12019"/>
                      <a:pt x="14129" y="11827"/>
                      <a:pt x="14108" y="11640"/>
                    </a:cubicBezTo>
                    <a:cubicBezTo>
                      <a:pt x="14099" y="11547"/>
                      <a:pt x="14072" y="11456"/>
                      <a:pt x="14036" y="11371"/>
                    </a:cubicBezTo>
                    <a:lnTo>
                      <a:pt x="13937" y="11153"/>
                    </a:lnTo>
                    <a:cubicBezTo>
                      <a:pt x="12886" y="8875"/>
                      <a:pt x="11868" y="6583"/>
                      <a:pt x="10939" y="4245"/>
                    </a:cubicBezTo>
                    <a:lnTo>
                      <a:pt x="10035" y="4688"/>
                    </a:lnTo>
                    <a:cubicBezTo>
                      <a:pt x="11313" y="6854"/>
                      <a:pt x="12500" y="9066"/>
                      <a:pt x="13657" y="11291"/>
                    </a:cubicBezTo>
                    <a:lnTo>
                      <a:pt x="13762" y="11496"/>
                    </a:lnTo>
                    <a:cubicBezTo>
                      <a:pt x="13791" y="11554"/>
                      <a:pt x="13811" y="11614"/>
                      <a:pt x="13820" y="11677"/>
                    </a:cubicBezTo>
                    <a:cubicBezTo>
                      <a:pt x="13840" y="11802"/>
                      <a:pt x="13819" y="11931"/>
                      <a:pt x="13759" y="12047"/>
                    </a:cubicBezTo>
                    <a:cubicBezTo>
                      <a:pt x="13652" y="12253"/>
                      <a:pt x="13425" y="12396"/>
                      <a:pt x="13192" y="12396"/>
                    </a:cubicBezTo>
                    <a:cubicBezTo>
                      <a:pt x="13163" y="12396"/>
                      <a:pt x="13134" y="12394"/>
                      <a:pt x="13105" y="12390"/>
                    </a:cubicBezTo>
                    <a:cubicBezTo>
                      <a:pt x="12974" y="12376"/>
                      <a:pt x="12859" y="12303"/>
                      <a:pt x="12716" y="12222"/>
                    </a:cubicBezTo>
                    <a:lnTo>
                      <a:pt x="12307" y="11991"/>
                    </a:lnTo>
                    <a:lnTo>
                      <a:pt x="11487" y="11530"/>
                    </a:lnTo>
                    <a:lnTo>
                      <a:pt x="8226" y="9656"/>
                    </a:lnTo>
                    <a:cubicBezTo>
                      <a:pt x="6063" y="8387"/>
                      <a:pt x="3911" y="7100"/>
                      <a:pt x="1771" y="5791"/>
                    </a:cubicBezTo>
                    <a:cubicBezTo>
                      <a:pt x="1507" y="5628"/>
                      <a:pt x="1228" y="5463"/>
                      <a:pt x="978" y="5300"/>
                    </a:cubicBezTo>
                    <a:cubicBezTo>
                      <a:pt x="752" y="5146"/>
                      <a:pt x="587" y="4914"/>
                      <a:pt x="519" y="4657"/>
                    </a:cubicBezTo>
                    <a:cubicBezTo>
                      <a:pt x="445" y="4402"/>
                      <a:pt x="469" y="4122"/>
                      <a:pt x="579" y="3889"/>
                    </a:cubicBezTo>
                    <a:cubicBezTo>
                      <a:pt x="636" y="3776"/>
                      <a:pt x="705" y="3666"/>
                      <a:pt x="799" y="3579"/>
                    </a:cubicBezTo>
                    <a:lnTo>
                      <a:pt x="1132" y="3256"/>
                    </a:lnTo>
                    <a:cubicBezTo>
                      <a:pt x="2039" y="2390"/>
                      <a:pt x="2959" y="1534"/>
                      <a:pt x="3899" y="698"/>
                    </a:cubicBezTo>
                    <a:lnTo>
                      <a:pt x="317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6" name="Google Shape;3206;p60"/>
              <p:cNvSpPr/>
              <p:nvPr/>
            </p:nvSpPr>
            <p:spPr>
              <a:xfrm>
                <a:off x="-1901798" y="2889614"/>
                <a:ext cx="61933" cy="65664"/>
              </a:xfrm>
              <a:custGeom>
                <a:rect b="b" l="l" r="r" t="t"/>
                <a:pathLst>
                  <a:path extrusionOk="0" h="1707" w="1610">
                    <a:moveTo>
                      <a:pt x="1161" y="1"/>
                    </a:moveTo>
                    <a:lnTo>
                      <a:pt x="1" y="1434"/>
                    </a:lnTo>
                    <a:lnTo>
                      <a:pt x="164" y="1706"/>
                    </a:lnTo>
                    <a:lnTo>
                      <a:pt x="1610" y="19"/>
                    </a:lnTo>
                    <a:lnTo>
                      <a:pt x="116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7" name="Google Shape;3207;p60"/>
              <p:cNvSpPr/>
              <p:nvPr/>
            </p:nvSpPr>
            <p:spPr>
              <a:xfrm>
                <a:off x="-1895489" y="2895346"/>
                <a:ext cx="67049" cy="59932"/>
              </a:xfrm>
              <a:custGeom>
                <a:rect b="b" l="l" r="r" t="t"/>
                <a:pathLst>
                  <a:path extrusionOk="0" h="1558" w="1743">
                    <a:moveTo>
                      <a:pt x="1743" y="1"/>
                    </a:moveTo>
                    <a:lnTo>
                      <a:pt x="872" y="504"/>
                    </a:lnTo>
                    <a:lnTo>
                      <a:pt x="0" y="1557"/>
                    </a:lnTo>
                    <a:lnTo>
                      <a:pt x="871" y="1054"/>
                    </a:lnTo>
                    <a:lnTo>
                      <a:pt x="174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8" name="Google Shape;3208;p60"/>
              <p:cNvSpPr/>
              <p:nvPr/>
            </p:nvSpPr>
            <p:spPr>
              <a:xfrm>
                <a:off x="-1896528" y="2935890"/>
                <a:ext cx="34544" cy="44122"/>
              </a:xfrm>
              <a:custGeom>
                <a:rect b="b" l="l" r="r" t="t"/>
                <a:pathLst>
                  <a:path extrusionOk="0" h="1147" w="898">
                    <a:moveTo>
                      <a:pt x="898" y="0"/>
                    </a:moveTo>
                    <a:lnTo>
                      <a:pt x="27" y="503"/>
                    </a:lnTo>
                    <a:lnTo>
                      <a:pt x="1" y="1146"/>
                    </a:lnTo>
                    <a:lnTo>
                      <a:pt x="872" y="643"/>
                    </a:lnTo>
                    <a:lnTo>
                      <a:pt x="89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9" name="Google Shape;3209;p60"/>
              <p:cNvSpPr/>
              <p:nvPr/>
            </p:nvSpPr>
            <p:spPr>
              <a:xfrm>
                <a:off x="-1902798" y="2944776"/>
                <a:ext cx="7347" cy="35236"/>
              </a:xfrm>
              <a:custGeom>
                <a:rect b="b" l="l" r="r" t="t"/>
                <a:pathLst>
                  <a:path extrusionOk="0" h="916" w="191">
                    <a:moveTo>
                      <a:pt x="27" y="0"/>
                    </a:moveTo>
                    <a:lnTo>
                      <a:pt x="1" y="643"/>
                    </a:lnTo>
                    <a:lnTo>
                      <a:pt x="164" y="915"/>
                    </a:lnTo>
                    <a:lnTo>
                      <a:pt x="190" y="272"/>
                    </a:lnTo>
                    <a:lnTo>
                      <a:pt x="2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0" name="Google Shape;3210;p60"/>
              <p:cNvSpPr/>
              <p:nvPr/>
            </p:nvSpPr>
            <p:spPr>
              <a:xfrm>
                <a:off x="-1891411" y="2934390"/>
                <a:ext cx="49200" cy="52547"/>
              </a:xfrm>
              <a:custGeom>
                <a:rect b="b" l="l" r="r" t="t"/>
                <a:pathLst>
                  <a:path extrusionOk="0" h="1366" w="1279">
                    <a:moveTo>
                      <a:pt x="600" y="0"/>
                    </a:moveTo>
                    <a:cubicBezTo>
                      <a:pt x="545" y="0"/>
                      <a:pt x="482" y="18"/>
                      <a:pt x="415" y="56"/>
                    </a:cubicBezTo>
                    <a:cubicBezTo>
                      <a:pt x="186" y="189"/>
                      <a:pt x="0" y="510"/>
                      <a:pt x="0" y="773"/>
                    </a:cubicBezTo>
                    <a:cubicBezTo>
                      <a:pt x="0" y="909"/>
                      <a:pt x="49" y="1002"/>
                      <a:pt x="129" y="1042"/>
                    </a:cubicBezTo>
                    <a:lnTo>
                      <a:pt x="129" y="1044"/>
                    </a:lnTo>
                    <a:lnTo>
                      <a:pt x="694" y="1365"/>
                    </a:lnTo>
                    <a:lnTo>
                      <a:pt x="751" y="1268"/>
                    </a:lnTo>
                    <a:cubicBezTo>
                      <a:pt x="769" y="1261"/>
                      <a:pt x="788" y="1252"/>
                      <a:pt x="808" y="1241"/>
                    </a:cubicBezTo>
                    <a:cubicBezTo>
                      <a:pt x="1037" y="1108"/>
                      <a:pt x="1222" y="789"/>
                      <a:pt x="1222" y="526"/>
                    </a:cubicBezTo>
                    <a:cubicBezTo>
                      <a:pt x="1222" y="504"/>
                      <a:pt x="1220" y="484"/>
                      <a:pt x="1218" y="466"/>
                    </a:cubicBezTo>
                    <a:lnTo>
                      <a:pt x="1278" y="361"/>
                    </a:lnTo>
                    <a:lnTo>
                      <a:pt x="740" y="49"/>
                    </a:lnTo>
                    <a:lnTo>
                      <a:pt x="739" y="49"/>
                    </a:lnTo>
                    <a:cubicBezTo>
                      <a:pt x="701" y="17"/>
                      <a:pt x="654" y="0"/>
                      <a:pt x="60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1" name="Google Shape;3211;p60"/>
              <p:cNvSpPr/>
              <p:nvPr/>
            </p:nvSpPr>
            <p:spPr>
              <a:xfrm>
                <a:off x="-1870639" y="2946354"/>
                <a:ext cx="31928" cy="41045"/>
              </a:xfrm>
              <a:custGeom>
                <a:rect b="b" l="l" r="r" t="t"/>
                <a:pathLst>
                  <a:path extrusionOk="0" h="1067" w="830">
                    <a:moveTo>
                      <a:pt x="600" y="1"/>
                    </a:moveTo>
                    <a:cubicBezTo>
                      <a:pt x="544" y="1"/>
                      <a:pt x="481" y="19"/>
                      <a:pt x="414" y="58"/>
                    </a:cubicBezTo>
                    <a:cubicBezTo>
                      <a:pt x="185" y="190"/>
                      <a:pt x="0" y="510"/>
                      <a:pt x="0" y="773"/>
                    </a:cubicBezTo>
                    <a:cubicBezTo>
                      <a:pt x="0" y="959"/>
                      <a:pt x="93" y="1067"/>
                      <a:pt x="228" y="1067"/>
                    </a:cubicBezTo>
                    <a:cubicBezTo>
                      <a:pt x="284" y="1067"/>
                      <a:pt x="347" y="1048"/>
                      <a:pt x="414" y="1010"/>
                    </a:cubicBezTo>
                    <a:cubicBezTo>
                      <a:pt x="643" y="877"/>
                      <a:pt x="829" y="558"/>
                      <a:pt x="829" y="294"/>
                    </a:cubicBezTo>
                    <a:cubicBezTo>
                      <a:pt x="829" y="108"/>
                      <a:pt x="736" y="1"/>
                      <a:pt x="6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2" name="Google Shape;3212;p60"/>
              <p:cNvSpPr/>
              <p:nvPr/>
            </p:nvSpPr>
            <p:spPr>
              <a:xfrm>
                <a:off x="-1809477" y="2938122"/>
                <a:ext cx="32005" cy="41045"/>
              </a:xfrm>
              <a:custGeom>
                <a:rect b="b" l="l" r="r" t="t"/>
                <a:pathLst>
                  <a:path extrusionOk="0" h="1067" w="832">
                    <a:moveTo>
                      <a:pt x="229" y="1"/>
                    </a:moveTo>
                    <a:cubicBezTo>
                      <a:pt x="94" y="1"/>
                      <a:pt x="1" y="107"/>
                      <a:pt x="1" y="293"/>
                    </a:cubicBezTo>
                    <a:cubicBezTo>
                      <a:pt x="1" y="556"/>
                      <a:pt x="187" y="878"/>
                      <a:pt x="416" y="1010"/>
                    </a:cubicBezTo>
                    <a:cubicBezTo>
                      <a:pt x="483" y="1049"/>
                      <a:pt x="546" y="1067"/>
                      <a:pt x="602" y="1067"/>
                    </a:cubicBezTo>
                    <a:cubicBezTo>
                      <a:pt x="738" y="1067"/>
                      <a:pt x="831" y="959"/>
                      <a:pt x="831" y="773"/>
                    </a:cubicBezTo>
                    <a:cubicBezTo>
                      <a:pt x="831" y="510"/>
                      <a:pt x="645" y="190"/>
                      <a:pt x="416" y="58"/>
                    </a:cubicBezTo>
                    <a:cubicBezTo>
                      <a:pt x="349" y="19"/>
                      <a:pt x="285" y="1"/>
                      <a:pt x="22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3" name="Google Shape;3213;p60"/>
              <p:cNvSpPr/>
              <p:nvPr/>
            </p:nvSpPr>
            <p:spPr>
              <a:xfrm>
                <a:off x="-1811669" y="2940045"/>
                <a:ext cx="29158" cy="41737"/>
              </a:xfrm>
              <a:custGeom>
                <a:rect b="b" l="l" r="r" t="t"/>
                <a:pathLst>
                  <a:path extrusionOk="0" h="1085" w="758">
                    <a:moveTo>
                      <a:pt x="148" y="0"/>
                    </a:moveTo>
                    <a:lnTo>
                      <a:pt x="1" y="79"/>
                    </a:lnTo>
                    <a:lnTo>
                      <a:pt x="585" y="1085"/>
                    </a:lnTo>
                    <a:lnTo>
                      <a:pt x="757" y="994"/>
                    </a:lnTo>
                    <a:lnTo>
                      <a:pt x="757" y="451"/>
                    </a:lnTo>
                    <a:lnTo>
                      <a:pt x="379" y="15"/>
                    </a:lnTo>
                    <a:lnTo>
                      <a:pt x="14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4" name="Google Shape;3214;p60"/>
              <p:cNvSpPr/>
              <p:nvPr/>
            </p:nvSpPr>
            <p:spPr>
              <a:xfrm>
                <a:off x="-1815170" y="2941199"/>
                <a:ext cx="32005" cy="41045"/>
              </a:xfrm>
              <a:custGeom>
                <a:rect b="b" l="l" r="r" t="t"/>
                <a:pathLst>
                  <a:path extrusionOk="0" h="1067" w="832">
                    <a:moveTo>
                      <a:pt x="229" y="1"/>
                    </a:moveTo>
                    <a:cubicBezTo>
                      <a:pt x="94" y="1"/>
                      <a:pt x="1" y="107"/>
                      <a:pt x="1" y="293"/>
                    </a:cubicBezTo>
                    <a:cubicBezTo>
                      <a:pt x="1" y="556"/>
                      <a:pt x="187" y="878"/>
                      <a:pt x="416" y="1010"/>
                    </a:cubicBezTo>
                    <a:cubicBezTo>
                      <a:pt x="483" y="1049"/>
                      <a:pt x="546" y="1067"/>
                      <a:pt x="602" y="1067"/>
                    </a:cubicBezTo>
                    <a:cubicBezTo>
                      <a:pt x="738" y="1067"/>
                      <a:pt x="832" y="959"/>
                      <a:pt x="832" y="773"/>
                    </a:cubicBezTo>
                    <a:cubicBezTo>
                      <a:pt x="832" y="510"/>
                      <a:pt x="645" y="190"/>
                      <a:pt x="416" y="58"/>
                    </a:cubicBezTo>
                    <a:cubicBezTo>
                      <a:pt x="349" y="19"/>
                      <a:pt x="285" y="1"/>
                      <a:pt x="22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5" name="Google Shape;3215;p60"/>
              <p:cNvSpPr/>
              <p:nvPr/>
            </p:nvSpPr>
            <p:spPr>
              <a:xfrm>
                <a:off x="-1863600" y="2938122"/>
                <a:ext cx="79358" cy="79397"/>
              </a:xfrm>
              <a:custGeom>
                <a:rect b="b" l="l" r="r" t="t"/>
                <a:pathLst>
                  <a:path extrusionOk="0" h="2064" w="2063">
                    <a:moveTo>
                      <a:pt x="1032" y="1"/>
                    </a:moveTo>
                    <a:cubicBezTo>
                      <a:pt x="462" y="1"/>
                      <a:pt x="0" y="462"/>
                      <a:pt x="0" y="1031"/>
                    </a:cubicBezTo>
                    <a:cubicBezTo>
                      <a:pt x="0" y="1601"/>
                      <a:pt x="462" y="2064"/>
                      <a:pt x="1032" y="2064"/>
                    </a:cubicBezTo>
                    <a:cubicBezTo>
                      <a:pt x="1601" y="2064"/>
                      <a:pt x="2063" y="1601"/>
                      <a:pt x="2063" y="1031"/>
                    </a:cubicBezTo>
                    <a:cubicBezTo>
                      <a:pt x="2063" y="462"/>
                      <a:pt x="1601" y="1"/>
                      <a:pt x="103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6" name="Google Shape;3216;p60"/>
              <p:cNvSpPr/>
              <p:nvPr/>
            </p:nvSpPr>
            <p:spPr>
              <a:xfrm>
                <a:off x="-1815785" y="2972511"/>
                <a:ext cx="31928" cy="41045"/>
              </a:xfrm>
              <a:custGeom>
                <a:rect b="b" l="l" r="r" t="t"/>
                <a:pathLst>
                  <a:path extrusionOk="0" h="1067" w="830">
                    <a:moveTo>
                      <a:pt x="601" y="0"/>
                    </a:moveTo>
                    <a:cubicBezTo>
                      <a:pt x="545" y="0"/>
                      <a:pt x="481" y="19"/>
                      <a:pt x="414" y="57"/>
                    </a:cubicBezTo>
                    <a:cubicBezTo>
                      <a:pt x="185" y="190"/>
                      <a:pt x="0" y="510"/>
                      <a:pt x="0" y="773"/>
                    </a:cubicBezTo>
                    <a:cubicBezTo>
                      <a:pt x="0" y="959"/>
                      <a:pt x="93" y="1067"/>
                      <a:pt x="228" y="1067"/>
                    </a:cubicBezTo>
                    <a:cubicBezTo>
                      <a:pt x="284" y="1067"/>
                      <a:pt x="347" y="1048"/>
                      <a:pt x="414" y="1010"/>
                    </a:cubicBezTo>
                    <a:cubicBezTo>
                      <a:pt x="643" y="877"/>
                      <a:pt x="829" y="556"/>
                      <a:pt x="829" y="293"/>
                    </a:cubicBezTo>
                    <a:cubicBezTo>
                      <a:pt x="829" y="107"/>
                      <a:pt x="736" y="0"/>
                      <a:pt x="6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7" name="Google Shape;3217;p60"/>
              <p:cNvSpPr/>
              <p:nvPr/>
            </p:nvSpPr>
            <p:spPr>
              <a:xfrm>
                <a:off x="-1811977" y="2977435"/>
                <a:ext cx="24273" cy="31159"/>
              </a:xfrm>
              <a:custGeom>
                <a:rect b="b" l="l" r="r" t="t"/>
                <a:pathLst>
                  <a:path extrusionOk="0" h="810" w="631">
                    <a:moveTo>
                      <a:pt x="457" y="0"/>
                    </a:moveTo>
                    <a:cubicBezTo>
                      <a:pt x="414" y="0"/>
                      <a:pt x="366" y="14"/>
                      <a:pt x="315" y="43"/>
                    </a:cubicBezTo>
                    <a:cubicBezTo>
                      <a:pt x="141" y="143"/>
                      <a:pt x="1" y="388"/>
                      <a:pt x="1" y="586"/>
                    </a:cubicBezTo>
                    <a:cubicBezTo>
                      <a:pt x="1" y="728"/>
                      <a:pt x="71" y="810"/>
                      <a:pt x="174" y="810"/>
                    </a:cubicBezTo>
                    <a:cubicBezTo>
                      <a:pt x="216" y="810"/>
                      <a:pt x="264" y="796"/>
                      <a:pt x="315" y="766"/>
                    </a:cubicBezTo>
                    <a:cubicBezTo>
                      <a:pt x="490" y="666"/>
                      <a:pt x="630" y="423"/>
                      <a:pt x="630" y="223"/>
                    </a:cubicBezTo>
                    <a:cubicBezTo>
                      <a:pt x="630" y="82"/>
                      <a:pt x="560" y="0"/>
                      <a:pt x="45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8" name="Google Shape;3218;p60"/>
              <p:cNvSpPr/>
              <p:nvPr/>
            </p:nvSpPr>
            <p:spPr>
              <a:xfrm>
                <a:off x="-1875371" y="2973396"/>
                <a:ext cx="31966" cy="41045"/>
              </a:xfrm>
              <a:custGeom>
                <a:rect b="b" l="l" r="r" t="t"/>
                <a:pathLst>
                  <a:path extrusionOk="0" h="1067" w="831">
                    <a:moveTo>
                      <a:pt x="228" y="0"/>
                    </a:moveTo>
                    <a:cubicBezTo>
                      <a:pt x="93" y="0"/>
                      <a:pt x="0" y="107"/>
                      <a:pt x="0" y="293"/>
                    </a:cubicBezTo>
                    <a:cubicBezTo>
                      <a:pt x="0" y="556"/>
                      <a:pt x="186" y="877"/>
                      <a:pt x="415" y="1010"/>
                    </a:cubicBezTo>
                    <a:cubicBezTo>
                      <a:pt x="482" y="1048"/>
                      <a:pt x="546" y="1067"/>
                      <a:pt x="602" y="1067"/>
                    </a:cubicBezTo>
                    <a:cubicBezTo>
                      <a:pt x="737" y="1067"/>
                      <a:pt x="831" y="959"/>
                      <a:pt x="831" y="773"/>
                    </a:cubicBezTo>
                    <a:cubicBezTo>
                      <a:pt x="831" y="510"/>
                      <a:pt x="645" y="190"/>
                      <a:pt x="415" y="58"/>
                    </a:cubicBezTo>
                    <a:cubicBezTo>
                      <a:pt x="348" y="19"/>
                      <a:pt x="285" y="0"/>
                      <a:pt x="22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9" name="Google Shape;3219;p60"/>
              <p:cNvSpPr/>
              <p:nvPr/>
            </p:nvSpPr>
            <p:spPr>
              <a:xfrm>
                <a:off x="-1877563" y="2975281"/>
                <a:ext cx="29120" cy="41776"/>
              </a:xfrm>
              <a:custGeom>
                <a:rect b="b" l="l" r="r" t="t"/>
                <a:pathLst>
                  <a:path extrusionOk="0" h="1086" w="757">
                    <a:moveTo>
                      <a:pt x="148" y="1"/>
                    </a:moveTo>
                    <a:lnTo>
                      <a:pt x="0" y="79"/>
                    </a:lnTo>
                    <a:lnTo>
                      <a:pt x="585" y="1085"/>
                    </a:lnTo>
                    <a:lnTo>
                      <a:pt x="757" y="995"/>
                    </a:lnTo>
                    <a:lnTo>
                      <a:pt x="757" y="452"/>
                    </a:lnTo>
                    <a:lnTo>
                      <a:pt x="379" y="16"/>
                    </a:lnTo>
                    <a:lnTo>
                      <a:pt x="14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0" name="Google Shape;3220;p60"/>
              <p:cNvSpPr/>
              <p:nvPr/>
            </p:nvSpPr>
            <p:spPr>
              <a:xfrm>
                <a:off x="-1881064" y="2976474"/>
                <a:ext cx="31966" cy="41006"/>
              </a:xfrm>
              <a:custGeom>
                <a:rect b="b" l="l" r="r" t="t"/>
                <a:pathLst>
                  <a:path extrusionOk="0" h="1066" w="831">
                    <a:moveTo>
                      <a:pt x="229" y="0"/>
                    </a:moveTo>
                    <a:cubicBezTo>
                      <a:pt x="93" y="0"/>
                      <a:pt x="0" y="107"/>
                      <a:pt x="0" y="293"/>
                    </a:cubicBezTo>
                    <a:cubicBezTo>
                      <a:pt x="0" y="556"/>
                      <a:pt x="186" y="877"/>
                      <a:pt x="416" y="1010"/>
                    </a:cubicBezTo>
                    <a:cubicBezTo>
                      <a:pt x="483" y="1048"/>
                      <a:pt x="546" y="1066"/>
                      <a:pt x="602" y="1066"/>
                    </a:cubicBezTo>
                    <a:cubicBezTo>
                      <a:pt x="738" y="1066"/>
                      <a:pt x="831" y="959"/>
                      <a:pt x="831" y="773"/>
                    </a:cubicBezTo>
                    <a:cubicBezTo>
                      <a:pt x="831" y="510"/>
                      <a:pt x="645" y="190"/>
                      <a:pt x="416" y="58"/>
                    </a:cubicBezTo>
                    <a:cubicBezTo>
                      <a:pt x="348" y="19"/>
                      <a:pt x="285" y="0"/>
                      <a:pt x="2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1" name="Google Shape;3221;p60"/>
              <p:cNvSpPr/>
              <p:nvPr/>
            </p:nvSpPr>
            <p:spPr>
              <a:xfrm>
                <a:off x="-1859715" y="2891999"/>
                <a:ext cx="71626" cy="43353"/>
              </a:xfrm>
              <a:custGeom>
                <a:rect b="b" l="l" r="r" t="t"/>
                <a:pathLst>
                  <a:path extrusionOk="0" h="1127" w="1862">
                    <a:moveTo>
                      <a:pt x="13" y="0"/>
                    </a:moveTo>
                    <a:lnTo>
                      <a:pt x="13" y="563"/>
                    </a:lnTo>
                    <a:cubicBezTo>
                      <a:pt x="1" y="709"/>
                      <a:pt x="91" y="857"/>
                      <a:pt x="285" y="969"/>
                    </a:cubicBezTo>
                    <a:cubicBezTo>
                      <a:pt x="467" y="1074"/>
                      <a:pt x="705" y="1127"/>
                      <a:pt x="942" y="1127"/>
                    </a:cubicBezTo>
                    <a:cubicBezTo>
                      <a:pt x="1178" y="1127"/>
                      <a:pt x="1413" y="1075"/>
                      <a:pt x="1593" y="971"/>
                    </a:cubicBezTo>
                    <a:cubicBezTo>
                      <a:pt x="1771" y="868"/>
                      <a:pt x="1860" y="732"/>
                      <a:pt x="1862" y="597"/>
                    </a:cubicBezTo>
                    <a:lnTo>
                      <a:pt x="1862" y="595"/>
                    </a:lnTo>
                    <a:lnTo>
                      <a:pt x="1862" y="29"/>
                    </a:lnTo>
                    <a:lnTo>
                      <a:pt x="1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2" name="Google Shape;3222;p60"/>
              <p:cNvSpPr/>
              <p:nvPr/>
            </p:nvSpPr>
            <p:spPr>
              <a:xfrm>
                <a:off x="-1862792" y="2872612"/>
                <a:ext cx="78204" cy="41122"/>
              </a:xfrm>
              <a:custGeom>
                <a:rect b="b" l="l" r="r" t="t"/>
                <a:pathLst>
                  <a:path extrusionOk="0" h="1069" w="2033">
                    <a:moveTo>
                      <a:pt x="1010" y="0"/>
                    </a:moveTo>
                    <a:cubicBezTo>
                      <a:pt x="774" y="0"/>
                      <a:pt x="540" y="52"/>
                      <a:pt x="361" y="155"/>
                    </a:cubicBezTo>
                    <a:cubicBezTo>
                      <a:pt x="1" y="363"/>
                      <a:pt x="2" y="701"/>
                      <a:pt x="365" y="910"/>
                    </a:cubicBezTo>
                    <a:cubicBezTo>
                      <a:pt x="547" y="1015"/>
                      <a:pt x="785" y="1068"/>
                      <a:pt x="1023" y="1068"/>
                    </a:cubicBezTo>
                    <a:cubicBezTo>
                      <a:pt x="1259" y="1068"/>
                      <a:pt x="1494" y="1017"/>
                      <a:pt x="1673" y="913"/>
                    </a:cubicBezTo>
                    <a:cubicBezTo>
                      <a:pt x="2033" y="704"/>
                      <a:pt x="2031" y="367"/>
                      <a:pt x="1668" y="158"/>
                    </a:cubicBezTo>
                    <a:cubicBezTo>
                      <a:pt x="1486" y="53"/>
                      <a:pt x="1248" y="0"/>
                      <a:pt x="10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3" name="Google Shape;3223;p60"/>
              <p:cNvSpPr/>
              <p:nvPr/>
            </p:nvSpPr>
            <p:spPr>
              <a:xfrm>
                <a:off x="-1857176" y="2853878"/>
                <a:ext cx="33544" cy="57778"/>
              </a:xfrm>
              <a:custGeom>
                <a:rect b="b" l="l" r="r" t="t"/>
                <a:pathLst>
                  <a:path extrusionOk="0" h="1502" w="872">
                    <a:moveTo>
                      <a:pt x="1" y="0"/>
                    </a:moveTo>
                    <a:lnTo>
                      <a:pt x="1" y="999"/>
                    </a:lnTo>
                    <a:lnTo>
                      <a:pt x="871" y="1502"/>
                    </a:lnTo>
                    <a:lnTo>
                      <a:pt x="871" y="503"/>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4" name="Google Shape;3224;p60"/>
              <p:cNvSpPr/>
              <p:nvPr/>
            </p:nvSpPr>
            <p:spPr>
              <a:xfrm>
                <a:off x="-1857176" y="2834529"/>
                <a:ext cx="67049" cy="38814"/>
              </a:xfrm>
              <a:custGeom>
                <a:rect b="b" l="l" r="r" t="t"/>
                <a:pathLst>
                  <a:path extrusionOk="0" h="1009" w="1743">
                    <a:moveTo>
                      <a:pt x="871" y="0"/>
                    </a:moveTo>
                    <a:lnTo>
                      <a:pt x="1" y="505"/>
                    </a:lnTo>
                    <a:lnTo>
                      <a:pt x="871" y="1008"/>
                    </a:lnTo>
                    <a:lnTo>
                      <a:pt x="1742" y="503"/>
                    </a:lnTo>
                    <a:lnTo>
                      <a:pt x="871" y="0"/>
                    </a:lnTo>
                    <a:close/>
                  </a:path>
                </a:pathLst>
              </a:custGeom>
              <a:solidFill>
                <a:srgbClr val="2A2C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5" name="Google Shape;3225;p60"/>
              <p:cNvSpPr/>
              <p:nvPr/>
            </p:nvSpPr>
            <p:spPr>
              <a:xfrm>
                <a:off x="-1823671" y="2853878"/>
                <a:ext cx="33544" cy="57778"/>
              </a:xfrm>
              <a:custGeom>
                <a:rect b="b" l="l" r="r" t="t"/>
                <a:pathLst>
                  <a:path extrusionOk="0" h="1502" w="872">
                    <a:moveTo>
                      <a:pt x="871" y="0"/>
                    </a:moveTo>
                    <a:lnTo>
                      <a:pt x="0" y="503"/>
                    </a:lnTo>
                    <a:lnTo>
                      <a:pt x="0" y="1502"/>
                    </a:lnTo>
                    <a:lnTo>
                      <a:pt x="871" y="999"/>
                    </a:lnTo>
                    <a:lnTo>
                      <a:pt x="87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6" name="Google Shape;3226;p60"/>
              <p:cNvSpPr/>
              <p:nvPr/>
            </p:nvSpPr>
            <p:spPr>
              <a:xfrm>
                <a:off x="-1858599" y="1985246"/>
                <a:ext cx="63664" cy="36006"/>
              </a:xfrm>
              <a:custGeom>
                <a:rect b="b" l="l" r="r" t="t"/>
                <a:pathLst>
                  <a:path extrusionOk="0" h="936" w="1655">
                    <a:moveTo>
                      <a:pt x="1" y="1"/>
                    </a:moveTo>
                    <a:lnTo>
                      <a:pt x="1654" y="936"/>
                    </a:lnTo>
                    <a:lnTo>
                      <a:pt x="1442" y="561"/>
                    </a:lnTo>
                    <a:lnTo>
                      <a:pt x="129" y="64"/>
                    </a:lnTo>
                    <a:lnTo>
                      <a:pt x="1" y="1"/>
                    </a:lnTo>
                    <a:close/>
                  </a:path>
                </a:pathLst>
              </a:custGeom>
              <a:solidFill>
                <a:srgbClr val="3236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7" name="Google Shape;3227;p60"/>
              <p:cNvSpPr/>
              <p:nvPr/>
            </p:nvSpPr>
            <p:spPr>
              <a:xfrm>
                <a:off x="-2086554" y="1985246"/>
                <a:ext cx="232921" cy="337552"/>
              </a:xfrm>
              <a:custGeom>
                <a:rect b="b" l="l" r="r" t="t"/>
                <a:pathLst>
                  <a:path extrusionOk="0" h="8775" w="6055">
                    <a:moveTo>
                      <a:pt x="5927" y="1"/>
                    </a:moveTo>
                    <a:lnTo>
                      <a:pt x="0" y="8775"/>
                    </a:lnTo>
                    <a:lnTo>
                      <a:pt x="442" y="8510"/>
                    </a:lnTo>
                    <a:lnTo>
                      <a:pt x="6055" y="64"/>
                    </a:lnTo>
                    <a:lnTo>
                      <a:pt x="592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8" name="Google Shape;3228;p60"/>
              <p:cNvSpPr/>
              <p:nvPr/>
            </p:nvSpPr>
            <p:spPr>
              <a:xfrm>
                <a:off x="-2069591" y="1987669"/>
                <a:ext cx="266503" cy="352362"/>
              </a:xfrm>
              <a:custGeom>
                <a:rect b="b" l="l" r="r" t="t"/>
                <a:pathLst>
                  <a:path extrusionOk="0" h="9160" w="6928">
                    <a:moveTo>
                      <a:pt x="5614" y="1"/>
                    </a:moveTo>
                    <a:lnTo>
                      <a:pt x="1703" y="5886"/>
                    </a:lnTo>
                    <a:lnTo>
                      <a:pt x="1433" y="6292"/>
                    </a:lnTo>
                    <a:lnTo>
                      <a:pt x="1" y="8447"/>
                    </a:lnTo>
                    <a:lnTo>
                      <a:pt x="1886" y="9159"/>
                    </a:lnTo>
                    <a:lnTo>
                      <a:pt x="3148" y="6992"/>
                    </a:lnTo>
                    <a:lnTo>
                      <a:pt x="3402" y="6558"/>
                    </a:lnTo>
                    <a:lnTo>
                      <a:pt x="6927" y="496"/>
                    </a:lnTo>
                    <a:lnTo>
                      <a:pt x="561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9" name="Google Shape;3229;p60"/>
              <p:cNvSpPr/>
              <p:nvPr/>
            </p:nvSpPr>
            <p:spPr>
              <a:xfrm>
                <a:off x="-2086554" y="2312565"/>
                <a:ext cx="94092" cy="45815"/>
              </a:xfrm>
              <a:custGeom>
                <a:rect b="b" l="l" r="r" t="t"/>
                <a:pathLst>
                  <a:path extrusionOk="0" h="1191" w="2446">
                    <a:moveTo>
                      <a:pt x="442" y="1"/>
                    </a:moveTo>
                    <a:lnTo>
                      <a:pt x="0" y="266"/>
                    </a:lnTo>
                    <a:lnTo>
                      <a:pt x="2446" y="1190"/>
                    </a:lnTo>
                    <a:lnTo>
                      <a:pt x="2327" y="713"/>
                    </a:lnTo>
                    <a:lnTo>
                      <a:pt x="44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0" name="Google Shape;3230;p60"/>
              <p:cNvSpPr/>
              <p:nvPr/>
            </p:nvSpPr>
            <p:spPr>
              <a:xfrm>
                <a:off x="-1994311" y="2021213"/>
                <a:ext cx="204993" cy="392830"/>
              </a:xfrm>
              <a:custGeom>
                <a:rect b="b" l="l" r="r" t="t"/>
                <a:pathLst>
                  <a:path extrusionOk="0" h="10212" w="5329">
                    <a:moveTo>
                      <a:pt x="0" y="10211"/>
                    </a:moveTo>
                    <a:lnTo>
                      <a:pt x="1306" y="7869"/>
                    </a:lnTo>
                    <a:lnTo>
                      <a:pt x="1783" y="7014"/>
                    </a:lnTo>
                    <a:lnTo>
                      <a:pt x="5329" y="653"/>
                    </a:lnTo>
                    <a:lnTo>
                      <a:pt x="5182" y="1"/>
                    </a:lnTo>
                    <a:lnTo>
                      <a:pt x="1689" y="5963"/>
                    </a:lnTo>
                    <a:lnTo>
                      <a:pt x="1306" y="6617"/>
                    </a:lnTo>
                    <a:lnTo>
                      <a:pt x="48" y="8764"/>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1" name="Google Shape;3231;p60"/>
              <p:cNvSpPr/>
              <p:nvPr/>
            </p:nvSpPr>
            <p:spPr>
              <a:xfrm>
                <a:off x="-2088401" y="2322759"/>
                <a:ext cx="95938" cy="69819"/>
              </a:xfrm>
              <a:custGeom>
                <a:rect b="b" l="l" r="r" t="t"/>
                <a:pathLst>
                  <a:path extrusionOk="0" h="1815" w="2494">
                    <a:moveTo>
                      <a:pt x="48" y="1"/>
                    </a:moveTo>
                    <a:lnTo>
                      <a:pt x="0" y="890"/>
                    </a:lnTo>
                    <a:lnTo>
                      <a:pt x="2446" y="1814"/>
                    </a:lnTo>
                    <a:lnTo>
                      <a:pt x="2494" y="925"/>
                    </a:lnTo>
                    <a:lnTo>
                      <a:pt x="4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2" name="Google Shape;3232;p60"/>
              <p:cNvSpPr/>
              <p:nvPr/>
            </p:nvSpPr>
            <p:spPr>
              <a:xfrm>
                <a:off x="-1997042" y="2006787"/>
                <a:ext cx="202108" cy="351593"/>
              </a:xfrm>
              <a:custGeom>
                <a:rect b="b" l="l" r="r" t="t"/>
                <a:pathLst>
                  <a:path extrusionOk="0" h="9140" w="5254">
                    <a:moveTo>
                      <a:pt x="0" y="8662"/>
                    </a:moveTo>
                    <a:lnTo>
                      <a:pt x="119" y="9139"/>
                    </a:lnTo>
                    <a:lnTo>
                      <a:pt x="5253" y="376"/>
                    </a:lnTo>
                    <a:lnTo>
                      <a:pt x="504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3" name="Google Shape;3233;p60"/>
              <p:cNvSpPr/>
              <p:nvPr/>
            </p:nvSpPr>
            <p:spPr>
              <a:xfrm>
                <a:off x="-2003273" y="2326375"/>
                <a:ext cx="31313" cy="66203"/>
              </a:xfrm>
              <a:custGeom>
                <a:rect b="b" l="l" r="r" t="t"/>
                <a:pathLst>
                  <a:path extrusionOk="0" h="1721" w="814">
                    <a:moveTo>
                      <a:pt x="813" y="0"/>
                    </a:moveTo>
                    <a:lnTo>
                      <a:pt x="581" y="236"/>
                    </a:lnTo>
                    <a:lnTo>
                      <a:pt x="1" y="1720"/>
                    </a:lnTo>
                    <a:lnTo>
                      <a:pt x="813" y="1720"/>
                    </a:lnTo>
                    <a:lnTo>
                      <a:pt x="813" y="0"/>
                    </a:lnTo>
                    <a:close/>
                  </a:path>
                </a:pathLst>
              </a:custGeom>
              <a:solidFill>
                <a:srgbClr val="C2C2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4" name="Google Shape;3234;p60"/>
              <p:cNvSpPr/>
              <p:nvPr/>
            </p:nvSpPr>
            <p:spPr>
              <a:xfrm>
                <a:off x="-1695691" y="2377190"/>
                <a:ext cx="575705" cy="183836"/>
              </a:xfrm>
              <a:custGeom>
                <a:rect b="b" l="l" r="r" t="t"/>
                <a:pathLst>
                  <a:path extrusionOk="0" h="4779" w="14966">
                    <a:moveTo>
                      <a:pt x="14966" y="1"/>
                    </a:moveTo>
                    <a:lnTo>
                      <a:pt x="14806" y="39"/>
                    </a:lnTo>
                    <a:lnTo>
                      <a:pt x="11234" y="1192"/>
                    </a:lnTo>
                    <a:lnTo>
                      <a:pt x="14966" y="1"/>
                    </a:lnTo>
                    <a:close/>
                    <a:moveTo>
                      <a:pt x="11234" y="1192"/>
                    </a:moveTo>
                    <a:lnTo>
                      <a:pt x="1" y="4778"/>
                    </a:lnTo>
                    <a:lnTo>
                      <a:pt x="419" y="4683"/>
                    </a:lnTo>
                    <a:lnTo>
                      <a:pt x="11234" y="1192"/>
                    </a:lnTo>
                    <a:close/>
                  </a:path>
                </a:pathLst>
              </a:custGeom>
              <a:solidFill>
                <a:srgbClr val="A8A8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5" name="Google Shape;3235;p60"/>
              <p:cNvSpPr/>
              <p:nvPr/>
            </p:nvSpPr>
            <p:spPr>
              <a:xfrm>
                <a:off x="-1679612" y="2378690"/>
                <a:ext cx="576205" cy="226073"/>
              </a:xfrm>
              <a:custGeom>
                <a:rect b="b" l="l" r="r" t="t"/>
                <a:pathLst>
                  <a:path extrusionOk="0" h="5877" w="14979">
                    <a:moveTo>
                      <a:pt x="14388" y="0"/>
                    </a:moveTo>
                    <a:lnTo>
                      <a:pt x="4034" y="3343"/>
                    </a:lnTo>
                    <a:lnTo>
                      <a:pt x="3568" y="3493"/>
                    </a:lnTo>
                    <a:lnTo>
                      <a:pt x="1" y="4644"/>
                    </a:lnTo>
                    <a:lnTo>
                      <a:pt x="852" y="5876"/>
                    </a:lnTo>
                    <a:lnTo>
                      <a:pt x="4243" y="4670"/>
                    </a:lnTo>
                    <a:lnTo>
                      <a:pt x="4720" y="4501"/>
                    </a:lnTo>
                    <a:lnTo>
                      <a:pt x="14979" y="857"/>
                    </a:lnTo>
                    <a:lnTo>
                      <a:pt x="1438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6" name="Google Shape;3236;p60"/>
              <p:cNvSpPr/>
              <p:nvPr/>
            </p:nvSpPr>
            <p:spPr>
              <a:xfrm>
                <a:off x="-1695691" y="2557333"/>
                <a:ext cx="48854" cy="65049"/>
              </a:xfrm>
              <a:custGeom>
                <a:rect b="b" l="l" r="r" t="t"/>
                <a:pathLst>
                  <a:path extrusionOk="0" h="1691" w="1270">
                    <a:moveTo>
                      <a:pt x="419" y="0"/>
                    </a:moveTo>
                    <a:lnTo>
                      <a:pt x="1" y="95"/>
                    </a:lnTo>
                    <a:lnTo>
                      <a:pt x="1102" y="1690"/>
                    </a:lnTo>
                    <a:lnTo>
                      <a:pt x="1270" y="1232"/>
                    </a:lnTo>
                    <a:lnTo>
                      <a:pt x="419" y="0"/>
                    </a:lnTo>
                    <a:close/>
                  </a:path>
                </a:pathLst>
              </a:custGeom>
              <a:solidFill>
                <a:srgbClr val="FCFC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7" name="Google Shape;3237;p60"/>
              <p:cNvSpPr/>
              <p:nvPr/>
            </p:nvSpPr>
            <p:spPr>
              <a:xfrm>
                <a:off x="-1654378" y="2423582"/>
                <a:ext cx="566395" cy="254963"/>
              </a:xfrm>
              <a:custGeom>
                <a:rect b="b" l="l" r="r" t="t"/>
                <a:pathLst>
                  <a:path extrusionOk="0" h="6628" w="14724">
                    <a:moveTo>
                      <a:pt x="0" y="6627"/>
                    </a:moveTo>
                    <a:lnTo>
                      <a:pt x="3587" y="5229"/>
                    </a:lnTo>
                    <a:lnTo>
                      <a:pt x="4064" y="5044"/>
                    </a:lnTo>
                    <a:lnTo>
                      <a:pt x="14698" y="902"/>
                    </a:lnTo>
                    <a:lnTo>
                      <a:pt x="14724" y="1"/>
                    </a:lnTo>
                    <a:lnTo>
                      <a:pt x="4064" y="3748"/>
                    </a:lnTo>
                    <a:lnTo>
                      <a:pt x="3587" y="3915"/>
                    </a:lnTo>
                    <a:lnTo>
                      <a:pt x="28" y="5167"/>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8" name="Google Shape;3238;p60"/>
              <p:cNvSpPr/>
              <p:nvPr/>
            </p:nvSpPr>
            <p:spPr>
              <a:xfrm>
                <a:off x="-1696692" y="2560987"/>
                <a:ext cx="43391" cy="96015"/>
              </a:xfrm>
              <a:custGeom>
                <a:rect b="b" l="l" r="r" t="t"/>
                <a:pathLst>
                  <a:path extrusionOk="0" h="2496" w="1128">
                    <a:moveTo>
                      <a:pt x="27" y="0"/>
                    </a:moveTo>
                    <a:lnTo>
                      <a:pt x="0" y="900"/>
                    </a:lnTo>
                    <a:lnTo>
                      <a:pt x="1100" y="2495"/>
                    </a:lnTo>
                    <a:lnTo>
                      <a:pt x="1128" y="1595"/>
                    </a:lnTo>
                    <a:lnTo>
                      <a:pt x="27" y="0"/>
                    </a:lnTo>
                    <a:close/>
                  </a:path>
                </a:pathLst>
              </a:custGeom>
              <a:solidFill>
                <a:srgbClr val="ABAB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9" name="Google Shape;3239;p60"/>
              <p:cNvSpPr/>
              <p:nvPr/>
            </p:nvSpPr>
            <p:spPr>
              <a:xfrm>
                <a:off x="-1653339" y="2411618"/>
                <a:ext cx="565357" cy="210763"/>
              </a:xfrm>
              <a:custGeom>
                <a:rect b="b" l="l" r="r" t="t"/>
                <a:pathLst>
                  <a:path extrusionOk="0" h="5479" w="14697">
                    <a:moveTo>
                      <a:pt x="169" y="5020"/>
                    </a:moveTo>
                    <a:lnTo>
                      <a:pt x="1" y="5478"/>
                    </a:lnTo>
                    <a:lnTo>
                      <a:pt x="14697" y="312"/>
                    </a:lnTo>
                    <a:lnTo>
                      <a:pt x="1429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0" name="Google Shape;3240;p60"/>
              <p:cNvSpPr/>
              <p:nvPr/>
            </p:nvSpPr>
            <p:spPr>
              <a:xfrm>
                <a:off x="-2422371" y="2386884"/>
                <a:ext cx="844785" cy="456571"/>
              </a:xfrm>
              <a:custGeom>
                <a:rect b="b" l="l" r="r" t="t"/>
                <a:pathLst>
                  <a:path extrusionOk="0" h="11869" w="21961">
                    <a:moveTo>
                      <a:pt x="1537" y="166"/>
                    </a:moveTo>
                    <a:lnTo>
                      <a:pt x="9635" y="1"/>
                    </a:lnTo>
                    <a:lnTo>
                      <a:pt x="21960" y="8161"/>
                    </a:lnTo>
                    <a:lnTo>
                      <a:pt x="21213" y="10345"/>
                    </a:lnTo>
                    <a:lnTo>
                      <a:pt x="19276" y="11868"/>
                    </a:lnTo>
                    <a:lnTo>
                      <a:pt x="1" y="1052"/>
                    </a:lnTo>
                    <a:close/>
                  </a:path>
                </a:pathLst>
              </a:custGeom>
              <a:gradFill>
                <a:gsLst>
                  <a:gs pos="0">
                    <a:schemeClr val="accent1"/>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1" name="Google Shape;3241;p60"/>
              <p:cNvSpPr/>
              <p:nvPr/>
            </p:nvSpPr>
            <p:spPr>
              <a:xfrm>
                <a:off x="-2505268" y="2462703"/>
                <a:ext cx="824435" cy="438183"/>
              </a:xfrm>
              <a:custGeom>
                <a:rect b="b" l="l" r="r" t="t"/>
                <a:pathLst>
                  <a:path extrusionOk="0" h="11391" w="21432">
                    <a:moveTo>
                      <a:pt x="185" y="1352"/>
                    </a:moveTo>
                    <a:lnTo>
                      <a:pt x="1" y="0"/>
                    </a:lnTo>
                    <a:lnTo>
                      <a:pt x="19358" y="8499"/>
                    </a:lnTo>
                    <a:lnTo>
                      <a:pt x="21431" y="9897"/>
                    </a:lnTo>
                    <a:lnTo>
                      <a:pt x="18144" y="11391"/>
                    </a:lnTo>
                    <a:lnTo>
                      <a:pt x="11722" y="10977"/>
                    </a:lnTo>
                    <a:lnTo>
                      <a:pt x="1344" y="5944"/>
                    </a:lnTo>
                    <a:lnTo>
                      <a:pt x="688" y="3646"/>
                    </a:lnTo>
                    <a:close/>
                  </a:path>
                </a:pathLst>
              </a:custGeom>
              <a:gradFill>
                <a:gsLst>
                  <a:gs pos="0">
                    <a:schemeClr val="accent1"/>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2" name="Google Shape;3242;p60"/>
              <p:cNvSpPr/>
              <p:nvPr/>
            </p:nvSpPr>
            <p:spPr>
              <a:xfrm>
                <a:off x="-2363247" y="2286792"/>
                <a:ext cx="785660" cy="414064"/>
              </a:xfrm>
              <a:custGeom>
                <a:rect b="b" l="l" r="r" t="t"/>
                <a:pathLst>
                  <a:path extrusionOk="0" h="10764" w="20424">
                    <a:moveTo>
                      <a:pt x="8098" y="0"/>
                    </a:moveTo>
                    <a:lnTo>
                      <a:pt x="0" y="165"/>
                    </a:lnTo>
                    <a:lnTo>
                      <a:pt x="2214" y="519"/>
                    </a:lnTo>
                    <a:lnTo>
                      <a:pt x="8098" y="0"/>
                    </a:lnTo>
                    <a:close/>
                    <a:moveTo>
                      <a:pt x="8098" y="0"/>
                    </a:moveTo>
                    <a:lnTo>
                      <a:pt x="10830" y="1878"/>
                    </a:lnTo>
                    <a:lnTo>
                      <a:pt x="9539" y="977"/>
                    </a:lnTo>
                    <a:lnTo>
                      <a:pt x="8098" y="0"/>
                    </a:lnTo>
                    <a:close/>
                    <a:moveTo>
                      <a:pt x="10830" y="1878"/>
                    </a:moveTo>
                    <a:lnTo>
                      <a:pt x="16922" y="6129"/>
                    </a:lnTo>
                    <a:lnTo>
                      <a:pt x="16922" y="6129"/>
                    </a:lnTo>
                    <a:lnTo>
                      <a:pt x="16816" y="5992"/>
                    </a:lnTo>
                    <a:lnTo>
                      <a:pt x="10830" y="1878"/>
                    </a:lnTo>
                    <a:close/>
                    <a:moveTo>
                      <a:pt x="16922" y="6129"/>
                    </a:moveTo>
                    <a:lnTo>
                      <a:pt x="19676" y="9700"/>
                    </a:lnTo>
                    <a:lnTo>
                      <a:pt x="20423" y="10763"/>
                    </a:lnTo>
                    <a:lnTo>
                      <a:pt x="18187" y="7011"/>
                    </a:lnTo>
                    <a:lnTo>
                      <a:pt x="16922" y="6129"/>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3" name="Google Shape;3243;p60"/>
              <p:cNvSpPr/>
              <p:nvPr/>
            </p:nvSpPr>
            <p:spPr>
              <a:xfrm>
                <a:off x="-2422371" y="2286792"/>
                <a:ext cx="816011" cy="451493"/>
              </a:xfrm>
              <a:custGeom>
                <a:rect b="b" l="l" r="r" t="t"/>
                <a:pathLst>
                  <a:path extrusionOk="0" h="11737" w="21213">
                    <a:moveTo>
                      <a:pt x="1537" y="165"/>
                    </a:moveTo>
                    <a:lnTo>
                      <a:pt x="9635" y="0"/>
                    </a:lnTo>
                    <a:lnTo>
                      <a:pt x="18353" y="5992"/>
                    </a:lnTo>
                    <a:lnTo>
                      <a:pt x="21213" y="9700"/>
                    </a:lnTo>
                    <a:lnTo>
                      <a:pt x="19518" y="11737"/>
                    </a:lnTo>
                    <a:lnTo>
                      <a:pt x="4811" y="2046"/>
                    </a:lnTo>
                    <a:lnTo>
                      <a:pt x="1" y="1052"/>
                    </a:lnTo>
                    <a:close/>
                  </a:path>
                </a:pathLst>
              </a:custGeom>
              <a:gradFill>
                <a:gsLst>
                  <a:gs pos="0">
                    <a:schemeClr val="accent1"/>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4" name="Google Shape;3244;p60"/>
              <p:cNvSpPr/>
              <p:nvPr/>
            </p:nvSpPr>
            <p:spPr>
              <a:xfrm>
                <a:off x="-2481457" y="2327259"/>
                <a:ext cx="809895" cy="448723"/>
              </a:xfrm>
              <a:custGeom>
                <a:rect b="b" l="l" r="r" t="t"/>
                <a:pathLst>
                  <a:path extrusionOk="0" h="11665" w="21054">
                    <a:moveTo>
                      <a:pt x="1537" y="0"/>
                    </a:moveTo>
                    <a:lnTo>
                      <a:pt x="0" y="888"/>
                    </a:lnTo>
                    <a:lnTo>
                      <a:pt x="725" y="4980"/>
                    </a:lnTo>
                    <a:lnTo>
                      <a:pt x="11103" y="10014"/>
                    </a:lnTo>
                    <a:lnTo>
                      <a:pt x="17525" y="11665"/>
                    </a:lnTo>
                    <a:lnTo>
                      <a:pt x="21054" y="10685"/>
                    </a:lnTo>
                    <a:lnTo>
                      <a:pt x="17068" y="7184"/>
                    </a:lnTo>
                    <a:lnTo>
                      <a:pt x="6347" y="994"/>
                    </a:lnTo>
                    <a:lnTo>
                      <a:pt x="1537" y="0"/>
                    </a:lnTo>
                    <a:close/>
                  </a:path>
                </a:pathLst>
              </a:custGeom>
              <a:gradFill>
                <a:gsLst>
                  <a:gs pos="0">
                    <a:schemeClr val="accent1"/>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5" name="Google Shape;3245;p60"/>
              <p:cNvSpPr/>
              <p:nvPr/>
            </p:nvSpPr>
            <p:spPr>
              <a:xfrm>
                <a:off x="-2453606" y="2365496"/>
                <a:ext cx="628751" cy="347015"/>
              </a:xfrm>
              <a:custGeom>
                <a:rect b="b" l="l" r="r" t="t"/>
                <a:pathLst>
                  <a:path extrusionOk="0" h="9021" w="16345">
                    <a:moveTo>
                      <a:pt x="5623" y="0"/>
                    </a:moveTo>
                    <a:lnTo>
                      <a:pt x="1" y="3986"/>
                    </a:lnTo>
                    <a:lnTo>
                      <a:pt x="10379" y="9020"/>
                    </a:lnTo>
                    <a:lnTo>
                      <a:pt x="16344" y="6190"/>
                    </a:lnTo>
                    <a:lnTo>
                      <a:pt x="5623" y="0"/>
                    </a:lnTo>
                    <a:close/>
                  </a:path>
                </a:pathLst>
              </a:custGeom>
              <a:gradFill>
                <a:gsLst>
                  <a:gs pos="0">
                    <a:schemeClr val="accent1"/>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6" name="Google Shape;3246;p60"/>
              <p:cNvSpPr/>
              <p:nvPr/>
            </p:nvSpPr>
            <p:spPr>
              <a:xfrm>
                <a:off x="-2237345" y="2286792"/>
                <a:ext cx="521004" cy="316818"/>
              </a:xfrm>
              <a:custGeom>
                <a:rect b="b" l="l" r="r" t="t"/>
                <a:pathLst>
                  <a:path extrusionOk="0" h="8236" w="13544">
                    <a:moveTo>
                      <a:pt x="4825" y="0"/>
                    </a:moveTo>
                    <a:lnTo>
                      <a:pt x="1" y="2046"/>
                    </a:lnTo>
                    <a:lnTo>
                      <a:pt x="10722" y="8236"/>
                    </a:lnTo>
                    <a:lnTo>
                      <a:pt x="13543" y="5992"/>
                    </a:lnTo>
                    <a:lnTo>
                      <a:pt x="4825" y="0"/>
                    </a:lnTo>
                    <a:close/>
                  </a:path>
                </a:pathLst>
              </a:custGeom>
              <a:gradFill>
                <a:gsLst>
                  <a:gs pos="0">
                    <a:schemeClr val="accent1"/>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7" name="Google Shape;3247;p60"/>
              <p:cNvSpPr/>
              <p:nvPr/>
            </p:nvSpPr>
            <p:spPr>
              <a:xfrm>
                <a:off x="-2505268" y="2361418"/>
                <a:ext cx="697954" cy="483344"/>
              </a:xfrm>
              <a:custGeom>
                <a:rect b="b" l="l" r="r" t="t"/>
                <a:pathLst>
                  <a:path extrusionOk="0" h="12565" w="18144">
                    <a:moveTo>
                      <a:pt x="619" y="0"/>
                    </a:moveTo>
                    <a:lnTo>
                      <a:pt x="1" y="2633"/>
                    </a:lnTo>
                    <a:lnTo>
                      <a:pt x="688" y="6279"/>
                    </a:lnTo>
                    <a:lnTo>
                      <a:pt x="11137" y="11272"/>
                    </a:lnTo>
                    <a:lnTo>
                      <a:pt x="17636" y="12564"/>
                    </a:lnTo>
                    <a:lnTo>
                      <a:pt x="18144" y="10777"/>
                    </a:lnTo>
                    <a:lnTo>
                      <a:pt x="11722" y="9126"/>
                    </a:lnTo>
                    <a:lnTo>
                      <a:pt x="1344" y="4092"/>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8" name="Google Shape;3248;p60"/>
              <p:cNvSpPr/>
              <p:nvPr/>
            </p:nvSpPr>
            <p:spPr>
              <a:xfrm>
                <a:off x="-2478802" y="2518788"/>
                <a:ext cx="424450" cy="276235"/>
              </a:xfrm>
              <a:custGeom>
                <a:rect b="b" l="l" r="r" t="t"/>
                <a:pathLst>
                  <a:path extrusionOk="0" h="7181" w="11034">
                    <a:moveTo>
                      <a:pt x="11034" y="5035"/>
                    </a:moveTo>
                    <a:lnTo>
                      <a:pt x="10449" y="7181"/>
                    </a:lnTo>
                    <a:lnTo>
                      <a:pt x="0" y="2188"/>
                    </a:lnTo>
                    <a:lnTo>
                      <a:pt x="6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9" name="Google Shape;3249;p60"/>
              <p:cNvSpPr/>
              <p:nvPr/>
            </p:nvSpPr>
            <p:spPr>
              <a:xfrm>
                <a:off x="-1671611" y="2659925"/>
                <a:ext cx="94015" cy="121096"/>
              </a:xfrm>
              <a:custGeom>
                <a:rect b="b" l="l" r="r" t="t"/>
                <a:pathLst>
                  <a:path extrusionOk="0" h="3148" w="2444">
                    <a:moveTo>
                      <a:pt x="2443" y="1063"/>
                    </a:moveTo>
                    <a:lnTo>
                      <a:pt x="241" y="3147"/>
                    </a:lnTo>
                    <a:lnTo>
                      <a:pt x="1" y="2037"/>
                    </a:lnTo>
                    <a:lnTo>
                      <a:pt x="169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0" name="Google Shape;3250;p60"/>
              <p:cNvSpPr/>
              <p:nvPr/>
            </p:nvSpPr>
            <p:spPr>
              <a:xfrm>
                <a:off x="-1826864" y="2738245"/>
                <a:ext cx="164525" cy="106517"/>
              </a:xfrm>
              <a:custGeom>
                <a:rect b="b" l="l" r="r" t="t"/>
                <a:pathLst>
                  <a:path extrusionOk="0" h="2769" w="4277">
                    <a:moveTo>
                      <a:pt x="508" y="981"/>
                    </a:moveTo>
                    <a:lnTo>
                      <a:pt x="4037" y="1"/>
                    </a:lnTo>
                    <a:lnTo>
                      <a:pt x="4277" y="1111"/>
                    </a:lnTo>
                    <a:lnTo>
                      <a:pt x="0" y="2768"/>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1" name="Google Shape;3251;p60"/>
              <p:cNvSpPr/>
              <p:nvPr/>
            </p:nvSpPr>
            <p:spPr>
              <a:xfrm>
                <a:off x="-2478802" y="2602917"/>
                <a:ext cx="424450" cy="282082"/>
              </a:xfrm>
              <a:custGeom>
                <a:rect b="b" l="l" r="r" t="t"/>
                <a:pathLst>
                  <a:path extrusionOk="0" h="7333" w="11034">
                    <a:moveTo>
                      <a:pt x="10449" y="4994"/>
                    </a:moveTo>
                    <a:lnTo>
                      <a:pt x="11034" y="7332"/>
                    </a:lnTo>
                    <a:lnTo>
                      <a:pt x="656" y="2299"/>
                    </a:lnTo>
                    <a:lnTo>
                      <a:pt x="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2" name="Google Shape;3252;p60"/>
              <p:cNvSpPr/>
              <p:nvPr/>
            </p:nvSpPr>
            <p:spPr>
              <a:xfrm>
                <a:off x="-2076861" y="2794984"/>
                <a:ext cx="269542" cy="105901"/>
              </a:xfrm>
              <a:custGeom>
                <a:rect b="b" l="l" r="r" t="t"/>
                <a:pathLst>
                  <a:path extrusionOk="0" h="2753" w="7007">
                    <a:moveTo>
                      <a:pt x="6499" y="1293"/>
                    </a:moveTo>
                    <a:lnTo>
                      <a:pt x="7007" y="2753"/>
                    </a:lnTo>
                    <a:lnTo>
                      <a:pt x="585" y="2339"/>
                    </a:lnTo>
                    <a:lnTo>
                      <a:pt x="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3" name="Google Shape;3253;p60"/>
              <p:cNvSpPr/>
              <p:nvPr/>
            </p:nvSpPr>
            <p:spPr>
              <a:xfrm>
                <a:off x="-2433180" y="2812756"/>
                <a:ext cx="330436" cy="334898"/>
              </a:xfrm>
              <a:custGeom>
                <a:rect b="b" l="l" r="r" t="t"/>
                <a:pathLst>
                  <a:path extrusionOk="0" h="8706" w="8590">
                    <a:moveTo>
                      <a:pt x="8590" y="0"/>
                    </a:moveTo>
                    <a:lnTo>
                      <a:pt x="8342" y="87"/>
                    </a:lnTo>
                    <a:lnTo>
                      <a:pt x="6893" y="1583"/>
                    </a:lnTo>
                    <a:lnTo>
                      <a:pt x="6432" y="2062"/>
                    </a:lnTo>
                    <a:lnTo>
                      <a:pt x="0" y="8705"/>
                    </a:lnTo>
                    <a:lnTo>
                      <a:pt x="406" y="8396"/>
                    </a:lnTo>
                    <a:lnTo>
                      <a:pt x="6628" y="2011"/>
                    </a:lnTo>
                    <a:lnTo>
                      <a:pt x="7013" y="1617"/>
                    </a:lnTo>
                    <a:lnTo>
                      <a:pt x="859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4" name="Google Shape;3254;p60"/>
              <p:cNvSpPr/>
              <p:nvPr/>
            </p:nvSpPr>
            <p:spPr>
              <a:xfrm>
                <a:off x="-2433296" y="3183351"/>
                <a:ext cx="74627" cy="18849"/>
              </a:xfrm>
              <a:custGeom>
                <a:rect b="b" l="l" r="r" t="t"/>
                <a:pathLst>
                  <a:path extrusionOk="0" h="490" w="1940">
                    <a:moveTo>
                      <a:pt x="0" y="0"/>
                    </a:moveTo>
                    <a:lnTo>
                      <a:pt x="405" y="119"/>
                    </a:lnTo>
                    <a:lnTo>
                      <a:pt x="1782" y="466"/>
                    </a:lnTo>
                    <a:lnTo>
                      <a:pt x="1940" y="489"/>
                    </a:lnTo>
                    <a:lnTo>
                      <a:pt x="0" y="0"/>
                    </a:lnTo>
                    <a:close/>
                  </a:path>
                </a:pathLst>
              </a:custGeom>
              <a:solidFill>
                <a:srgbClr val="3236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5" name="Google Shape;3255;p60"/>
              <p:cNvSpPr/>
              <p:nvPr/>
            </p:nvSpPr>
            <p:spPr>
              <a:xfrm>
                <a:off x="-2417563" y="2812756"/>
                <a:ext cx="389907" cy="336360"/>
              </a:xfrm>
              <a:custGeom>
                <a:rect b="b" l="l" r="r" t="t"/>
                <a:pathLst>
                  <a:path extrusionOk="0" h="8744" w="10136">
                    <a:moveTo>
                      <a:pt x="8184" y="0"/>
                    </a:moveTo>
                    <a:lnTo>
                      <a:pt x="0" y="8396"/>
                    </a:lnTo>
                    <a:lnTo>
                      <a:pt x="1376" y="8744"/>
                    </a:lnTo>
                    <a:lnTo>
                      <a:pt x="10136" y="543"/>
                    </a:lnTo>
                    <a:lnTo>
                      <a:pt x="8968" y="80"/>
                    </a:lnTo>
                    <a:lnTo>
                      <a:pt x="818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6" name="Google Shape;3256;p60"/>
              <p:cNvSpPr/>
              <p:nvPr/>
            </p:nvSpPr>
            <p:spPr>
              <a:xfrm>
                <a:off x="-2433296" y="3147615"/>
                <a:ext cx="74704" cy="54585"/>
              </a:xfrm>
              <a:custGeom>
                <a:rect b="b" l="l" r="r" t="t"/>
                <a:pathLst>
                  <a:path extrusionOk="0" h="1419" w="1942">
                    <a:moveTo>
                      <a:pt x="3" y="0"/>
                    </a:moveTo>
                    <a:lnTo>
                      <a:pt x="0" y="929"/>
                    </a:lnTo>
                    <a:lnTo>
                      <a:pt x="1940" y="1418"/>
                    </a:lnTo>
                    <a:lnTo>
                      <a:pt x="1941" y="489"/>
                    </a:lnTo>
                    <a:lnTo>
                      <a:pt x="3" y="0"/>
                    </a:lnTo>
                    <a:close/>
                  </a:path>
                </a:pathLst>
              </a:custGeom>
              <a:solidFill>
                <a:srgbClr val="5158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7" name="Google Shape;3257;p60"/>
              <p:cNvSpPr/>
              <p:nvPr/>
            </p:nvSpPr>
            <p:spPr>
              <a:xfrm>
                <a:off x="-2358708" y="2842684"/>
                <a:ext cx="353901" cy="359517"/>
              </a:xfrm>
              <a:custGeom>
                <a:rect b="b" l="l" r="r" t="t"/>
                <a:pathLst>
                  <a:path extrusionOk="0" h="9346" w="9200">
                    <a:moveTo>
                      <a:pt x="1" y="9345"/>
                    </a:moveTo>
                    <a:lnTo>
                      <a:pt x="6981" y="3149"/>
                    </a:lnTo>
                    <a:lnTo>
                      <a:pt x="7407" y="2771"/>
                    </a:lnTo>
                    <a:lnTo>
                      <a:pt x="9199" y="1182"/>
                    </a:lnTo>
                    <a:lnTo>
                      <a:pt x="8944" y="1"/>
                    </a:lnTo>
                    <a:lnTo>
                      <a:pt x="7224" y="1620"/>
                    </a:lnTo>
                    <a:lnTo>
                      <a:pt x="6812" y="2007"/>
                    </a:lnTo>
                    <a:lnTo>
                      <a:pt x="2" y="8416"/>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8" name="Google Shape;3258;p60"/>
              <p:cNvSpPr/>
              <p:nvPr/>
            </p:nvSpPr>
            <p:spPr>
              <a:xfrm>
                <a:off x="-2364671" y="2833644"/>
                <a:ext cx="350054" cy="332821"/>
              </a:xfrm>
              <a:custGeom>
                <a:rect b="b" l="l" r="r" t="t"/>
                <a:pathLst>
                  <a:path extrusionOk="0" h="8652" w="9100">
                    <a:moveTo>
                      <a:pt x="1" y="8201"/>
                    </a:moveTo>
                    <a:lnTo>
                      <a:pt x="157" y="8651"/>
                    </a:lnTo>
                    <a:lnTo>
                      <a:pt x="9099" y="236"/>
                    </a:lnTo>
                    <a:lnTo>
                      <a:pt x="8761" y="0"/>
                    </a:lnTo>
                    <a:close/>
                  </a:path>
                </a:pathLst>
              </a:custGeom>
              <a:solidFill>
                <a:srgbClr val="F7F7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9" name="Google Shape;3259;p60"/>
              <p:cNvSpPr/>
              <p:nvPr/>
            </p:nvSpPr>
            <p:spPr>
              <a:xfrm>
                <a:off x="-2433180" y="3135690"/>
                <a:ext cx="74588" cy="30774"/>
              </a:xfrm>
              <a:custGeom>
                <a:rect b="b" l="l" r="r" t="t"/>
                <a:pathLst>
                  <a:path extrusionOk="0" h="800" w="1939">
                    <a:moveTo>
                      <a:pt x="406" y="1"/>
                    </a:moveTo>
                    <a:lnTo>
                      <a:pt x="0" y="310"/>
                    </a:lnTo>
                    <a:lnTo>
                      <a:pt x="1938" y="799"/>
                    </a:lnTo>
                    <a:lnTo>
                      <a:pt x="1782" y="349"/>
                    </a:lnTo>
                    <a:lnTo>
                      <a:pt x="406" y="1"/>
                    </a:lnTo>
                    <a:close/>
                  </a:path>
                </a:pathLst>
              </a:custGeom>
              <a:solidFill>
                <a:srgbClr val="5960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0" name="Google Shape;3260;p60"/>
              <p:cNvSpPr/>
              <p:nvPr/>
            </p:nvSpPr>
            <p:spPr>
              <a:xfrm>
                <a:off x="-2517808" y="2602917"/>
                <a:ext cx="61510" cy="88514"/>
              </a:xfrm>
              <a:custGeom>
                <a:rect b="b" l="l" r="r" t="t"/>
                <a:pathLst>
                  <a:path extrusionOk="0" h="2301" w="1599">
                    <a:moveTo>
                      <a:pt x="1014" y="1"/>
                    </a:moveTo>
                    <a:lnTo>
                      <a:pt x="1" y="213"/>
                    </a:lnTo>
                    <a:lnTo>
                      <a:pt x="676" y="2301"/>
                    </a:lnTo>
                    <a:lnTo>
                      <a:pt x="1599" y="2050"/>
                    </a:lnTo>
                    <a:lnTo>
                      <a:pt x="1074" y="213"/>
                    </a:lnTo>
                    <a:lnTo>
                      <a:pt x="1014"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1" name="Google Shape;3261;p60"/>
              <p:cNvSpPr/>
              <p:nvPr/>
            </p:nvSpPr>
            <p:spPr>
              <a:xfrm>
                <a:off x="-2596511" y="2512518"/>
                <a:ext cx="117749" cy="98631"/>
              </a:xfrm>
              <a:custGeom>
                <a:rect b="b" l="l" r="r" t="t"/>
                <a:pathLst>
                  <a:path extrusionOk="0" h="2564" w="3061">
                    <a:moveTo>
                      <a:pt x="2550" y="1"/>
                    </a:moveTo>
                    <a:lnTo>
                      <a:pt x="1" y="579"/>
                    </a:lnTo>
                    <a:lnTo>
                      <a:pt x="2047" y="2563"/>
                    </a:lnTo>
                    <a:lnTo>
                      <a:pt x="3060" y="2351"/>
                    </a:lnTo>
                    <a:lnTo>
                      <a:pt x="25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2" name="Google Shape;3262;p60"/>
              <p:cNvSpPr/>
              <p:nvPr/>
            </p:nvSpPr>
            <p:spPr>
              <a:xfrm>
                <a:off x="-2596511" y="2534752"/>
                <a:ext cx="104709" cy="156678"/>
              </a:xfrm>
              <a:custGeom>
                <a:rect b="b" l="l" r="r" t="t"/>
                <a:pathLst>
                  <a:path extrusionOk="0" h="4073" w="2722">
                    <a:moveTo>
                      <a:pt x="1" y="1"/>
                    </a:moveTo>
                    <a:lnTo>
                      <a:pt x="630" y="2245"/>
                    </a:lnTo>
                    <a:lnTo>
                      <a:pt x="2722" y="4073"/>
                    </a:lnTo>
                    <a:lnTo>
                      <a:pt x="2047" y="1985"/>
                    </a:lnTo>
                    <a:lnTo>
                      <a:pt x="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3" name="Google Shape;3263;p60"/>
              <p:cNvSpPr/>
              <p:nvPr/>
            </p:nvSpPr>
            <p:spPr>
              <a:xfrm>
                <a:off x="-3058961" y="2666773"/>
                <a:ext cx="543700" cy="99438"/>
              </a:xfrm>
              <a:custGeom>
                <a:rect b="b" l="l" r="r" t="t"/>
                <a:pathLst>
                  <a:path extrusionOk="0" h="2585" w="14134">
                    <a:moveTo>
                      <a:pt x="14133" y="1"/>
                    </a:moveTo>
                    <a:lnTo>
                      <a:pt x="2104" y="2200"/>
                    </a:lnTo>
                    <a:lnTo>
                      <a:pt x="2104" y="2200"/>
                    </a:lnTo>
                    <a:lnTo>
                      <a:pt x="13715" y="125"/>
                    </a:lnTo>
                    <a:lnTo>
                      <a:pt x="14133" y="1"/>
                    </a:lnTo>
                    <a:close/>
                    <a:moveTo>
                      <a:pt x="2104" y="2200"/>
                    </a:moveTo>
                    <a:lnTo>
                      <a:pt x="149" y="2549"/>
                    </a:lnTo>
                    <a:lnTo>
                      <a:pt x="0" y="2585"/>
                    </a:lnTo>
                    <a:lnTo>
                      <a:pt x="2104" y="2200"/>
                    </a:lnTo>
                    <a:close/>
                  </a:path>
                </a:pathLst>
              </a:custGeom>
              <a:solidFill>
                <a:srgbClr val="A8A8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4" name="Google Shape;3264;p60"/>
              <p:cNvSpPr/>
              <p:nvPr/>
            </p:nvSpPr>
            <p:spPr>
              <a:xfrm>
                <a:off x="-3069924" y="2577836"/>
                <a:ext cx="549431" cy="135598"/>
              </a:xfrm>
              <a:custGeom>
                <a:rect b="b" l="l" r="r" t="t"/>
                <a:pathLst>
                  <a:path extrusionOk="0" h="3525" w="14283">
                    <a:moveTo>
                      <a:pt x="12982" y="1"/>
                    </a:moveTo>
                    <a:lnTo>
                      <a:pt x="10888" y="428"/>
                    </a:lnTo>
                    <a:lnTo>
                      <a:pt x="10396" y="528"/>
                    </a:lnTo>
                    <a:lnTo>
                      <a:pt x="1" y="2650"/>
                    </a:lnTo>
                    <a:lnTo>
                      <a:pt x="416" y="3525"/>
                    </a:lnTo>
                    <a:lnTo>
                      <a:pt x="11019" y="1614"/>
                    </a:lnTo>
                    <a:lnTo>
                      <a:pt x="11516" y="1524"/>
                    </a:lnTo>
                    <a:lnTo>
                      <a:pt x="14283" y="1025"/>
                    </a:lnTo>
                    <a:lnTo>
                      <a:pt x="1298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5" name="Google Shape;3265;p60"/>
              <p:cNvSpPr/>
              <p:nvPr/>
            </p:nvSpPr>
            <p:spPr>
              <a:xfrm>
                <a:off x="-3059461" y="2631498"/>
                <a:ext cx="559394" cy="134790"/>
              </a:xfrm>
              <a:custGeom>
                <a:rect b="b" l="l" r="r" t="t"/>
                <a:pathLst>
                  <a:path extrusionOk="0" h="3504" w="14542">
                    <a:moveTo>
                      <a:pt x="1" y="2585"/>
                    </a:moveTo>
                    <a:lnTo>
                      <a:pt x="13" y="3503"/>
                    </a:lnTo>
                    <a:lnTo>
                      <a:pt x="10882" y="1907"/>
                    </a:lnTo>
                    <a:lnTo>
                      <a:pt x="11359" y="1836"/>
                    </a:lnTo>
                    <a:lnTo>
                      <a:pt x="14542" y="1368"/>
                    </a:lnTo>
                    <a:lnTo>
                      <a:pt x="14134" y="1"/>
                    </a:lnTo>
                    <a:lnTo>
                      <a:pt x="11345" y="512"/>
                    </a:lnTo>
                    <a:lnTo>
                      <a:pt x="10875" y="598"/>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6" name="Google Shape;3266;p60"/>
              <p:cNvSpPr/>
              <p:nvPr/>
            </p:nvSpPr>
            <p:spPr>
              <a:xfrm>
                <a:off x="-3059461" y="2617265"/>
                <a:ext cx="543700" cy="113710"/>
              </a:xfrm>
              <a:custGeom>
                <a:rect b="b" l="l" r="r" t="t"/>
                <a:pathLst>
                  <a:path extrusionOk="0" h="2956" w="14134">
                    <a:moveTo>
                      <a:pt x="144" y="2500"/>
                    </a:moveTo>
                    <a:lnTo>
                      <a:pt x="1" y="2955"/>
                    </a:lnTo>
                    <a:lnTo>
                      <a:pt x="14134" y="371"/>
                    </a:lnTo>
                    <a:lnTo>
                      <a:pt x="1401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7" name="Google Shape;3267;p60"/>
              <p:cNvSpPr/>
              <p:nvPr/>
            </p:nvSpPr>
            <p:spPr>
              <a:xfrm>
                <a:off x="-2213842" y="2516057"/>
                <a:ext cx="498500" cy="302124"/>
              </a:xfrm>
              <a:custGeom>
                <a:rect b="b" l="l" r="r" t="t"/>
                <a:pathLst>
                  <a:path extrusionOk="0" h="7854" w="12959">
                    <a:moveTo>
                      <a:pt x="12908" y="1"/>
                    </a:moveTo>
                    <a:lnTo>
                      <a:pt x="10087" y="2245"/>
                    </a:lnTo>
                    <a:lnTo>
                      <a:pt x="4146" y="5062"/>
                    </a:lnTo>
                    <a:lnTo>
                      <a:pt x="1934" y="3989"/>
                    </a:lnTo>
                    <a:lnTo>
                      <a:pt x="1914" y="4005"/>
                    </a:lnTo>
                    <a:lnTo>
                      <a:pt x="0" y="5555"/>
                    </a:lnTo>
                    <a:lnTo>
                      <a:pt x="508" y="7853"/>
                    </a:lnTo>
                    <a:lnTo>
                      <a:pt x="587" y="7836"/>
                    </a:lnTo>
                    <a:lnTo>
                      <a:pt x="88" y="5586"/>
                    </a:lnTo>
                    <a:lnTo>
                      <a:pt x="1945" y="4083"/>
                    </a:lnTo>
                    <a:lnTo>
                      <a:pt x="4144" y="5149"/>
                    </a:lnTo>
                    <a:lnTo>
                      <a:pt x="4163" y="5142"/>
                    </a:lnTo>
                    <a:lnTo>
                      <a:pt x="10128" y="2313"/>
                    </a:lnTo>
                    <a:lnTo>
                      <a:pt x="12958" y="64"/>
                    </a:lnTo>
                    <a:lnTo>
                      <a:pt x="1290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8" name="Google Shape;3268;p60"/>
              <p:cNvSpPr/>
              <p:nvPr/>
            </p:nvSpPr>
            <p:spPr>
              <a:xfrm>
                <a:off x="-2123021" y="2238977"/>
                <a:ext cx="151062" cy="96476"/>
              </a:xfrm>
              <a:custGeom>
                <a:rect b="b" l="l" r="r" t="t"/>
                <a:pathLst>
                  <a:path extrusionOk="0" h="2508" w="3927">
                    <a:moveTo>
                      <a:pt x="1560" y="0"/>
                    </a:moveTo>
                    <a:lnTo>
                      <a:pt x="1" y="1282"/>
                    </a:lnTo>
                    <a:lnTo>
                      <a:pt x="1853" y="1243"/>
                    </a:lnTo>
                    <a:lnTo>
                      <a:pt x="3694" y="2508"/>
                    </a:lnTo>
                    <a:lnTo>
                      <a:pt x="3926" y="2272"/>
                    </a:lnTo>
                    <a:lnTo>
                      <a:pt x="156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9" name="Google Shape;3269;p60"/>
              <p:cNvSpPr/>
              <p:nvPr/>
            </p:nvSpPr>
            <p:spPr>
              <a:xfrm>
                <a:off x="-2185799" y="2873650"/>
                <a:ext cx="112056" cy="90206"/>
              </a:xfrm>
              <a:custGeom>
                <a:rect b="b" l="l" r="r" t="t"/>
                <a:pathLst>
                  <a:path extrusionOk="0" h="2345" w="2913">
                    <a:moveTo>
                      <a:pt x="462" y="0"/>
                    </a:moveTo>
                    <a:lnTo>
                      <a:pt x="1" y="479"/>
                    </a:lnTo>
                    <a:lnTo>
                      <a:pt x="197" y="428"/>
                    </a:lnTo>
                    <a:lnTo>
                      <a:pt x="211" y="425"/>
                    </a:lnTo>
                    <a:lnTo>
                      <a:pt x="2082" y="951"/>
                    </a:lnTo>
                    <a:lnTo>
                      <a:pt x="2302" y="1102"/>
                    </a:lnTo>
                    <a:lnTo>
                      <a:pt x="2317" y="1202"/>
                    </a:lnTo>
                    <a:lnTo>
                      <a:pt x="2486" y="2344"/>
                    </a:lnTo>
                    <a:lnTo>
                      <a:pt x="2912" y="1966"/>
                    </a:lnTo>
                    <a:lnTo>
                      <a:pt x="2743" y="825"/>
                    </a:lnTo>
                    <a:lnTo>
                      <a:pt x="2729" y="815"/>
                    </a:lnTo>
                    <a:lnTo>
                      <a:pt x="2286" y="512"/>
                    </a:lnTo>
                    <a:lnTo>
                      <a:pt x="582" y="34"/>
                    </a:lnTo>
                    <a:lnTo>
                      <a:pt x="46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0" name="Google Shape;3270;p60"/>
              <p:cNvSpPr/>
              <p:nvPr/>
            </p:nvSpPr>
            <p:spPr>
              <a:xfrm>
                <a:off x="-1542362" y="2507248"/>
                <a:ext cx="44353" cy="117518"/>
              </a:xfrm>
              <a:custGeom>
                <a:rect b="b" l="l" r="r" t="t"/>
                <a:pathLst>
                  <a:path extrusionOk="0" h="3055" w="1153">
                    <a:moveTo>
                      <a:pt x="466" y="1"/>
                    </a:moveTo>
                    <a:lnTo>
                      <a:pt x="0" y="151"/>
                    </a:lnTo>
                    <a:lnTo>
                      <a:pt x="675" y="1279"/>
                    </a:lnTo>
                    <a:lnTo>
                      <a:pt x="675" y="3054"/>
                    </a:lnTo>
                    <a:lnTo>
                      <a:pt x="1152" y="2869"/>
                    </a:lnTo>
                    <a:lnTo>
                      <a:pt x="1152" y="1147"/>
                    </a:lnTo>
                    <a:lnTo>
                      <a:pt x="46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1" name="Google Shape;3271;p60"/>
              <p:cNvSpPr/>
              <p:nvPr/>
            </p:nvSpPr>
            <p:spPr>
              <a:xfrm>
                <a:off x="-2014506" y="2214050"/>
                <a:ext cx="88821" cy="109863"/>
              </a:xfrm>
              <a:custGeom>
                <a:rect b="b" l="l" r="r" t="t"/>
                <a:pathLst>
                  <a:path extrusionOk="0" h="2856" w="2309">
                    <a:moveTo>
                      <a:pt x="271" y="1"/>
                    </a:moveTo>
                    <a:lnTo>
                      <a:pt x="1" y="407"/>
                    </a:lnTo>
                    <a:lnTo>
                      <a:pt x="1662" y="1044"/>
                    </a:lnTo>
                    <a:lnTo>
                      <a:pt x="1716" y="1107"/>
                    </a:lnTo>
                    <a:lnTo>
                      <a:pt x="1831" y="1236"/>
                    </a:lnTo>
                    <a:lnTo>
                      <a:pt x="1831" y="2856"/>
                    </a:lnTo>
                    <a:lnTo>
                      <a:pt x="2308" y="2001"/>
                    </a:lnTo>
                    <a:lnTo>
                      <a:pt x="2308" y="1055"/>
                    </a:lnTo>
                    <a:lnTo>
                      <a:pt x="2214" y="950"/>
                    </a:lnTo>
                    <a:lnTo>
                      <a:pt x="1970" y="673"/>
                    </a:lnTo>
                    <a:lnTo>
                      <a:pt x="1940" y="641"/>
                    </a:lnTo>
                    <a:lnTo>
                      <a:pt x="27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2" name="Google Shape;3272;p60"/>
              <p:cNvSpPr/>
              <p:nvPr/>
            </p:nvSpPr>
            <p:spPr>
              <a:xfrm>
                <a:off x="-2670060" y="2594300"/>
                <a:ext cx="47584" cy="110556"/>
              </a:xfrm>
              <a:custGeom>
                <a:rect b="b" l="l" r="r" t="t"/>
                <a:pathLst>
                  <a:path extrusionOk="0" h="2874" w="1237">
                    <a:moveTo>
                      <a:pt x="493" y="0"/>
                    </a:moveTo>
                    <a:lnTo>
                      <a:pt x="1" y="100"/>
                    </a:lnTo>
                    <a:lnTo>
                      <a:pt x="624" y="1186"/>
                    </a:lnTo>
                    <a:lnTo>
                      <a:pt x="675" y="1272"/>
                    </a:lnTo>
                    <a:lnTo>
                      <a:pt x="752" y="1565"/>
                    </a:lnTo>
                    <a:lnTo>
                      <a:pt x="759" y="1591"/>
                    </a:lnTo>
                    <a:lnTo>
                      <a:pt x="759" y="2874"/>
                    </a:lnTo>
                    <a:lnTo>
                      <a:pt x="1236" y="2803"/>
                    </a:lnTo>
                    <a:lnTo>
                      <a:pt x="1236" y="1529"/>
                    </a:lnTo>
                    <a:lnTo>
                      <a:pt x="1222" y="1479"/>
                    </a:lnTo>
                    <a:lnTo>
                      <a:pt x="1121" y="1096"/>
                    </a:lnTo>
                    <a:lnTo>
                      <a:pt x="1119" y="1089"/>
                    </a:lnTo>
                    <a:lnTo>
                      <a:pt x="493"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3" name="Google Shape;3273;p60"/>
              <p:cNvSpPr/>
              <p:nvPr/>
            </p:nvSpPr>
            <p:spPr>
              <a:xfrm>
                <a:off x="-2505268" y="2361418"/>
                <a:ext cx="51700" cy="241537"/>
              </a:xfrm>
              <a:custGeom>
                <a:rect b="b" l="l" r="r" t="t"/>
                <a:pathLst>
                  <a:path extrusionOk="0" h="6279" w="1344">
                    <a:moveTo>
                      <a:pt x="619" y="0"/>
                    </a:moveTo>
                    <a:lnTo>
                      <a:pt x="1" y="2633"/>
                    </a:lnTo>
                    <a:lnTo>
                      <a:pt x="688" y="6279"/>
                    </a:lnTo>
                    <a:lnTo>
                      <a:pt x="1344" y="4092"/>
                    </a:lnTo>
                    <a:lnTo>
                      <a:pt x="61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74" name="Google Shape;3274;p60"/>
              <p:cNvGrpSpPr/>
              <p:nvPr/>
            </p:nvGrpSpPr>
            <p:grpSpPr>
              <a:xfrm>
                <a:off x="-3209756" y="2554613"/>
                <a:ext cx="163333" cy="251385"/>
                <a:chOff x="-3916750" y="2838725"/>
                <a:chExt cx="106150" cy="163375"/>
              </a:xfrm>
            </p:grpSpPr>
            <p:sp>
              <p:nvSpPr>
                <p:cNvPr id="3275" name="Google Shape;3275;p60"/>
                <p:cNvSpPr/>
                <p:nvPr/>
              </p:nvSpPr>
              <p:spPr>
                <a:xfrm>
                  <a:off x="-3912025" y="2929400"/>
                  <a:ext cx="97175" cy="72700"/>
                </a:xfrm>
                <a:custGeom>
                  <a:rect b="b" l="l" r="r" t="t"/>
                  <a:pathLst>
                    <a:path extrusionOk="0" h="2908" w="3887">
                      <a:moveTo>
                        <a:pt x="1" y="1686"/>
                      </a:moveTo>
                      <a:lnTo>
                        <a:pt x="1" y="1685"/>
                      </a:lnTo>
                      <a:lnTo>
                        <a:pt x="1" y="62"/>
                      </a:lnTo>
                      <a:lnTo>
                        <a:pt x="3865" y="0"/>
                      </a:lnTo>
                      <a:lnTo>
                        <a:pt x="3865" y="1622"/>
                      </a:lnTo>
                      <a:lnTo>
                        <a:pt x="3862" y="1622"/>
                      </a:lnTo>
                      <a:cubicBezTo>
                        <a:pt x="3886" y="1926"/>
                        <a:pt x="3700" y="2235"/>
                        <a:pt x="3295" y="2468"/>
                      </a:cubicBezTo>
                      <a:cubicBezTo>
                        <a:pt x="2539" y="2904"/>
                        <a:pt x="1316" y="2908"/>
                        <a:pt x="564" y="2474"/>
                      </a:cubicBezTo>
                      <a:cubicBezTo>
                        <a:pt x="190" y="2257"/>
                        <a:pt x="2" y="1975"/>
                        <a:pt x="2" y="1691"/>
                      </a:cubicBezTo>
                      <a:lnTo>
                        <a:pt x="1" y="1691"/>
                      </a:lnTo>
                      <a:lnTo>
                        <a:pt x="1" y="1686"/>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6" name="Google Shape;3276;p60"/>
                <p:cNvSpPr/>
                <p:nvPr/>
              </p:nvSpPr>
              <p:spPr>
                <a:xfrm>
                  <a:off x="-3916750" y="2903025"/>
                  <a:ext cx="106150" cy="55825"/>
                </a:xfrm>
                <a:custGeom>
                  <a:rect b="b" l="l" r="r" t="t"/>
                  <a:pathLst>
                    <a:path extrusionOk="0" h="2233" w="4246">
                      <a:moveTo>
                        <a:pt x="2135" y="1"/>
                      </a:moveTo>
                      <a:cubicBezTo>
                        <a:pt x="1638" y="1"/>
                        <a:pt x="1141" y="110"/>
                        <a:pt x="760" y="329"/>
                      </a:cubicBezTo>
                      <a:cubicBezTo>
                        <a:pt x="3" y="766"/>
                        <a:pt x="0" y="1474"/>
                        <a:pt x="753" y="1907"/>
                      </a:cubicBezTo>
                      <a:cubicBezTo>
                        <a:pt x="1127" y="2124"/>
                        <a:pt x="1618" y="2232"/>
                        <a:pt x="2110" y="2232"/>
                      </a:cubicBezTo>
                      <a:cubicBezTo>
                        <a:pt x="2607" y="2232"/>
                        <a:pt x="3105" y="2122"/>
                        <a:pt x="3486" y="1903"/>
                      </a:cubicBezTo>
                      <a:cubicBezTo>
                        <a:pt x="4243" y="1466"/>
                        <a:pt x="4246" y="758"/>
                        <a:pt x="3494" y="325"/>
                      </a:cubicBezTo>
                      <a:cubicBezTo>
                        <a:pt x="3119" y="109"/>
                        <a:pt x="2627" y="1"/>
                        <a:pt x="213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7" name="Google Shape;3277;p60"/>
                <p:cNvSpPr/>
                <p:nvPr/>
              </p:nvSpPr>
              <p:spPr>
                <a:xfrm>
                  <a:off x="-3903975" y="2906525"/>
                  <a:ext cx="81075" cy="44725"/>
                </a:xfrm>
                <a:custGeom>
                  <a:rect b="b" l="l" r="r" t="t"/>
                  <a:pathLst>
                    <a:path extrusionOk="0" h="1789" w="3243">
                      <a:moveTo>
                        <a:pt x="3223" y="0"/>
                      </a:moveTo>
                      <a:lnTo>
                        <a:pt x="0" y="51"/>
                      </a:lnTo>
                      <a:lnTo>
                        <a:pt x="0" y="860"/>
                      </a:lnTo>
                      <a:lnTo>
                        <a:pt x="0" y="863"/>
                      </a:lnTo>
                      <a:lnTo>
                        <a:pt x="0" y="866"/>
                      </a:lnTo>
                      <a:cubicBezTo>
                        <a:pt x="0" y="1103"/>
                        <a:pt x="157" y="1338"/>
                        <a:pt x="468" y="1518"/>
                      </a:cubicBezTo>
                      <a:cubicBezTo>
                        <a:pt x="781" y="1698"/>
                        <a:pt x="1191" y="1788"/>
                        <a:pt x="1602" y="1788"/>
                      </a:cubicBezTo>
                      <a:cubicBezTo>
                        <a:pt x="2016" y="1788"/>
                        <a:pt x="2431" y="1697"/>
                        <a:pt x="2749" y="1514"/>
                      </a:cubicBezTo>
                      <a:cubicBezTo>
                        <a:pt x="3086" y="1320"/>
                        <a:pt x="3243" y="1061"/>
                        <a:pt x="3223" y="808"/>
                      </a:cubicBezTo>
                      <a:lnTo>
                        <a:pt x="322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8" name="Google Shape;3278;p60"/>
                <p:cNvSpPr/>
                <p:nvPr/>
              </p:nvSpPr>
              <p:spPr>
                <a:xfrm>
                  <a:off x="-3907975" y="2884525"/>
                  <a:ext cx="88575" cy="46575"/>
                </a:xfrm>
                <a:custGeom>
                  <a:rect b="b" l="l" r="r" t="t"/>
                  <a:pathLst>
                    <a:path extrusionOk="0" h="1863" w="3543">
                      <a:moveTo>
                        <a:pt x="1783" y="0"/>
                      </a:moveTo>
                      <a:cubicBezTo>
                        <a:pt x="1369" y="0"/>
                        <a:pt x="953" y="92"/>
                        <a:pt x="635" y="276"/>
                      </a:cubicBezTo>
                      <a:cubicBezTo>
                        <a:pt x="3" y="640"/>
                        <a:pt x="0" y="1229"/>
                        <a:pt x="628" y="1592"/>
                      </a:cubicBezTo>
                      <a:cubicBezTo>
                        <a:pt x="940" y="1772"/>
                        <a:pt x="1350" y="1862"/>
                        <a:pt x="1761" y="1862"/>
                      </a:cubicBezTo>
                      <a:cubicBezTo>
                        <a:pt x="2176" y="1862"/>
                        <a:pt x="2591" y="1771"/>
                        <a:pt x="2909" y="1588"/>
                      </a:cubicBezTo>
                      <a:cubicBezTo>
                        <a:pt x="3540" y="1223"/>
                        <a:pt x="3543" y="634"/>
                        <a:pt x="2915" y="271"/>
                      </a:cubicBezTo>
                      <a:cubicBezTo>
                        <a:pt x="2603" y="90"/>
                        <a:pt x="2194" y="0"/>
                        <a:pt x="17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9" name="Google Shape;3279;p60"/>
                <p:cNvSpPr/>
                <p:nvPr/>
              </p:nvSpPr>
              <p:spPr>
                <a:xfrm>
                  <a:off x="-3884325" y="2871525"/>
                  <a:ext cx="36125" cy="42625"/>
                </a:xfrm>
                <a:custGeom>
                  <a:rect b="b" l="l" r="r" t="t"/>
                  <a:pathLst>
                    <a:path extrusionOk="0" h="1705" w="1445">
                      <a:moveTo>
                        <a:pt x="1435" y="0"/>
                      </a:moveTo>
                      <a:lnTo>
                        <a:pt x="0" y="23"/>
                      </a:lnTo>
                      <a:lnTo>
                        <a:pt x="0" y="1292"/>
                      </a:lnTo>
                      <a:lnTo>
                        <a:pt x="0" y="1294"/>
                      </a:lnTo>
                      <a:cubicBezTo>
                        <a:pt x="2" y="1399"/>
                        <a:pt x="71" y="1503"/>
                        <a:pt x="209" y="1583"/>
                      </a:cubicBezTo>
                      <a:cubicBezTo>
                        <a:pt x="349" y="1664"/>
                        <a:pt x="532" y="1704"/>
                        <a:pt x="715" y="1704"/>
                      </a:cubicBezTo>
                      <a:cubicBezTo>
                        <a:pt x="899" y="1704"/>
                        <a:pt x="1083" y="1663"/>
                        <a:pt x="1225" y="1582"/>
                      </a:cubicBezTo>
                      <a:cubicBezTo>
                        <a:pt x="1374" y="1495"/>
                        <a:pt x="1445" y="1380"/>
                        <a:pt x="1435" y="1268"/>
                      </a:cubicBezTo>
                      <a:lnTo>
                        <a:pt x="143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0" name="Google Shape;3280;p60"/>
                <p:cNvSpPr/>
                <p:nvPr/>
              </p:nvSpPr>
              <p:spPr>
                <a:xfrm>
                  <a:off x="-3896025" y="2838725"/>
                  <a:ext cx="56700" cy="56350"/>
                </a:xfrm>
                <a:custGeom>
                  <a:rect b="b" l="l" r="r" t="t"/>
                  <a:pathLst>
                    <a:path extrusionOk="0" h="2254" w="2268">
                      <a:moveTo>
                        <a:pt x="1157" y="0"/>
                      </a:moveTo>
                      <a:cubicBezTo>
                        <a:pt x="47" y="0"/>
                        <a:pt x="114" y="1302"/>
                        <a:pt x="114" y="1302"/>
                      </a:cubicBezTo>
                      <a:cubicBezTo>
                        <a:pt x="114" y="1302"/>
                        <a:pt x="1" y="2192"/>
                        <a:pt x="954" y="2249"/>
                      </a:cubicBezTo>
                      <a:cubicBezTo>
                        <a:pt x="1008" y="2252"/>
                        <a:pt x="1059" y="2254"/>
                        <a:pt x="1107" y="2254"/>
                      </a:cubicBezTo>
                      <a:cubicBezTo>
                        <a:pt x="2171" y="2254"/>
                        <a:pt x="2172" y="1518"/>
                        <a:pt x="2172" y="1518"/>
                      </a:cubicBezTo>
                      <a:cubicBezTo>
                        <a:pt x="2172" y="1518"/>
                        <a:pt x="2268" y="0"/>
                        <a:pt x="1157" y="0"/>
                      </a:cubicBezTo>
                      <a:close/>
                    </a:path>
                  </a:pathLst>
                </a:custGeom>
                <a:gradFill>
                  <a:gsLst>
                    <a:gs pos="0">
                      <a:schemeClr val="accent1"/>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81" name="Google Shape;3281;p60"/>
              <p:cNvGrpSpPr/>
              <p:nvPr/>
            </p:nvGrpSpPr>
            <p:grpSpPr>
              <a:xfrm>
                <a:off x="-2491885" y="3025377"/>
                <a:ext cx="163333" cy="251385"/>
                <a:chOff x="-3916750" y="2838725"/>
                <a:chExt cx="106150" cy="163375"/>
              </a:xfrm>
            </p:grpSpPr>
            <p:sp>
              <p:nvSpPr>
                <p:cNvPr id="3282" name="Google Shape;3282;p60"/>
                <p:cNvSpPr/>
                <p:nvPr/>
              </p:nvSpPr>
              <p:spPr>
                <a:xfrm>
                  <a:off x="-3912025" y="2929400"/>
                  <a:ext cx="97175" cy="72700"/>
                </a:xfrm>
                <a:custGeom>
                  <a:rect b="b" l="l" r="r" t="t"/>
                  <a:pathLst>
                    <a:path extrusionOk="0" h="2908" w="3887">
                      <a:moveTo>
                        <a:pt x="1" y="1686"/>
                      </a:moveTo>
                      <a:lnTo>
                        <a:pt x="1" y="1685"/>
                      </a:lnTo>
                      <a:lnTo>
                        <a:pt x="1" y="62"/>
                      </a:lnTo>
                      <a:lnTo>
                        <a:pt x="3865" y="0"/>
                      </a:lnTo>
                      <a:lnTo>
                        <a:pt x="3865" y="1622"/>
                      </a:lnTo>
                      <a:lnTo>
                        <a:pt x="3862" y="1622"/>
                      </a:lnTo>
                      <a:cubicBezTo>
                        <a:pt x="3886" y="1926"/>
                        <a:pt x="3700" y="2235"/>
                        <a:pt x="3295" y="2468"/>
                      </a:cubicBezTo>
                      <a:cubicBezTo>
                        <a:pt x="2539" y="2904"/>
                        <a:pt x="1316" y="2908"/>
                        <a:pt x="564" y="2474"/>
                      </a:cubicBezTo>
                      <a:cubicBezTo>
                        <a:pt x="190" y="2257"/>
                        <a:pt x="2" y="1975"/>
                        <a:pt x="2" y="1691"/>
                      </a:cubicBezTo>
                      <a:lnTo>
                        <a:pt x="1" y="1691"/>
                      </a:lnTo>
                      <a:lnTo>
                        <a:pt x="1" y="1686"/>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3" name="Google Shape;3283;p60"/>
                <p:cNvSpPr/>
                <p:nvPr/>
              </p:nvSpPr>
              <p:spPr>
                <a:xfrm>
                  <a:off x="-3916750" y="2903025"/>
                  <a:ext cx="106150" cy="55825"/>
                </a:xfrm>
                <a:custGeom>
                  <a:rect b="b" l="l" r="r" t="t"/>
                  <a:pathLst>
                    <a:path extrusionOk="0" h="2233" w="4246">
                      <a:moveTo>
                        <a:pt x="2135" y="1"/>
                      </a:moveTo>
                      <a:cubicBezTo>
                        <a:pt x="1638" y="1"/>
                        <a:pt x="1141" y="110"/>
                        <a:pt x="760" y="329"/>
                      </a:cubicBezTo>
                      <a:cubicBezTo>
                        <a:pt x="3" y="766"/>
                        <a:pt x="0" y="1474"/>
                        <a:pt x="753" y="1907"/>
                      </a:cubicBezTo>
                      <a:cubicBezTo>
                        <a:pt x="1127" y="2124"/>
                        <a:pt x="1618" y="2232"/>
                        <a:pt x="2110" y="2232"/>
                      </a:cubicBezTo>
                      <a:cubicBezTo>
                        <a:pt x="2607" y="2232"/>
                        <a:pt x="3105" y="2122"/>
                        <a:pt x="3486" y="1903"/>
                      </a:cubicBezTo>
                      <a:cubicBezTo>
                        <a:pt x="4243" y="1466"/>
                        <a:pt x="4246" y="758"/>
                        <a:pt x="3494" y="325"/>
                      </a:cubicBezTo>
                      <a:cubicBezTo>
                        <a:pt x="3119" y="109"/>
                        <a:pt x="2627" y="1"/>
                        <a:pt x="213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4" name="Google Shape;3284;p60"/>
                <p:cNvSpPr/>
                <p:nvPr/>
              </p:nvSpPr>
              <p:spPr>
                <a:xfrm>
                  <a:off x="-3903975" y="2906525"/>
                  <a:ext cx="81075" cy="44725"/>
                </a:xfrm>
                <a:custGeom>
                  <a:rect b="b" l="l" r="r" t="t"/>
                  <a:pathLst>
                    <a:path extrusionOk="0" h="1789" w="3243">
                      <a:moveTo>
                        <a:pt x="3223" y="0"/>
                      </a:moveTo>
                      <a:lnTo>
                        <a:pt x="0" y="51"/>
                      </a:lnTo>
                      <a:lnTo>
                        <a:pt x="0" y="860"/>
                      </a:lnTo>
                      <a:lnTo>
                        <a:pt x="0" y="863"/>
                      </a:lnTo>
                      <a:lnTo>
                        <a:pt x="0" y="866"/>
                      </a:lnTo>
                      <a:cubicBezTo>
                        <a:pt x="0" y="1103"/>
                        <a:pt x="157" y="1338"/>
                        <a:pt x="468" y="1518"/>
                      </a:cubicBezTo>
                      <a:cubicBezTo>
                        <a:pt x="781" y="1698"/>
                        <a:pt x="1191" y="1788"/>
                        <a:pt x="1602" y="1788"/>
                      </a:cubicBezTo>
                      <a:cubicBezTo>
                        <a:pt x="2016" y="1788"/>
                        <a:pt x="2431" y="1697"/>
                        <a:pt x="2749" y="1514"/>
                      </a:cubicBezTo>
                      <a:cubicBezTo>
                        <a:pt x="3086" y="1320"/>
                        <a:pt x="3243" y="1061"/>
                        <a:pt x="3223" y="808"/>
                      </a:cubicBezTo>
                      <a:lnTo>
                        <a:pt x="322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5" name="Google Shape;3285;p60"/>
                <p:cNvSpPr/>
                <p:nvPr/>
              </p:nvSpPr>
              <p:spPr>
                <a:xfrm>
                  <a:off x="-3907975" y="2884525"/>
                  <a:ext cx="88575" cy="46575"/>
                </a:xfrm>
                <a:custGeom>
                  <a:rect b="b" l="l" r="r" t="t"/>
                  <a:pathLst>
                    <a:path extrusionOk="0" h="1863" w="3543">
                      <a:moveTo>
                        <a:pt x="1783" y="0"/>
                      </a:moveTo>
                      <a:cubicBezTo>
                        <a:pt x="1369" y="0"/>
                        <a:pt x="953" y="92"/>
                        <a:pt x="635" y="276"/>
                      </a:cubicBezTo>
                      <a:cubicBezTo>
                        <a:pt x="3" y="640"/>
                        <a:pt x="0" y="1229"/>
                        <a:pt x="628" y="1592"/>
                      </a:cubicBezTo>
                      <a:cubicBezTo>
                        <a:pt x="940" y="1772"/>
                        <a:pt x="1350" y="1862"/>
                        <a:pt x="1761" y="1862"/>
                      </a:cubicBezTo>
                      <a:cubicBezTo>
                        <a:pt x="2176" y="1862"/>
                        <a:pt x="2591" y="1771"/>
                        <a:pt x="2909" y="1588"/>
                      </a:cubicBezTo>
                      <a:cubicBezTo>
                        <a:pt x="3540" y="1223"/>
                        <a:pt x="3543" y="634"/>
                        <a:pt x="2915" y="271"/>
                      </a:cubicBezTo>
                      <a:cubicBezTo>
                        <a:pt x="2603" y="90"/>
                        <a:pt x="2194" y="0"/>
                        <a:pt x="17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6" name="Google Shape;3286;p60"/>
                <p:cNvSpPr/>
                <p:nvPr/>
              </p:nvSpPr>
              <p:spPr>
                <a:xfrm>
                  <a:off x="-3884325" y="2871525"/>
                  <a:ext cx="36125" cy="42625"/>
                </a:xfrm>
                <a:custGeom>
                  <a:rect b="b" l="l" r="r" t="t"/>
                  <a:pathLst>
                    <a:path extrusionOk="0" h="1705" w="1445">
                      <a:moveTo>
                        <a:pt x="1435" y="0"/>
                      </a:moveTo>
                      <a:lnTo>
                        <a:pt x="0" y="23"/>
                      </a:lnTo>
                      <a:lnTo>
                        <a:pt x="0" y="1292"/>
                      </a:lnTo>
                      <a:lnTo>
                        <a:pt x="0" y="1294"/>
                      </a:lnTo>
                      <a:cubicBezTo>
                        <a:pt x="2" y="1399"/>
                        <a:pt x="71" y="1503"/>
                        <a:pt x="209" y="1583"/>
                      </a:cubicBezTo>
                      <a:cubicBezTo>
                        <a:pt x="349" y="1664"/>
                        <a:pt x="532" y="1704"/>
                        <a:pt x="715" y="1704"/>
                      </a:cubicBezTo>
                      <a:cubicBezTo>
                        <a:pt x="899" y="1704"/>
                        <a:pt x="1083" y="1663"/>
                        <a:pt x="1225" y="1582"/>
                      </a:cubicBezTo>
                      <a:cubicBezTo>
                        <a:pt x="1374" y="1495"/>
                        <a:pt x="1445" y="1380"/>
                        <a:pt x="1435" y="1268"/>
                      </a:cubicBezTo>
                      <a:lnTo>
                        <a:pt x="143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7" name="Google Shape;3287;p60"/>
                <p:cNvSpPr/>
                <p:nvPr/>
              </p:nvSpPr>
              <p:spPr>
                <a:xfrm>
                  <a:off x="-3896025" y="2838725"/>
                  <a:ext cx="56700" cy="56350"/>
                </a:xfrm>
                <a:custGeom>
                  <a:rect b="b" l="l" r="r" t="t"/>
                  <a:pathLst>
                    <a:path extrusionOk="0" h="2254" w="2268">
                      <a:moveTo>
                        <a:pt x="1157" y="0"/>
                      </a:moveTo>
                      <a:cubicBezTo>
                        <a:pt x="47" y="0"/>
                        <a:pt x="114" y="1302"/>
                        <a:pt x="114" y="1302"/>
                      </a:cubicBezTo>
                      <a:cubicBezTo>
                        <a:pt x="114" y="1302"/>
                        <a:pt x="1" y="2192"/>
                        <a:pt x="954" y="2249"/>
                      </a:cubicBezTo>
                      <a:cubicBezTo>
                        <a:pt x="1008" y="2252"/>
                        <a:pt x="1059" y="2254"/>
                        <a:pt x="1107" y="2254"/>
                      </a:cubicBezTo>
                      <a:cubicBezTo>
                        <a:pt x="2171" y="2254"/>
                        <a:pt x="2172" y="1518"/>
                        <a:pt x="2172" y="1518"/>
                      </a:cubicBezTo>
                      <a:cubicBezTo>
                        <a:pt x="2172" y="1518"/>
                        <a:pt x="2268" y="0"/>
                        <a:pt x="1157" y="0"/>
                      </a:cubicBezTo>
                      <a:close/>
                    </a:path>
                  </a:pathLst>
                </a:custGeom>
                <a:gradFill>
                  <a:gsLst>
                    <a:gs pos="0">
                      <a:schemeClr val="accent1"/>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288" name="Google Shape;3288;p60"/>
            <p:cNvGrpSpPr/>
            <p:nvPr/>
          </p:nvGrpSpPr>
          <p:grpSpPr>
            <a:xfrm>
              <a:off x="3792143" y="3346195"/>
              <a:ext cx="814292" cy="488991"/>
              <a:chOff x="3357500" y="1620888"/>
              <a:chExt cx="867375" cy="457300"/>
            </a:xfrm>
          </p:grpSpPr>
          <p:sp>
            <p:nvSpPr>
              <p:cNvPr id="3289" name="Google Shape;3289;p60"/>
              <p:cNvSpPr/>
              <p:nvPr/>
            </p:nvSpPr>
            <p:spPr>
              <a:xfrm>
                <a:off x="3782200" y="1681538"/>
                <a:ext cx="442675" cy="329775"/>
              </a:xfrm>
              <a:custGeom>
                <a:rect b="b" l="l" r="r" t="t"/>
                <a:pathLst>
                  <a:path extrusionOk="0" h="13191" w="17707">
                    <a:moveTo>
                      <a:pt x="11091" y="0"/>
                    </a:moveTo>
                    <a:lnTo>
                      <a:pt x="0" y="6481"/>
                    </a:lnTo>
                    <a:lnTo>
                      <a:pt x="11478" y="13191"/>
                    </a:lnTo>
                    <a:cubicBezTo>
                      <a:pt x="11480" y="13189"/>
                      <a:pt x="11486" y="13188"/>
                      <a:pt x="11491" y="13186"/>
                    </a:cubicBezTo>
                    <a:lnTo>
                      <a:pt x="11492" y="13186"/>
                    </a:lnTo>
                    <a:cubicBezTo>
                      <a:pt x="17676" y="9614"/>
                      <a:pt x="17707" y="3820"/>
                      <a:pt x="11561" y="248"/>
                    </a:cubicBezTo>
                    <a:cubicBezTo>
                      <a:pt x="11412" y="159"/>
                      <a:pt x="11246" y="84"/>
                      <a:pt x="11092" y="0"/>
                    </a:cubicBezTo>
                    <a:close/>
                  </a:path>
                </a:pathLst>
              </a:custGeom>
              <a:gradFill>
                <a:gsLst>
                  <a:gs pos="0">
                    <a:schemeClr val="accent1"/>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0" name="Google Shape;3290;p60"/>
              <p:cNvSpPr/>
              <p:nvPr/>
            </p:nvSpPr>
            <p:spPr>
              <a:xfrm>
                <a:off x="3514225" y="1620888"/>
                <a:ext cx="545300" cy="222675"/>
              </a:xfrm>
              <a:custGeom>
                <a:rect b="b" l="l" r="r" t="t"/>
                <a:pathLst>
                  <a:path extrusionOk="0" h="8907" w="21812">
                    <a:moveTo>
                      <a:pt x="11107" y="0"/>
                    </a:moveTo>
                    <a:cubicBezTo>
                      <a:pt x="7098" y="0"/>
                      <a:pt x="3084" y="880"/>
                      <a:pt x="1" y="2642"/>
                    </a:cubicBezTo>
                    <a:lnTo>
                      <a:pt x="10719" y="8907"/>
                    </a:lnTo>
                    <a:lnTo>
                      <a:pt x="21811" y="2426"/>
                    </a:lnTo>
                    <a:cubicBezTo>
                      <a:pt x="18796" y="810"/>
                      <a:pt x="14953" y="0"/>
                      <a:pt x="11107" y="0"/>
                    </a:cubicBezTo>
                    <a:close/>
                  </a:path>
                </a:pathLst>
              </a:custGeom>
              <a:gradFill>
                <a:gsLst>
                  <a:gs pos="0">
                    <a:schemeClr val="accent1"/>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1" name="Google Shape;3291;p60"/>
              <p:cNvSpPr/>
              <p:nvPr/>
            </p:nvSpPr>
            <p:spPr>
              <a:xfrm>
                <a:off x="3503475" y="1843538"/>
                <a:ext cx="565700" cy="234650"/>
              </a:xfrm>
              <a:custGeom>
                <a:rect b="b" l="l" r="r" t="t"/>
                <a:pathLst>
                  <a:path extrusionOk="0" h="9386" w="22628">
                    <a:moveTo>
                      <a:pt x="11149" y="1"/>
                    </a:moveTo>
                    <a:lnTo>
                      <a:pt x="0" y="6523"/>
                    </a:lnTo>
                    <a:cubicBezTo>
                      <a:pt x="102" y="6584"/>
                      <a:pt x="199" y="6648"/>
                      <a:pt x="302" y="6706"/>
                    </a:cubicBezTo>
                    <a:cubicBezTo>
                      <a:pt x="3375" y="8492"/>
                      <a:pt x="7412" y="9385"/>
                      <a:pt x="11455" y="9385"/>
                    </a:cubicBezTo>
                    <a:cubicBezTo>
                      <a:pt x="15492" y="9385"/>
                      <a:pt x="19534" y="8494"/>
                      <a:pt x="22627" y="6711"/>
                    </a:cubicBezTo>
                    <a:lnTo>
                      <a:pt x="11149" y="1"/>
                    </a:lnTo>
                    <a:close/>
                  </a:path>
                </a:pathLst>
              </a:custGeom>
              <a:gradFill>
                <a:gsLst>
                  <a:gs pos="0">
                    <a:schemeClr val="accent1"/>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2" name="Google Shape;3292;p60"/>
              <p:cNvSpPr/>
              <p:nvPr/>
            </p:nvSpPr>
            <p:spPr>
              <a:xfrm>
                <a:off x="3357500" y="1686913"/>
                <a:ext cx="424725" cy="319700"/>
              </a:xfrm>
              <a:custGeom>
                <a:rect b="b" l="l" r="r" t="t"/>
                <a:pathLst>
                  <a:path extrusionOk="0" h="12788" w="16989">
                    <a:moveTo>
                      <a:pt x="6270" y="1"/>
                    </a:moveTo>
                    <a:cubicBezTo>
                      <a:pt x="6253" y="12"/>
                      <a:pt x="6232" y="21"/>
                      <a:pt x="6215" y="33"/>
                    </a:cubicBezTo>
                    <a:lnTo>
                      <a:pt x="6213" y="33"/>
                    </a:lnTo>
                    <a:cubicBezTo>
                      <a:pt x="128" y="3545"/>
                      <a:pt x="0" y="9202"/>
                      <a:pt x="5839" y="12788"/>
                    </a:cubicBezTo>
                    <a:lnTo>
                      <a:pt x="16988" y="6266"/>
                    </a:lnTo>
                    <a:lnTo>
                      <a:pt x="6270" y="1"/>
                    </a:lnTo>
                    <a:close/>
                  </a:path>
                </a:pathLst>
              </a:custGeom>
              <a:gradFill>
                <a:gsLst>
                  <a:gs pos="0">
                    <a:schemeClr val="accent1"/>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93" name="Google Shape;3293;p60"/>
            <p:cNvGrpSpPr/>
            <p:nvPr/>
          </p:nvGrpSpPr>
          <p:grpSpPr>
            <a:xfrm>
              <a:off x="3024078" y="2806336"/>
              <a:ext cx="814292" cy="488991"/>
              <a:chOff x="3357500" y="1620888"/>
              <a:chExt cx="867375" cy="457300"/>
            </a:xfrm>
          </p:grpSpPr>
          <p:sp>
            <p:nvSpPr>
              <p:cNvPr id="3294" name="Google Shape;3294;p60"/>
              <p:cNvSpPr/>
              <p:nvPr/>
            </p:nvSpPr>
            <p:spPr>
              <a:xfrm>
                <a:off x="3782200" y="1681538"/>
                <a:ext cx="442675" cy="329775"/>
              </a:xfrm>
              <a:custGeom>
                <a:rect b="b" l="l" r="r" t="t"/>
                <a:pathLst>
                  <a:path extrusionOk="0" h="13191" w="17707">
                    <a:moveTo>
                      <a:pt x="11091" y="0"/>
                    </a:moveTo>
                    <a:lnTo>
                      <a:pt x="0" y="6481"/>
                    </a:lnTo>
                    <a:lnTo>
                      <a:pt x="11478" y="13191"/>
                    </a:lnTo>
                    <a:cubicBezTo>
                      <a:pt x="11480" y="13189"/>
                      <a:pt x="11486" y="13188"/>
                      <a:pt x="11491" y="13186"/>
                    </a:cubicBezTo>
                    <a:lnTo>
                      <a:pt x="11492" y="13186"/>
                    </a:lnTo>
                    <a:cubicBezTo>
                      <a:pt x="17676" y="9614"/>
                      <a:pt x="17707" y="3820"/>
                      <a:pt x="11561" y="248"/>
                    </a:cubicBezTo>
                    <a:cubicBezTo>
                      <a:pt x="11412" y="159"/>
                      <a:pt x="11246" y="84"/>
                      <a:pt x="11092" y="0"/>
                    </a:cubicBezTo>
                    <a:close/>
                  </a:path>
                </a:pathLst>
              </a:custGeom>
              <a:gradFill>
                <a:gsLst>
                  <a:gs pos="0">
                    <a:schemeClr val="accent1"/>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5" name="Google Shape;3295;p60"/>
              <p:cNvSpPr/>
              <p:nvPr/>
            </p:nvSpPr>
            <p:spPr>
              <a:xfrm>
                <a:off x="3514225" y="1620888"/>
                <a:ext cx="545300" cy="222675"/>
              </a:xfrm>
              <a:custGeom>
                <a:rect b="b" l="l" r="r" t="t"/>
                <a:pathLst>
                  <a:path extrusionOk="0" h="8907" w="21812">
                    <a:moveTo>
                      <a:pt x="11107" y="0"/>
                    </a:moveTo>
                    <a:cubicBezTo>
                      <a:pt x="7098" y="0"/>
                      <a:pt x="3084" y="880"/>
                      <a:pt x="1" y="2642"/>
                    </a:cubicBezTo>
                    <a:lnTo>
                      <a:pt x="10719" y="8907"/>
                    </a:lnTo>
                    <a:lnTo>
                      <a:pt x="21811" y="2426"/>
                    </a:lnTo>
                    <a:cubicBezTo>
                      <a:pt x="18796" y="810"/>
                      <a:pt x="14953" y="0"/>
                      <a:pt x="11107" y="0"/>
                    </a:cubicBezTo>
                    <a:close/>
                  </a:path>
                </a:pathLst>
              </a:custGeom>
              <a:gradFill>
                <a:gsLst>
                  <a:gs pos="0">
                    <a:schemeClr val="accent1"/>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6" name="Google Shape;3296;p60"/>
              <p:cNvSpPr/>
              <p:nvPr/>
            </p:nvSpPr>
            <p:spPr>
              <a:xfrm>
                <a:off x="3503475" y="1843538"/>
                <a:ext cx="565700" cy="234650"/>
              </a:xfrm>
              <a:custGeom>
                <a:rect b="b" l="l" r="r" t="t"/>
                <a:pathLst>
                  <a:path extrusionOk="0" h="9386" w="22628">
                    <a:moveTo>
                      <a:pt x="11149" y="1"/>
                    </a:moveTo>
                    <a:lnTo>
                      <a:pt x="0" y="6523"/>
                    </a:lnTo>
                    <a:cubicBezTo>
                      <a:pt x="102" y="6584"/>
                      <a:pt x="199" y="6648"/>
                      <a:pt x="302" y="6706"/>
                    </a:cubicBezTo>
                    <a:cubicBezTo>
                      <a:pt x="3375" y="8492"/>
                      <a:pt x="7412" y="9385"/>
                      <a:pt x="11455" y="9385"/>
                    </a:cubicBezTo>
                    <a:cubicBezTo>
                      <a:pt x="15492" y="9385"/>
                      <a:pt x="19534" y="8494"/>
                      <a:pt x="22627" y="6711"/>
                    </a:cubicBezTo>
                    <a:lnTo>
                      <a:pt x="11149" y="1"/>
                    </a:lnTo>
                    <a:close/>
                  </a:path>
                </a:pathLst>
              </a:custGeom>
              <a:gradFill>
                <a:gsLst>
                  <a:gs pos="0">
                    <a:schemeClr val="accent1"/>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7" name="Google Shape;3297;p60"/>
              <p:cNvSpPr/>
              <p:nvPr/>
            </p:nvSpPr>
            <p:spPr>
              <a:xfrm>
                <a:off x="3357500" y="1686913"/>
                <a:ext cx="424725" cy="319700"/>
              </a:xfrm>
              <a:custGeom>
                <a:rect b="b" l="l" r="r" t="t"/>
                <a:pathLst>
                  <a:path extrusionOk="0" h="12788" w="16989">
                    <a:moveTo>
                      <a:pt x="6270" y="1"/>
                    </a:moveTo>
                    <a:cubicBezTo>
                      <a:pt x="6253" y="12"/>
                      <a:pt x="6232" y="21"/>
                      <a:pt x="6215" y="33"/>
                    </a:cubicBezTo>
                    <a:lnTo>
                      <a:pt x="6213" y="33"/>
                    </a:lnTo>
                    <a:cubicBezTo>
                      <a:pt x="128" y="3545"/>
                      <a:pt x="0" y="9202"/>
                      <a:pt x="5839" y="12788"/>
                    </a:cubicBezTo>
                    <a:lnTo>
                      <a:pt x="16988" y="6266"/>
                    </a:lnTo>
                    <a:lnTo>
                      <a:pt x="6270" y="1"/>
                    </a:lnTo>
                    <a:close/>
                  </a:path>
                </a:pathLst>
              </a:custGeom>
              <a:gradFill>
                <a:gsLst>
                  <a:gs pos="0">
                    <a:schemeClr val="accent1"/>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98" name="Google Shape;3298;p60"/>
            <p:cNvGrpSpPr/>
            <p:nvPr/>
          </p:nvGrpSpPr>
          <p:grpSpPr>
            <a:xfrm>
              <a:off x="4482582" y="1987423"/>
              <a:ext cx="814292" cy="488991"/>
              <a:chOff x="3357500" y="1620888"/>
              <a:chExt cx="867375" cy="457300"/>
            </a:xfrm>
          </p:grpSpPr>
          <p:sp>
            <p:nvSpPr>
              <p:cNvPr id="3299" name="Google Shape;3299;p60"/>
              <p:cNvSpPr/>
              <p:nvPr/>
            </p:nvSpPr>
            <p:spPr>
              <a:xfrm>
                <a:off x="3782200" y="1681538"/>
                <a:ext cx="442675" cy="329775"/>
              </a:xfrm>
              <a:custGeom>
                <a:rect b="b" l="l" r="r" t="t"/>
                <a:pathLst>
                  <a:path extrusionOk="0" h="13191" w="17707">
                    <a:moveTo>
                      <a:pt x="11091" y="0"/>
                    </a:moveTo>
                    <a:lnTo>
                      <a:pt x="0" y="6481"/>
                    </a:lnTo>
                    <a:lnTo>
                      <a:pt x="11478" y="13191"/>
                    </a:lnTo>
                    <a:cubicBezTo>
                      <a:pt x="11480" y="13189"/>
                      <a:pt x="11486" y="13188"/>
                      <a:pt x="11491" y="13186"/>
                    </a:cubicBezTo>
                    <a:lnTo>
                      <a:pt x="11492" y="13186"/>
                    </a:lnTo>
                    <a:cubicBezTo>
                      <a:pt x="17676" y="9614"/>
                      <a:pt x="17707" y="3820"/>
                      <a:pt x="11561" y="248"/>
                    </a:cubicBezTo>
                    <a:cubicBezTo>
                      <a:pt x="11412" y="159"/>
                      <a:pt x="11246" y="84"/>
                      <a:pt x="11092" y="0"/>
                    </a:cubicBezTo>
                    <a:close/>
                  </a:path>
                </a:pathLst>
              </a:custGeom>
              <a:gradFill>
                <a:gsLst>
                  <a:gs pos="0">
                    <a:schemeClr val="accent1"/>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0" name="Google Shape;3300;p60"/>
              <p:cNvSpPr/>
              <p:nvPr/>
            </p:nvSpPr>
            <p:spPr>
              <a:xfrm>
                <a:off x="3514225" y="1620888"/>
                <a:ext cx="545300" cy="222675"/>
              </a:xfrm>
              <a:custGeom>
                <a:rect b="b" l="l" r="r" t="t"/>
                <a:pathLst>
                  <a:path extrusionOk="0" h="8907" w="21812">
                    <a:moveTo>
                      <a:pt x="11107" y="0"/>
                    </a:moveTo>
                    <a:cubicBezTo>
                      <a:pt x="7098" y="0"/>
                      <a:pt x="3084" y="880"/>
                      <a:pt x="1" y="2642"/>
                    </a:cubicBezTo>
                    <a:lnTo>
                      <a:pt x="10719" y="8907"/>
                    </a:lnTo>
                    <a:lnTo>
                      <a:pt x="21811" y="2426"/>
                    </a:lnTo>
                    <a:cubicBezTo>
                      <a:pt x="18796" y="810"/>
                      <a:pt x="14953" y="0"/>
                      <a:pt x="11107" y="0"/>
                    </a:cubicBezTo>
                    <a:close/>
                  </a:path>
                </a:pathLst>
              </a:custGeom>
              <a:gradFill>
                <a:gsLst>
                  <a:gs pos="0">
                    <a:schemeClr val="accent1"/>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1" name="Google Shape;3301;p60"/>
              <p:cNvSpPr/>
              <p:nvPr/>
            </p:nvSpPr>
            <p:spPr>
              <a:xfrm>
                <a:off x="3503475" y="1843538"/>
                <a:ext cx="565700" cy="234650"/>
              </a:xfrm>
              <a:custGeom>
                <a:rect b="b" l="l" r="r" t="t"/>
                <a:pathLst>
                  <a:path extrusionOk="0" h="9386" w="22628">
                    <a:moveTo>
                      <a:pt x="11149" y="1"/>
                    </a:moveTo>
                    <a:lnTo>
                      <a:pt x="0" y="6523"/>
                    </a:lnTo>
                    <a:cubicBezTo>
                      <a:pt x="102" y="6584"/>
                      <a:pt x="199" y="6648"/>
                      <a:pt x="302" y="6706"/>
                    </a:cubicBezTo>
                    <a:cubicBezTo>
                      <a:pt x="3375" y="8492"/>
                      <a:pt x="7412" y="9385"/>
                      <a:pt x="11455" y="9385"/>
                    </a:cubicBezTo>
                    <a:cubicBezTo>
                      <a:pt x="15492" y="9385"/>
                      <a:pt x="19534" y="8494"/>
                      <a:pt x="22627" y="6711"/>
                    </a:cubicBezTo>
                    <a:lnTo>
                      <a:pt x="11149" y="1"/>
                    </a:lnTo>
                    <a:close/>
                  </a:path>
                </a:pathLst>
              </a:custGeom>
              <a:gradFill>
                <a:gsLst>
                  <a:gs pos="0">
                    <a:schemeClr val="accent1"/>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2" name="Google Shape;3302;p60"/>
              <p:cNvSpPr/>
              <p:nvPr/>
            </p:nvSpPr>
            <p:spPr>
              <a:xfrm>
                <a:off x="3357500" y="1686913"/>
                <a:ext cx="424725" cy="319700"/>
              </a:xfrm>
              <a:custGeom>
                <a:rect b="b" l="l" r="r" t="t"/>
                <a:pathLst>
                  <a:path extrusionOk="0" h="12788" w="16989">
                    <a:moveTo>
                      <a:pt x="6270" y="1"/>
                    </a:moveTo>
                    <a:cubicBezTo>
                      <a:pt x="6253" y="12"/>
                      <a:pt x="6232" y="21"/>
                      <a:pt x="6215" y="33"/>
                    </a:cubicBezTo>
                    <a:lnTo>
                      <a:pt x="6213" y="33"/>
                    </a:lnTo>
                    <a:cubicBezTo>
                      <a:pt x="128" y="3545"/>
                      <a:pt x="0" y="9202"/>
                      <a:pt x="5839" y="12788"/>
                    </a:cubicBezTo>
                    <a:lnTo>
                      <a:pt x="16988" y="6266"/>
                    </a:lnTo>
                    <a:lnTo>
                      <a:pt x="6270" y="1"/>
                    </a:lnTo>
                    <a:close/>
                  </a:path>
                </a:pathLst>
              </a:custGeom>
              <a:gradFill>
                <a:gsLst>
                  <a:gs pos="0">
                    <a:schemeClr val="accent1"/>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03" name="Google Shape;3303;p60"/>
            <p:cNvGrpSpPr/>
            <p:nvPr/>
          </p:nvGrpSpPr>
          <p:grpSpPr>
            <a:xfrm>
              <a:off x="5311667" y="2439653"/>
              <a:ext cx="814292" cy="488991"/>
              <a:chOff x="3357500" y="1620888"/>
              <a:chExt cx="867375" cy="457300"/>
            </a:xfrm>
          </p:grpSpPr>
          <p:sp>
            <p:nvSpPr>
              <p:cNvPr id="3304" name="Google Shape;3304;p60"/>
              <p:cNvSpPr/>
              <p:nvPr/>
            </p:nvSpPr>
            <p:spPr>
              <a:xfrm>
                <a:off x="3782200" y="1681538"/>
                <a:ext cx="442675" cy="329775"/>
              </a:xfrm>
              <a:custGeom>
                <a:rect b="b" l="l" r="r" t="t"/>
                <a:pathLst>
                  <a:path extrusionOk="0" h="13191" w="17707">
                    <a:moveTo>
                      <a:pt x="11091" y="0"/>
                    </a:moveTo>
                    <a:lnTo>
                      <a:pt x="0" y="6481"/>
                    </a:lnTo>
                    <a:lnTo>
                      <a:pt x="11478" y="13191"/>
                    </a:lnTo>
                    <a:cubicBezTo>
                      <a:pt x="11480" y="13189"/>
                      <a:pt x="11486" y="13188"/>
                      <a:pt x="11491" y="13186"/>
                    </a:cubicBezTo>
                    <a:lnTo>
                      <a:pt x="11492" y="13186"/>
                    </a:lnTo>
                    <a:cubicBezTo>
                      <a:pt x="17676" y="9614"/>
                      <a:pt x="17707" y="3820"/>
                      <a:pt x="11561" y="248"/>
                    </a:cubicBezTo>
                    <a:cubicBezTo>
                      <a:pt x="11412" y="159"/>
                      <a:pt x="11246" y="84"/>
                      <a:pt x="11092" y="0"/>
                    </a:cubicBezTo>
                    <a:close/>
                  </a:path>
                </a:pathLst>
              </a:custGeom>
              <a:gradFill>
                <a:gsLst>
                  <a:gs pos="0">
                    <a:schemeClr val="accent1"/>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5" name="Google Shape;3305;p60"/>
              <p:cNvSpPr/>
              <p:nvPr/>
            </p:nvSpPr>
            <p:spPr>
              <a:xfrm>
                <a:off x="3514225" y="1620888"/>
                <a:ext cx="545300" cy="222675"/>
              </a:xfrm>
              <a:custGeom>
                <a:rect b="b" l="l" r="r" t="t"/>
                <a:pathLst>
                  <a:path extrusionOk="0" h="8907" w="21812">
                    <a:moveTo>
                      <a:pt x="11107" y="0"/>
                    </a:moveTo>
                    <a:cubicBezTo>
                      <a:pt x="7098" y="0"/>
                      <a:pt x="3084" y="880"/>
                      <a:pt x="1" y="2642"/>
                    </a:cubicBezTo>
                    <a:lnTo>
                      <a:pt x="10719" y="8907"/>
                    </a:lnTo>
                    <a:lnTo>
                      <a:pt x="21811" y="2426"/>
                    </a:lnTo>
                    <a:cubicBezTo>
                      <a:pt x="18796" y="810"/>
                      <a:pt x="14953" y="0"/>
                      <a:pt x="11107" y="0"/>
                    </a:cubicBezTo>
                    <a:close/>
                  </a:path>
                </a:pathLst>
              </a:custGeom>
              <a:gradFill>
                <a:gsLst>
                  <a:gs pos="0">
                    <a:schemeClr val="accent1"/>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6" name="Google Shape;3306;p60"/>
              <p:cNvSpPr/>
              <p:nvPr/>
            </p:nvSpPr>
            <p:spPr>
              <a:xfrm>
                <a:off x="3503475" y="1843538"/>
                <a:ext cx="565700" cy="234650"/>
              </a:xfrm>
              <a:custGeom>
                <a:rect b="b" l="l" r="r" t="t"/>
                <a:pathLst>
                  <a:path extrusionOk="0" h="9386" w="22628">
                    <a:moveTo>
                      <a:pt x="11149" y="1"/>
                    </a:moveTo>
                    <a:lnTo>
                      <a:pt x="0" y="6523"/>
                    </a:lnTo>
                    <a:cubicBezTo>
                      <a:pt x="102" y="6584"/>
                      <a:pt x="199" y="6648"/>
                      <a:pt x="302" y="6706"/>
                    </a:cubicBezTo>
                    <a:cubicBezTo>
                      <a:pt x="3375" y="8492"/>
                      <a:pt x="7412" y="9385"/>
                      <a:pt x="11455" y="9385"/>
                    </a:cubicBezTo>
                    <a:cubicBezTo>
                      <a:pt x="15492" y="9385"/>
                      <a:pt x="19534" y="8494"/>
                      <a:pt x="22627" y="6711"/>
                    </a:cubicBezTo>
                    <a:lnTo>
                      <a:pt x="11149" y="1"/>
                    </a:lnTo>
                    <a:close/>
                  </a:path>
                </a:pathLst>
              </a:custGeom>
              <a:gradFill>
                <a:gsLst>
                  <a:gs pos="0">
                    <a:schemeClr val="accent1"/>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7" name="Google Shape;3307;p60"/>
              <p:cNvSpPr/>
              <p:nvPr/>
            </p:nvSpPr>
            <p:spPr>
              <a:xfrm>
                <a:off x="3357500" y="1686913"/>
                <a:ext cx="424725" cy="319700"/>
              </a:xfrm>
              <a:custGeom>
                <a:rect b="b" l="l" r="r" t="t"/>
                <a:pathLst>
                  <a:path extrusionOk="0" h="12788" w="16989">
                    <a:moveTo>
                      <a:pt x="6270" y="1"/>
                    </a:moveTo>
                    <a:cubicBezTo>
                      <a:pt x="6253" y="12"/>
                      <a:pt x="6232" y="21"/>
                      <a:pt x="6215" y="33"/>
                    </a:cubicBezTo>
                    <a:lnTo>
                      <a:pt x="6213" y="33"/>
                    </a:lnTo>
                    <a:cubicBezTo>
                      <a:pt x="128" y="3545"/>
                      <a:pt x="0" y="9202"/>
                      <a:pt x="5839" y="12788"/>
                    </a:cubicBezTo>
                    <a:lnTo>
                      <a:pt x="16988" y="6266"/>
                    </a:lnTo>
                    <a:lnTo>
                      <a:pt x="6270" y="1"/>
                    </a:lnTo>
                    <a:close/>
                  </a:path>
                </a:pathLst>
              </a:custGeom>
              <a:gradFill>
                <a:gsLst>
                  <a:gs pos="0">
                    <a:schemeClr val="accent1"/>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1" name="Shape 3311"/>
        <p:cNvGrpSpPr/>
        <p:nvPr/>
      </p:nvGrpSpPr>
      <p:grpSpPr>
        <a:xfrm>
          <a:off x="0" y="0"/>
          <a:ext cx="0" cy="0"/>
          <a:chOff x="0" y="0"/>
          <a:chExt cx="0" cy="0"/>
        </a:xfrm>
      </p:grpSpPr>
      <p:sp>
        <p:nvSpPr>
          <p:cNvPr id="3312" name="Google Shape;3312;p6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ORIENTATION</a:t>
            </a:r>
            <a:r>
              <a:rPr lang="en"/>
              <a:t> TEAM</a:t>
            </a:r>
            <a:endParaRPr/>
          </a:p>
        </p:txBody>
      </p:sp>
      <p:sp>
        <p:nvSpPr>
          <p:cNvPr id="3313" name="Google Shape;3313;p61"/>
          <p:cNvSpPr txBox="1"/>
          <p:nvPr>
            <p:ph idx="2" type="subTitle"/>
          </p:nvPr>
        </p:nvSpPr>
        <p:spPr>
          <a:xfrm>
            <a:off x="3419245" y="3896550"/>
            <a:ext cx="2305500" cy="394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Pedro Rito</a:t>
            </a:r>
            <a:endParaRPr/>
          </a:p>
        </p:txBody>
      </p:sp>
      <p:sp>
        <p:nvSpPr>
          <p:cNvPr id="3314" name="Google Shape;3314;p61"/>
          <p:cNvSpPr txBox="1"/>
          <p:nvPr>
            <p:ph idx="4" type="subTitle"/>
          </p:nvPr>
        </p:nvSpPr>
        <p:spPr>
          <a:xfrm>
            <a:off x="6065138" y="3896550"/>
            <a:ext cx="2305500" cy="394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Miguel Luís</a:t>
            </a:r>
            <a:endParaRPr/>
          </a:p>
        </p:txBody>
      </p:sp>
      <p:grpSp>
        <p:nvGrpSpPr>
          <p:cNvPr id="3315" name="Google Shape;3315;p61"/>
          <p:cNvGrpSpPr/>
          <p:nvPr/>
        </p:nvGrpSpPr>
        <p:grpSpPr>
          <a:xfrm>
            <a:off x="7611832" y="2912822"/>
            <a:ext cx="1010643" cy="1507753"/>
            <a:chOff x="7237532" y="867522"/>
            <a:chExt cx="1010643" cy="1507753"/>
          </a:xfrm>
        </p:grpSpPr>
        <p:grpSp>
          <p:nvGrpSpPr>
            <p:cNvPr id="3316" name="Google Shape;3316;p61"/>
            <p:cNvGrpSpPr/>
            <p:nvPr/>
          </p:nvGrpSpPr>
          <p:grpSpPr>
            <a:xfrm>
              <a:off x="7237532" y="867522"/>
              <a:ext cx="962959" cy="1016406"/>
              <a:chOff x="-3171395" y="736983"/>
              <a:chExt cx="1712232" cy="1807587"/>
            </a:xfrm>
          </p:grpSpPr>
          <p:grpSp>
            <p:nvGrpSpPr>
              <p:cNvPr id="3317" name="Google Shape;3317;p61"/>
              <p:cNvGrpSpPr/>
              <p:nvPr/>
            </p:nvGrpSpPr>
            <p:grpSpPr>
              <a:xfrm>
                <a:off x="-3128356" y="827596"/>
                <a:ext cx="1626149" cy="1626342"/>
                <a:chOff x="-4570025" y="-195475"/>
                <a:chExt cx="1932900" cy="1932900"/>
              </a:xfrm>
            </p:grpSpPr>
            <p:sp>
              <p:nvSpPr>
                <p:cNvPr id="3318" name="Google Shape;3318;p61"/>
                <p:cNvSpPr/>
                <p:nvPr/>
              </p:nvSpPr>
              <p:spPr>
                <a:xfrm>
                  <a:off x="-4260385" y="114186"/>
                  <a:ext cx="1313700" cy="1313700"/>
                </a:xfrm>
                <a:prstGeom prst="mathPlus">
                  <a:avLst>
                    <a:gd fmla="val 5816" name="adj1"/>
                  </a:avLst>
                </a:pr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9" name="Google Shape;3319;p61"/>
                <p:cNvSpPr/>
                <p:nvPr/>
              </p:nvSpPr>
              <p:spPr>
                <a:xfrm>
                  <a:off x="-4570025" y="-195475"/>
                  <a:ext cx="1932900" cy="1932900"/>
                </a:xfrm>
                <a:prstGeom prst="donut">
                  <a:avLst>
                    <a:gd fmla="val 4017" name="adj"/>
                  </a:avLst>
                </a:pr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20" name="Google Shape;3320;p61"/>
              <p:cNvGrpSpPr/>
              <p:nvPr/>
            </p:nvGrpSpPr>
            <p:grpSpPr>
              <a:xfrm>
                <a:off x="-3171395" y="736983"/>
                <a:ext cx="1712232" cy="1807587"/>
                <a:chOff x="-1141405" y="2245329"/>
                <a:chExt cx="336848" cy="355600"/>
              </a:xfrm>
            </p:grpSpPr>
            <p:sp>
              <p:nvSpPr>
                <p:cNvPr id="3321" name="Google Shape;3321;p61"/>
                <p:cNvSpPr/>
                <p:nvPr/>
              </p:nvSpPr>
              <p:spPr>
                <a:xfrm>
                  <a:off x="-1139686" y="2245329"/>
                  <a:ext cx="44780" cy="45688"/>
                </a:xfrm>
                <a:custGeom>
                  <a:rect b="b" l="l" r="r" t="t"/>
                  <a:pathLst>
                    <a:path extrusionOk="0" h="498" w="860">
                      <a:moveTo>
                        <a:pt x="1" y="1"/>
                      </a:moveTo>
                      <a:lnTo>
                        <a:pt x="172" y="498"/>
                      </a:lnTo>
                      <a:lnTo>
                        <a:pt x="859" y="98"/>
                      </a:lnTo>
                      <a:lnTo>
                        <a:pt x="1" y="1"/>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2" name="Google Shape;3322;p61"/>
                <p:cNvSpPr/>
                <p:nvPr/>
              </p:nvSpPr>
              <p:spPr>
                <a:xfrm>
                  <a:off x="-849337" y="2553865"/>
                  <a:ext cx="44780" cy="45688"/>
                </a:xfrm>
                <a:custGeom>
                  <a:rect b="b" l="l" r="r" t="t"/>
                  <a:pathLst>
                    <a:path extrusionOk="0" h="498" w="860">
                      <a:moveTo>
                        <a:pt x="688" y="0"/>
                      </a:moveTo>
                      <a:lnTo>
                        <a:pt x="1" y="400"/>
                      </a:lnTo>
                      <a:lnTo>
                        <a:pt x="859" y="497"/>
                      </a:lnTo>
                      <a:lnTo>
                        <a:pt x="688" y="0"/>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3" name="Google Shape;3323;p61"/>
                <p:cNvSpPr/>
                <p:nvPr/>
              </p:nvSpPr>
              <p:spPr>
                <a:xfrm>
                  <a:off x="-861730" y="2245329"/>
                  <a:ext cx="44676" cy="45688"/>
                </a:xfrm>
                <a:custGeom>
                  <a:rect b="b" l="l" r="r" t="t"/>
                  <a:pathLst>
                    <a:path extrusionOk="0" h="498" w="858">
                      <a:moveTo>
                        <a:pt x="857" y="1"/>
                      </a:moveTo>
                      <a:lnTo>
                        <a:pt x="0" y="98"/>
                      </a:lnTo>
                      <a:lnTo>
                        <a:pt x="693" y="498"/>
                      </a:lnTo>
                      <a:lnTo>
                        <a:pt x="857" y="1"/>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4" name="Google Shape;3324;p61"/>
                <p:cNvSpPr/>
                <p:nvPr/>
              </p:nvSpPr>
              <p:spPr>
                <a:xfrm>
                  <a:off x="-1141405" y="2555241"/>
                  <a:ext cx="44728" cy="45688"/>
                </a:xfrm>
                <a:custGeom>
                  <a:rect b="b" l="l" r="r" t="t"/>
                  <a:pathLst>
                    <a:path extrusionOk="0" h="498" w="859">
                      <a:moveTo>
                        <a:pt x="166" y="1"/>
                      </a:moveTo>
                      <a:lnTo>
                        <a:pt x="0" y="498"/>
                      </a:lnTo>
                      <a:lnTo>
                        <a:pt x="0" y="498"/>
                      </a:lnTo>
                      <a:lnTo>
                        <a:pt x="858" y="401"/>
                      </a:lnTo>
                      <a:lnTo>
                        <a:pt x="166" y="1"/>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325" name="Google Shape;3325;p61"/>
            <p:cNvSpPr/>
            <p:nvPr/>
          </p:nvSpPr>
          <p:spPr>
            <a:xfrm>
              <a:off x="7853375" y="1980775"/>
              <a:ext cx="394800" cy="394500"/>
            </a:xfrm>
            <a:prstGeom prst="ellipse">
              <a:avLst/>
            </a:prstGeom>
            <a:gradFill>
              <a:gsLst>
                <a:gs pos="0">
                  <a:schemeClr val="accent1"/>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26" name="Google Shape;3326;p61"/>
          <p:cNvSpPr txBox="1"/>
          <p:nvPr>
            <p:ph idx="2" type="subTitle"/>
          </p:nvPr>
        </p:nvSpPr>
        <p:spPr>
          <a:xfrm>
            <a:off x="773345" y="3896550"/>
            <a:ext cx="2305500" cy="394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Susana Sargento</a:t>
            </a:r>
            <a:endParaRPr/>
          </a:p>
        </p:txBody>
      </p:sp>
      <p:pic>
        <p:nvPicPr>
          <p:cNvPr id="3327" name="Google Shape;3327;p61"/>
          <p:cNvPicPr preferRelativeResize="0"/>
          <p:nvPr>
            <p:ph idx="2" type="pic"/>
          </p:nvPr>
        </p:nvPicPr>
        <p:blipFill rotWithShape="1">
          <a:blip r:embed="rId3">
            <a:alphaModFix/>
          </a:blip>
          <a:srcRect b="0" l="7604" r="0" t="0"/>
          <a:stretch/>
        </p:blipFill>
        <p:spPr>
          <a:xfrm>
            <a:off x="6231212" y="1584550"/>
            <a:ext cx="1973352" cy="2135725"/>
          </a:xfrm>
          <a:prstGeom prst="rect">
            <a:avLst/>
          </a:prstGeom>
          <a:noFill/>
          <a:ln>
            <a:noFill/>
          </a:ln>
          <a:effectLst>
            <a:outerShdw blurRad="142875" rotWithShape="0" algn="bl" dir="5400000" dist="76200">
              <a:srgbClr val="000000">
                <a:alpha val="50000"/>
              </a:srgbClr>
            </a:outerShdw>
          </a:effectLst>
        </p:spPr>
      </p:pic>
      <p:pic>
        <p:nvPicPr>
          <p:cNvPr id="3328" name="Google Shape;3328;p61"/>
          <p:cNvPicPr preferRelativeResize="0"/>
          <p:nvPr>
            <p:ph idx="3" type="pic"/>
          </p:nvPr>
        </p:nvPicPr>
        <p:blipFill rotWithShape="1">
          <a:blip r:embed="rId4">
            <a:alphaModFix/>
          </a:blip>
          <a:srcRect b="0" l="3797" r="3806" t="0"/>
          <a:stretch/>
        </p:blipFill>
        <p:spPr>
          <a:xfrm>
            <a:off x="3585319" y="1584550"/>
            <a:ext cx="1973352" cy="2135725"/>
          </a:xfrm>
          <a:prstGeom prst="rect">
            <a:avLst/>
          </a:prstGeom>
          <a:noFill/>
          <a:ln>
            <a:noFill/>
          </a:ln>
          <a:effectLst>
            <a:outerShdw blurRad="142875" rotWithShape="0" algn="bl" dir="5400000" dist="66675">
              <a:srgbClr val="000000">
                <a:alpha val="50000"/>
              </a:srgbClr>
            </a:outerShdw>
          </a:effectLst>
        </p:spPr>
      </p:pic>
      <p:pic>
        <p:nvPicPr>
          <p:cNvPr id="3329" name="Google Shape;3329;p61"/>
          <p:cNvPicPr preferRelativeResize="0"/>
          <p:nvPr>
            <p:ph idx="4" type="pic"/>
          </p:nvPr>
        </p:nvPicPr>
        <p:blipFill rotWithShape="1">
          <a:blip r:embed="rId5">
            <a:alphaModFix/>
          </a:blip>
          <a:srcRect b="0" l="3797" r="3806" t="0"/>
          <a:stretch/>
        </p:blipFill>
        <p:spPr>
          <a:xfrm>
            <a:off x="939444" y="1584550"/>
            <a:ext cx="1973352" cy="2135725"/>
          </a:xfrm>
          <a:prstGeom prst="rect">
            <a:avLst/>
          </a:prstGeom>
          <a:noFill/>
          <a:ln>
            <a:noFill/>
          </a:ln>
          <a:effectLst>
            <a:outerShdw blurRad="142875" rotWithShape="0" algn="bl" dir="5400000" dist="66675">
              <a:srgbClr val="000000">
                <a:alpha val="50000"/>
              </a:srgbClr>
            </a:outerShdw>
          </a:effectLst>
        </p:spPr>
      </p:pic>
      <p:grpSp>
        <p:nvGrpSpPr>
          <p:cNvPr id="3330" name="Google Shape;3330;p61"/>
          <p:cNvGrpSpPr/>
          <p:nvPr/>
        </p:nvGrpSpPr>
        <p:grpSpPr>
          <a:xfrm>
            <a:off x="6511369" y="304099"/>
            <a:ext cx="2456070" cy="1463059"/>
            <a:chOff x="3024078" y="1987423"/>
            <a:chExt cx="3101881" cy="1847763"/>
          </a:xfrm>
        </p:grpSpPr>
        <p:grpSp>
          <p:nvGrpSpPr>
            <p:cNvPr id="3331" name="Google Shape;3331;p61"/>
            <p:cNvGrpSpPr/>
            <p:nvPr/>
          </p:nvGrpSpPr>
          <p:grpSpPr>
            <a:xfrm>
              <a:off x="3339466" y="2138929"/>
              <a:ext cx="2455292" cy="1617889"/>
              <a:chOff x="-3209756" y="1803812"/>
              <a:chExt cx="2235335" cy="1472951"/>
            </a:xfrm>
          </p:grpSpPr>
          <p:grpSp>
            <p:nvGrpSpPr>
              <p:cNvPr id="3332" name="Google Shape;3332;p61"/>
              <p:cNvGrpSpPr/>
              <p:nvPr/>
            </p:nvGrpSpPr>
            <p:grpSpPr>
              <a:xfrm>
                <a:off x="-1885420" y="1803812"/>
                <a:ext cx="163333" cy="251385"/>
                <a:chOff x="-3916750" y="2838725"/>
                <a:chExt cx="106150" cy="163375"/>
              </a:xfrm>
            </p:grpSpPr>
            <p:sp>
              <p:nvSpPr>
                <p:cNvPr id="3333" name="Google Shape;3333;p61"/>
                <p:cNvSpPr/>
                <p:nvPr/>
              </p:nvSpPr>
              <p:spPr>
                <a:xfrm>
                  <a:off x="-3912025" y="2929400"/>
                  <a:ext cx="97175" cy="72700"/>
                </a:xfrm>
                <a:custGeom>
                  <a:rect b="b" l="l" r="r" t="t"/>
                  <a:pathLst>
                    <a:path extrusionOk="0" h="2908" w="3887">
                      <a:moveTo>
                        <a:pt x="1" y="1686"/>
                      </a:moveTo>
                      <a:lnTo>
                        <a:pt x="1" y="1685"/>
                      </a:lnTo>
                      <a:lnTo>
                        <a:pt x="1" y="62"/>
                      </a:lnTo>
                      <a:lnTo>
                        <a:pt x="3865" y="0"/>
                      </a:lnTo>
                      <a:lnTo>
                        <a:pt x="3865" y="1622"/>
                      </a:lnTo>
                      <a:lnTo>
                        <a:pt x="3862" y="1622"/>
                      </a:lnTo>
                      <a:cubicBezTo>
                        <a:pt x="3886" y="1926"/>
                        <a:pt x="3700" y="2235"/>
                        <a:pt x="3295" y="2468"/>
                      </a:cubicBezTo>
                      <a:cubicBezTo>
                        <a:pt x="2539" y="2904"/>
                        <a:pt x="1316" y="2908"/>
                        <a:pt x="564" y="2474"/>
                      </a:cubicBezTo>
                      <a:cubicBezTo>
                        <a:pt x="190" y="2257"/>
                        <a:pt x="2" y="1975"/>
                        <a:pt x="2" y="1691"/>
                      </a:cubicBezTo>
                      <a:lnTo>
                        <a:pt x="1" y="1691"/>
                      </a:lnTo>
                      <a:lnTo>
                        <a:pt x="1" y="1686"/>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4" name="Google Shape;3334;p61"/>
                <p:cNvSpPr/>
                <p:nvPr/>
              </p:nvSpPr>
              <p:spPr>
                <a:xfrm>
                  <a:off x="-3916750" y="2903025"/>
                  <a:ext cx="106150" cy="55825"/>
                </a:xfrm>
                <a:custGeom>
                  <a:rect b="b" l="l" r="r" t="t"/>
                  <a:pathLst>
                    <a:path extrusionOk="0" h="2233" w="4246">
                      <a:moveTo>
                        <a:pt x="2135" y="1"/>
                      </a:moveTo>
                      <a:cubicBezTo>
                        <a:pt x="1638" y="1"/>
                        <a:pt x="1141" y="110"/>
                        <a:pt x="760" y="329"/>
                      </a:cubicBezTo>
                      <a:cubicBezTo>
                        <a:pt x="3" y="766"/>
                        <a:pt x="0" y="1474"/>
                        <a:pt x="753" y="1907"/>
                      </a:cubicBezTo>
                      <a:cubicBezTo>
                        <a:pt x="1127" y="2124"/>
                        <a:pt x="1618" y="2232"/>
                        <a:pt x="2110" y="2232"/>
                      </a:cubicBezTo>
                      <a:cubicBezTo>
                        <a:pt x="2607" y="2232"/>
                        <a:pt x="3105" y="2122"/>
                        <a:pt x="3486" y="1903"/>
                      </a:cubicBezTo>
                      <a:cubicBezTo>
                        <a:pt x="4243" y="1466"/>
                        <a:pt x="4246" y="758"/>
                        <a:pt x="3494" y="325"/>
                      </a:cubicBezTo>
                      <a:cubicBezTo>
                        <a:pt x="3119" y="109"/>
                        <a:pt x="2627" y="1"/>
                        <a:pt x="213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5" name="Google Shape;3335;p61"/>
                <p:cNvSpPr/>
                <p:nvPr/>
              </p:nvSpPr>
              <p:spPr>
                <a:xfrm>
                  <a:off x="-3903975" y="2906525"/>
                  <a:ext cx="81075" cy="44725"/>
                </a:xfrm>
                <a:custGeom>
                  <a:rect b="b" l="l" r="r" t="t"/>
                  <a:pathLst>
                    <a:path extrusionOk="0" h="1789" w="3243">
                      <a:moveTo>
                        <a:pt x="3223" y="0"/>
                      </a:moveTo>
                      <a:lnTo>
                        <a:pt x="0" y="51"/>
                      </a:lnTo>
                      <a:lnTo>
                        <a:pt x="0" y="860"/>
                      </a:lnTo>
                      <a:lnTo>
                        <a:pt x="0" y="863"/>
                      </a:lnTo>
                      <a:lnTo>
                        <a:pt x="0" y="866"/>
                      </a:lnTo>
                      <a:cubicBezTo>
                        <a:pt x="0" y="1103"/>
                        <a:pt x="157" y="1338"/>
                        <a:pt x="468" y="1518"/>
                      </a:cubicBezTo>
                      <a:cubicBezTo>
                        <a:pt x="781" y="1698"/>
                        <a:pt x="1191" y="1788"/>
                        <a:pt x="1602" y="1788"/>
                      </a:cubicBezTo>
                      <a:cubicBezTo>
                        <a:pt x="2016" y="1788"/>
                        <a:pt x="2431" y="1697"/>
                        <a:pt x="2749" y="1514"/>
                      </a:cubicBezTo>
                      <a:cubicBezTo>
                        <a:pt x="3086" y="1320"/>
                        <a:pt x="3243" y="1061"/>
                        <a:pt x="3223" y="808"/>
                      </a:cubicBezTo>
                      <a:lnTo>
                        <a:pt x="322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6" name="Google Shape;3336;p61"/>
                <p:cNvSpPr/>
                <p:nvPr/>
              </p:nvSpPr>
              <p:spPr>
                <a:xfrm>
                  <a:off x="-3907975" y="2884525"/>
                  <a:ext cx="88575" cy="46575"/>
                </a:xfrm>
                <a:custGeom>
                  <a:rect b="b" l="l" r="r" t="t"/>
                  <a:pathLst>
                    <a:path extrusionOk="0" h="1863" w="3543">
                      <a:moveTo>
                        <a:pt x="1783" y="0"/>
                      </a:moveTo>
                      <a:cubicBezTo>
                        <a:pt x="1369" y="0"/>
                        <a:pt x="953" y="92"/>
                        <a:pt x="635" y="276"/>
                      </a:cubicBezTo>
                      <a:cubicBezTo>
                        <a:pt x="3" y="640"/>
                        <a:pt x="0" y="1229"/>
                        <a:pt x="628" y="1592"/>
                      </a:cubicBezTo>
                      <a:cubicBezTo>
                        <a:pt x="940" y="1772"/>
                        <a:pt x="1350" y="1862"/>
                        <a:pt x="1761" y="1862"/>
                      </a:cubicBezTo>
                      <a:cubicBezTo>
                        <a:pt x="2176" y="1862"/>
                        <a:pt x="2591" y="1771"/>
                        <a:pt x="2909" y="1588"/>
                      </a:cubicBezTo>
                      <a:cubicBezTo>
                        <a:pt x="3540" y="1223"/>
                        <a:pt x="3543" y="634"/>
                        <a:pt x="2915" y="271"/>
                      </a:cubicBezTo>
                      <a:cubicBezTo>
                        <a:pt x="2603" y="90"/>
                        <a:pt x="2194" y="0"/>
                        <a:pt x="17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7" name="Google Shape;3337;p61"/>
                <p:cNvSpPr/>
                <p:nvPr/>
              </p:nvSpPr>
              <p:spPr>
                <a:xfrm>
                  <a:off x="-3884325" y="2871525"/>
                  <a:ext cx="36125" cy="42625"/>
                </a:xfrm>
                <a:custGeom>
                  <a:rect b="b" l="l" r="r" t="t"/>
                  <a:pathLst>
                    <a:path extrusionOk="0" h="1705" w="1445">
                      <a:moveTo>
                        <a:pt x="1435" y="0"/>
                      </a:moveTo>
                      <a:lnTo>
                        <a:pt x="0" y="23"/>
                      </a:lnTo>
                      <a:lnTo>
                        <a:pt x="0" y="1292"/>
                      </a:lnTo>
                      <a:lnTo>
                        <a:pt x="0" y="1294"/>
                      </a:lnTo>
                      <a:cubicBezTo>
                        <a:pt x="2" y="1399"/>
                        <a:pt x="71" y="1503"/>
                        <a:pt x="209" y="1583"/>
                      </a:cubicBezTo>
                      <a:cubicBezTo>
                        <a:pt x="349" y="1664"/>
                        <a:pt x="532" y="1704"/>
                        <a:pt x="715" y="1704"/>
                      </a:cubicBezTo>
                      <a:cubicBezTo>
                        <a:pt x="899" y="1704"/>
                        <a:pt x="1083" y="1663"/>
                        <a:pt x="1225" y="1582"/>
                      </a:cubicBezTo>
                      <a:cubicBezTo>
                        <a:pt x="1374" y="1495"/>
                        <a:pt x="1445" y="1380"/>
                        <a:pt x="1435" y="1268"/>
                      </a:cubicBezTo>
                      <a:lnTo>
                        <a:pt x="143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8" name="Google Shape;3338;p61"/>
                <p:cNvSpPr/>
                <p:nvPr/>
              </p:nvSpPr>
              <p:spPr>
                <a:xfrm>
                  <a:off x="-3896025" y="2838725"/>
                  <a:ext cx="56700" cy="56350"/>
                </a:xfrm>
                <a:custGeom>
                  <a:rect b="b" l="l" r="r" t="t"/>
                  <a:pathLst>
                    <a:path extrusionOk="0" h="2254" w="2268">
                      <a:moveTo>
                        <a:pt x="1157" y="0"/>
                      </a:moveTo>
                      <a:cubicBezTo>
                        <a:pt x="47" y="0"/>
                        <a:pt x="114" y="1302"/>
                        <a:pt x="114" y="1302"/>
                      </a:cubicBezTo>
                      <a:cubicBezTo>
                        <a:pt x="114" y="1302"/>
                        <a:pt x="1" y="2192"/>
                        <a:pt x="954" y="2249"/>
                      </a:cubicBezTo>
                      <a:cubicBezTo>
                        <a:pt x="1008" y="2252"/>
                        <a:pt x="1059" y="2254"/>
                        <a:pt x="1107" y="2254"/>
                      </a:cubicBezTo>
                      <a:cubicBezTo>
                        <a:pt x="2171" y="2254"/>
                        <a:pt x="2172" y="1518"/>
                        <a:pt x="2172" y="1518"/>
                      </a:cubicBezTo>
                      <a:cubicBezTo>
                        <a:pt x="2172" y="1518"/>
                        <a:pt x="2268" y="0"/>
                        <a:pt x="1157" y="0"/>
                      </a:cubicBezTo>
                      <a:close/>
                    </a:path>
                  </a:pathLst>
                </a:custGeom>
                <a:gradFill>
                  <a:gsLst>
                    <a:gs pos="0">
                      <a:schemeClr val="accent1"/>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39" name="Google Shape;3339;p61"/>
              <p:cNvGrpSpPr/>
              <p:nvPr/>
            </p:nvGrpSpPr>
            <p:grpSpPr>
              <a:xfrm>
                <a:off x="-1137754" y="2214606"/>
                <a:ext cx="163333" cy="251385"/>
                <a:chOff x="-3916750" y="2838725"/>
                <a:chExt cx="106150" cy="163375"/>
              </a:xfrm>
            </p:grpSpPr>
            <p:sp>
              <p:nvSpPr>
                <p:cNvPr id="3340" name="Google Shape;3340;p61"/>
                <p:cNvSpPr/>
                <p:nvPr/>
              </p:nvSpPr>
              <p:spPr>
                <a:xfrm>
                  <a:off x="-3912025" y="2929400"/>
                  <a:ext cx="97175" cy="72700"/>
                </a:xfrm>
                <a:custGeom>
                  <a:rect b="b" l="l" r="r" t="t"/>
                  <a:pathLst>
                    <a:path extrusionOk="0" h="2908" w="3887">
                      <a:moveTo>
                        <a:pt x="1" y="1686"/>
                      </a:moveTo>
                      <a:lnTo>
                        <a:pt x="1" y="1685"/>
                      </a:lnTo>
                      <a:lnTo>
                        <a:pt x="1" y="62"/>
                      </a:lnTo>
                      <a:lnTo>
                        <a:pt x="3865" y="0"/>
                      </a:lnTo>
                      <a:lnTo>
                        <a:pt x="3865" y="1622"/>
                      </a:lnTo>
                      <a:lnTo>
                        <a:pt x="3862" y="1622"/>
                      </a:lnTo>
                      <a:cubicBezTo>
                        <a:pt x="3886" y="1926"/>
                        <a:pt x="3700" y="2235"/>
                        <a:pt x="3295" y="2468"/>
                      </a:cubicBezTo>
                      <a:cubicBezTo>
                        <a:pt x="2539" y="2904"/>
                        <a:pt x="1316" y="2908"/>
                        <a:pt x="564" y="2474"/>
                      </a:cubicBezTo>
                      <a:cubicBezTo>
                        <a:pt x="190" y="2257"/>
                        <a:pt x="2" y="1975"/>
                        <a:pt x="2" y="1691"/>
                      </a:cubicBezTo>
                      <a:lnTo>
                        <a:pt x="1" y="1691"/>
                      </a:lnTo>
                      <a:lnTo>
                        <a:pt x="1" y="1686"/>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1" name="Google Shape;3341;p61"/>
                <p:cNvSpPr/>
                <p:nvPr/>
              </p:nvSpPr>
              <p:spPr>
                <a:xfrm>
                  <a:off x="-3916750" y="2903025"/>
                  <a:ext cx="106150" cy="55825"/>
                </a:xfrm>
                <a:custGeom>
                  <a:rect b="b" l="l" r="r" t="t"/>
                  <a:pathLst>
                    <a:path extrusionOk="0" h="2233" w="4246">
                      <a:moveTo>
                        <a:pt x="2135" y="1"/>
                      </a:moveTo>
                      <a:cubicBezTo>
                        <a:pt x="1638" y="1"/>
                        <a:pt x="1141" y="110"/>
                        <a:pt x="760" y="329"/>
                      </a:cubicBezTo>
                      <a:cubicBezTo>
                        <a:pt x="3" y="766"/>
                        <a:pt x="0" y="1474"/>
                        <a:pt x="753" y="1907"/>
                      </a:cubicBezTo>
                      <a:cubicBezTo>
                        <a:pt x="1127" y="2124"/>
                        <a:pt x="1618" y="2232"/>
                        <a:pt x="2110" y="2232"/>
                      </a:cubicBezTo>
                      <a:cubicBezTo>
                        <a:pt x="2607" y="2232"/>
                        <a:pt x="3105" y="2122"/>
                        <a:pt x="3486" y="1903"/>
                      </a:cubicBezTo>
                      <a:cubicBezTo>
                        <a:pt x="4243" y="1466"/>
                        <a:pt x="4246" y="758"/>
                        <a:pt x="3494" y="325"/>
                      </a:cubicBezTo>
                      <a:cubicBezTo>
                        <a:pt x="3119" y="109"/>
                        <a:pt x="2627" y="1"/>
                        <a:pt x="213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2" name="Google Shape;3342;p61"/>
                <p:cNvSpPr/>
                <p:nvPr/>
              </p:nvSpPr>
              <p:spPr>
                <a:xfrm>
                  <a:off x="-3903975" y="2906525"/>
                  <a:ext cx="81075" cy="44725"/>
                </a:xfrm>
                <a:custGeom>
                  <a:rect b="b" l="l" r="r" t="t"/>
                  <a:pathLst>
                    <a:path extrusionOk="0" h="1789" w="3243">
                      <a:moveTo>
                        <a:pt x="3223" y="0"/>
                      </a:moveTo>
                      <a:lnTo>
                        <a:pt x="0" y="51"/>
                      </a:lnTo>
                      <a:lnTo>
                        <a:pt x="0" y="860"/>
                      </a:lnTo>
                      <a:lnTo>
                        <a:pt x="0" y="863"/>
                      </a:lnTo>
                      <a:lnTo>
                        <a:pt x="0" y="866"/>
                      </a:lnTo>
                      <a:cubicBezTo>
                        <a:pt x="0" y="1103"/>
                        <a:pt x="157" y="1338"/>
                        <a:pt x="468" y="1518"/>
                      </a:cubicBezTo>
                      <a:cubicBezTo>
                        <a:pt x="781" y="1698"/>
                        <a:pt x="1191" y="1788"/>
                        <a:pt x="1602" y="1788"/>
                      </a:cubicBezTo>
                      <a:cubicBezTo>
                        <a:pt x="2016" y="1788"/>
                        <a:pt x="2431" y="1697"/>
                        <a:pt x="2749" y="1514"/>
                      </a:cubicBezTo>
                      <a:cubicBezTo>
                        <a:pt x="3086" y="1320"/>
                        <a:pt x="3243" y="1061"/>
                        <a:pt x="3223" y="808"/>
                      </a:cubicBezTo>
                      <a:lnTo>
                        <a:pt x="322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3" name="Google Shape;3343;p61"/>
                <p:cNvSpPr/>
                <p:nvPr/>
              </p:nvSpPr>
              <p:spPr>
                <a:xfrm>
                  <a:off x="-3907975" y="2884525"/>
                  <a:ext cx="88575" cy="46575"/>
                </a:xfrm>
                <a:custGeom>
                  <a:rect b="b" l="l" r="r" t="t"/>
                  <a:pathLst>
                    <a:path extrusionOk="0" h="1863" w="3543">
                      <a:moveTo>
                        <a:pt x="1783" y="0"/>
                      </a:moveTo>
                      <a:cubicBezTo>
                        <a:pt x="1369" y="0"/>
                        <a:pt x="953" y="92"/>
                        <a:pt x="635" y="276"/>
                      </a:cubicBezTo>
                      <a:cubicBezTo>
                        <a:pt x="3" y="640"/>
                        <a:pt x="0" y="1229"/>
                        <a:pt x="628" y="1592"/>
                      </a:cubicBezTo>
                      <a:cubicBezTo>
                        <a:pt x="940" y="1772"/>
                        <a:pt x="1350" y="1862"/>
                        <a:pt x="1761" y="1862"/>
                      </a:cubicBezTo>
                      <a:cubicBezTo>
                        <a:pt x="2176" y="1862"/>
                        <a:pt x="2591" y="1771"/>
                        <a:pt x="2909" y="1588"/>
                      </a:cubicBezTo>
                      <a:cubicBezTo>
                        <a:pt x="3540" y="1223"/>
                        <a:pt x="3543" y="634"/>
                        <a:pt x="2915" y="271"/>
                      </a:cubicBezTo>
                      <a:cubicBezTo>
                        <a:pt x="2603" y="90"/>
                        <a:pt x="2194" y="0"/>
                        <a:pt x="17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4" name="Google Shape;3344;p61"/>
                <p:cNvSpPr/>
                <p:nvPr/>
              </p:nvSpPr>
              <p:spPr>
                <a:xfrm>
                  <a:off x="-3884325" y="2871525"/>
                  <a:ext cx="36125" cy="42625"/>
                </a:xfrm>
                <a:custGeom>
                  <a:rect b="b" l="l" r="r" t="t"/>
                  <a:pathLst>
                    <a:path extrusionOk="0" h="1705" w="1445">
                      <a:moveTo>
                        <a:pt x="1435" y="0"/>
                      </a:moveTo>
                      <a:lnTo>
                        <a:pt x="0" y="23"/>
                      </a:lnTo>
                      <a:lnTo>
                        <a:pt x="0" y="1292"/>
                      </a:lnTo>
                      <a:lnTo>
                        <a:pt x="0" y="1294"/>
                      </a:lnTo>
                      <a:cubicBezTo>
                        <a:pt x="2" y="1399"/>
                        <a:pt x="71" y="1503"/>
                        <a:pt x="209" y="1583"/>
                      </a:cubicBezTo>
                      <a:cubicBezTo>
                        <a:pt x="349" y="1664"/>
                        <a:pt x="532" y="1704"/>
                        <a:pt x="715" y="1704"/>
                      </a:cubicBezTo>
                      <a:cubicBezTo>
                        <a:pt x="899" y="1704"/>
                        <a:pt x="1083" y="1663"/>
                        <a:pt x="1225" y="1582"/>
                      </a:cubicBezTo>
                      <a:cubicBezTo>
                        <a:pt x="1374" y="1495"/>
                        <a:pt x="1445" y="1380"/>
                        <a:pt x="1435" y="1268"/>
                      </a:cubicBezTo>
                      <a:lnTo>
                        <a:pt x="143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5" name="Google Shape;3345;p61"/>
                <p:cNvSpPr/>
                <p:nvPr/>
              </p:nvSpPr>
              <p:spPr>
                <a:xfrm>
                  <a:off x="-3896025" y="2838725"/>
                  <a:ext cx="56700" cy="56350"/>
                </a:xfrm>
                <a:custGeom>
                  <a:rect b="b" l="l" r="r" t="t"/>
                  <a:pathLst>
                    <a:path extrusionOk="0" h="2254" w="2268">
                      <a:moveTo>
                        <a:pt x="1157" y="0"/>
                      </a:moveTo>
                      <a:cubicBezTo>
                        <a:pt x="47" y="0"/>
                        <a:pt x="114" y="1302"/>
                        <a:pt x="114" y="1302"/>
                      </a:cubicBezTo>
                      <a:cubicBezTo>
                        <a:pt x="114" y="1302"/>
                        <a:pt x="1" y="2192"/>
                        <a:pt x="954" y="2249"/>
                      </a:cubicBezTo>
                      <a:cubicBezTo>
                        <a:pt x="1008" y="2252"/>
                        <a:pt x="1059" y="2254"/>
                        <a:pt x="1107" y="2254"/>
                      </a:cubicBezTo>
                      <a:cubicBezTo>
                        <a:pt x="2171" y="2254"/>
                        <a:pt x="2172" y="1518"/>
                        <a:pt x="2172" y="1518"/>
                      </a:cubicBezTo>
                      <a:cubicBezTo>
                        <a:pt x="2172" y="1518"/>
                        <a:pt x="2268" y="0"/>
                        <a:pt x="1157" y="0"/>
                      </a:cubicBezTo>
                      <a:close/>
                    </a:path>
                  </a:pathLst>
                </a:custGeom>
                <a:gradFill>
                  <a:gsLst>
                    <a:gs pos="0">
                      <a:schemeClr val="accent1"/>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46" name="Google Shape;3346;p61"/>
              <p:cNvSpPr/>
              <p:nvPr/>
            </p:nvSpPr>
            <p:spPr>
              <a:xfrm>
                <a:off x="-2508114" y="2583837"/>
                <a:ext cx="569742" cy="593015"/>
              </a:xfrm>
              <a:custGeom>
                <a:rect b="b" l="l" r="r" t="t"/>
                <a:pathLst>
                  <a:path extrusionOk="0" h="15416" w="14811">
                    <a:moveTo>
                      <a:pt x="6981" y="0"/>
                    </a:moveTo>
                    <a:cubicBezTo>
                      <a:pt x="5825" y="1041"/>
                      <a:pt x="4648" y="2057"/>
                      <a:pt x="3462" y="3061"/>
                    </a:cubicBezTo>
                    <a:cubicBezTo>
                      <a:pt x="2871" y="3564"/>
                      <a:pt x="2279" y="4069"/>
                      <a:pt x="1681" y="4562"/>
                    </a:cubicBezTo>
                    <a:lnTo>
                      <a:pt x="785" y="5307"/>
                    </a:lnTo>
                    <a:cubicBezTo>
                      <a:pt x="642" y="5424"/>
                      <a:pt x="464" y="5562"/>
                      <a:pt x="336" y="5742"/>
                    </a:cubicBezTo>
                    <a:cubicBezTo>
                      <a:pt x="207" y="5918"/>
                      <a:pt x="122" y="6124"/>
                      <a:pt x="82" y="6336"/>
                    </a:cubicBezTo>
                    <a:cubicBezTo>
                      <a:pt x="1" y="6761"/>
                      <a:pt x="107" y="7214"/>
                      <a:pt x="375" y="7550"/>
                    </a:cubicBezTo>
                    <a:cubicBezTo>
                      <a:pt x="505" y="7717"/>
                      <a:pt x="682" y="7853"/>
                      <a:pt x="858" y="7951"/>
                    </a:cubicBezTo>
                    <a:lnTo>
                      <a:pt x="1364" y="8239"/>
                    </a:lnTo>
                    <a:lnTo>
                      <a:pt x="3390" y="9389"/>
                    </a:lnTo>
                    <a:cubicBezTo>
                      <a:pt x="4742" y="10154"/>
                      <a:pt x="6080" y="10938"/>
                      <a:pt x="7426" y="11714"/>
                    </a:cubicBezTo>
                    <a:lnTo>
                      <a:pt x="11436" y="14084"/>
                    </a:lnTo>
                    <a:lnTo>
                      <a:pt x="13434" y="15279"/>
                    </a:lnTo>
                    <a:cubicBezTo>
                      <a:pt x="13571" y="15364"/>
                      <a:pt x="13741" y="15415"/>
                      <a:pt x="13910" y="15415"/>
                    </a:cubicBezTo>
                    <a:cubicBezTo>
                      <a:pt x="13968" y="15415"/>
                      <a:pt x="14026" y="15409"/>
                      <a:pt x="14083" y="15396"/>
                    </a:cubicBezTo>
                    <a:cubicBezTo>
                      <a:pt x="14306" y="15353"/>
                      <a:pt x="14508" y="15221"/>
                      <a:pt x="14642" y="15035"/>
                    </a:cubicBezTo>
                    <a:cubicBezTo>
                      <a:pt x="14712" y="14944"/>
                      <a:pt x="14754" y="14833"/>
                      <a:pt x="14785" y="14722"/>
                    </a:cubicBezTo>
                    <a:cubicBezTo>
                      <a:pt x="14811" y="14613"/>
                      <a:pt x="14811" y="14484"/>
                      <a:pt x="14808" y="14396"/>
                    </a:cubicBezTo>
                    <a:lnTo>
                      <a:pt x="14794" y="13813"/>
                    </a:lnTo>
                    <a:cubicBezTo>
                      <a:pt x="14755" y="12261"/>
                      <a:pt x="14731" y="10708"/>
                      <a:pt x="14726" y="9154"/>
                    </a:cubicBezTo>
                    <a:cubicBezTo>
                      <a:pt x="14714" y="7600"/>
                      <a:pt x="14715" y="6047"/>
                      <a:pt x="14748" y="4492"/>
                    </a:cubicBezTo>
                    <a:lnTo>
                      <a:pt x="14748" y="4492"/>
                    </a:lnTo>
                    <a:lnTo>
                      <a:pt x="13742" y="4533"/>
                    </a:lnTo>
                    <a:cubicBezTo>
                      <a:pt x="13905" y="6081"/>
                      <a:pt x="14037" y="7630"/>
                      <a:pt x="14154" y="9179"/>
                    </a:cubicBezTo>
                    <a:cubicBezTo>
                      <a:pt x="14280" y="10728"/>
                      <a:pt x="14385" y="12277"/>
                      <a:pt x="14477" y="13827"/>
                    </a:cubicBezTo>
                    <a:lnTo>
                      <a:pt x="14512" y="14408"/>
                    </a:lnTo>
                    <a:cubicBezTo>
                      <a:pt x="14519" y="14513"/>
                      <a:pt x="14520" y="14579"/>
                      <a:pt x="14506" y="14661"/>
                    </a:cubicBezTo>
                    <a:cubicBezTo>
                      <a:pt x="14488" y="14736"/>
                      <a:pt x="14463" y="14813"/>
                      <a:pt x="14416" y="14878"/>
                    </a:cubicBezTo>
                    <a:cubicBezTo>
                      <a:pt x="14301" y="15057"/>
                      <a:pt x="14092" y="15160"/>
                      <a:pt x="13880" y="15160"/>
                    </a:cubicBezTo>
                    <a:cubicBezTo>
                      <a:pt x="13769" y="15160"/>
                      <a:pt x="13657" y="15132"/>
                      <a:pt x="13557" y="15070"/>
                    </a:cubicBezTo>
                    <a:lnTo>
                      <a:pt x="11531" y="13919"/>
                    </a:lnTo>
                    <a:lnTo>
                      <a:pt x="7494" y="11597"/>
                    </a:lnTo>
                    <a:cubicBezTo>
                      <a:pt x="6157" y="10808"/>
                      <a:pt x="4814" y="10028"/>
                      <a:pt x="3483" y="9228"/>
                    </a:cubicBezTo>
                    <a:lnTo>
                      <a:pt x="1485" y="8033"/>
                    </a:lnTo>
                    <a:lnTo>
                      <a:pt x="985" y="7734"/>
                    </a:lnTo>
                    <a:cubicBezTo>
                      <a:pt x="825" y="7637"/>
                      <a:pt x="692" y="7531"/>
                      <a:pt x="587" y="7387"/>
                    </a:cubicBezTo>
                    <a:cubicBezTo>
                      <a:pt x="378" y="7107"/>
                      <a:pt x="307" y="6734"/>
                      <a:pt x="384" y="6399"/>
                    </a:cubicBezTo>
                    <a:cubicBezTo>
                      <a:pt x="422" y="6231"/>
                      <a:pt x="495" y="6073"/>
                      <a:pt x="601" y="5939"/>
                    </a:cubicBezTo>
                    <a:cubicBezTo>
                      <a:pt x="705" y="5804"/>
                      <a:pt x="839" y="5705"/>
                      <a:pt x="1002" y="5582"/>
                    </a:cubicBezTo>
                    <a:lnTo>
                      <a:pt x="1934" y="4885"/>
                    </a:lnTo>
                    <a:cubicBezTo>
                      <a:pt x="2554" y="4418"/>
                      <a:pt x="3182" y="3959"/>
                      <a:pt x="3810" y="3503"/>
                    </a:cubicBezTo>
                    <a:cubicBezTo>
                      <a:pt x="5062" y="2581"/>
                      <a:pt x="6323" y="1674"/>
                      <a:pt x="7604" y="791"/>
                    </a:cubicBezTo>
                    <a:lnTo>
                      <a:pt x="698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7" name="Google Shape;3347;p61"/>
              <p:cNvSpPr/>
              <p:nvPr/>
            </p:nvSpPr>
            <p:spPr>
              <a:xfrm>
                <a:off x="-2190723" y="2528482"/>
                <a:ext cx="543546" cy="486191"/>
              </a:xfrm>
              <a:custGeom>
                <a:rect b="b" l="l" r="r" t="t"/>
                <a:pathLst>
                  <a:path extrusionOk="0" h="12639" w="14130">
                    <a:moveTo>
                      <a:pt x="3171" y="1"/>
                    </a:moveTo>
                    <a:cubicBezTo>
                      <a:pt x="2374" y="973"/>
                      <a:pt x="1559" y="1928"/>
                      <a:pt x="730" y="2871"/>
                    </a:cubicBezTo>
                    <a:cubicBezTo>
                      <a:pt x="625" y="2993"/>
                      <a:pt x="525" y="3100"/>
                      <a:pt x="416" y="3231"/>
                    </a:cubicBezTo>
                    <a:cubicBezTo>
                      <a:pt x="293" y="3371"/>
                      <a:pt x="202" y="3537"/>
                      <a:pt x="136" y="3710"/>
                    </a:cubicBezTo>
                    <a:cubicBezTo>
                      <a:pt x="10" y="4056"/>
                      <a:pt x="1" y="4442"/>
                      <a:pt x="124" y="4782"/>
                    </a:cubicBezTo>
                    <a:cubicBezTo>
                      <a:pt x="239" y="5125"/>
                      <a:pt x="482" y="5420"/>
                      <a:pt x="787" y="5598"/>
                    </a:cubicBezTo>
                    <a:lnTo>
                      <a:pt x="1614" y="6060"/>
                    </a:lnTo>
                    <a:cubicBezTo>
                      <a:pt x="3808" y="7278"/>
                      <a:pt x="5988" y="8516"/>
                      <a:pt x="8158" y="9773"/>
                    </a:cubicBezTo>
                    <a:lnTo>
                      <a:pt x="11394" y="11688"/>
                    </a:lnTo>
                    <a:lnTo>
                      <a:pt x="12200" y="12174"/>
                    </a:lnTo>
                    <a:lnTo>
                      <a:pt x="12603" y="12416"/>
                    </a:lnTo>
                    <a:cubicBezTo>
                      <a:pt x="12674" y="12457"/>
                      <a:pt x="12730" y="12496"/>
                      <a:pt x="12813" y="12539"/>
                    </a:cubicBezTo>
                    <a:cubicBezTo>
                      <a:pt x="12891" y="12580"/>
                      <a:pt x="12977" y="12610"/>
                      <a:pt x="13068" y="12625"/>
                    </a:cubicBezTo>
                    <a:cubicBezTo>
                      <a:pt x="13117" y="12634"/>
                      <a:pt x="13166" y="12638"/>
                      <a:pt x="13214" y="12638"/>
                    </a:cubicBezTo>
                    <a:cubicBezTo>
                      <a:pt x="13531" y="12638"/>
                      <a:pt x="13838" y="12455"/>
                      <a:pt x="13992" y="12177"/>
                    </a:cubicBezTo>
                    <a:cubicBezTo>
                      <a:pt x="14086" y="12019"/>
                      <a:pt x="14129" y="11827"/>
                      <a:pt x="14108" y="11640"/>
                    </a:cubicBezTo>
                    <a:cubicBezTo>
                      <a:pt x="14099" y="11547"/>
                      <a:pt x="14072" y="11456"/>
                      <a:pt x="14036" y="11371"/>
                    </a:cubicBezTo>
                    <a:lnTo>
                      <a:pt x="13937" y="11153"/>
                    </a:lnTo>
                    <a:cubicBezTo>
                      <a:pt x="12886" y="8875"/>
                      <a:pt x="11868" y="6583"/>
                      <a:pt x="10939" y="4245"/>
                    </a:cubicBezTo>
                    <a:lnTo>
                      <a:pt x="10035" y="4688"/>
                    </a:lnTo>
                    <a:cubicBezTo>
                      <a:pt x="11313" y="6854"/>
                      <a:pt x="12500" y="9066"/>
                      <a:pt x="13657" y="11291"/>
                    </a:cubicBezTo>
                    <a:lnTo>
                      <a:pt x="13762" y="11496"/>
                    </a:lnTo>
                    <a:cubicBezTo>
                      <a:pt x="13791" y="11554"/>
                      <a:pt x="13811" y="11614"/>
                      <a:pt x="13820" y="11677"/>
                    </a:cubicBezTo>
                    <a:cubicBezTo>
                      <a:pt x="13840" y="11802"/>
                      <a:pt x="13819" y="11931"/>
                      <a:pt x="13759" y="12047"/>
                    </a:cubicBezTo>
                    <a:cubicBezTo>
                      <a:pt x="13652" y="12253"/>
                      <a:pt x="13425" y="12396"/>
                      <a:pt x="13192" y="12396"/>
                    </a:cubicBezTo>
                    <a:cubicBezTo>
                      <a:pt x="13163" y="12396"/>
                      <a:pt x="13134" y="12394"/>
                      <a:pt x="13105" y="12390"/>
                    </a:cubicBezTo>
                    <a:cubicBezTo>
                      <a:pt x="12974" y="12376"/>
                      <a:pt x="12859" y="12303"/>
                      <a:pt x="12716" y="12222"/>
                    </a:cubicBezTo>
                    <a:lnTo>
                      <a:pt x="12307" y="11991"/>
                    </a:lnTo>
                    <a:lnTo>
                      <a:pt x="11487" y="11530"/>
                    </a:lnTo>
                    <a:lnTo>
                      <a:pt x="8226" y="9656"/>
                    </a:lnTo>
                    <a:cubicBezTo>
                      <a:pt x="6063" y="8387"/>
                      <a:pt x="3911" y="7100"/>
                      <a:pt x="1771" y="5791"/>
                    </a:cubicBezTo>
                    <a:cubicBezTo>
                      <a:pt x="1507" y="5628"/>
                      <a:pt x="1228" y="5463"/>
                      <a:pt x="978" y="5300"/>
                    </a:cubicBezTo>
                    <a:cubicBezTo>
                      <a:pt x="752" y="5146"/>
                      <a:pt x="587" y="4914"/>
                      <a:pt x="519" y="4657"/>
                    </a:cubicBezTo>
                    <a:cubicBezTo>
                      <a:pt x="445" y="4402"/>
                      <a:pt x="469" y="4122"/>
                      <a:pt x="579" y="3889"/>
                    </a:cubicBezTo>
                    <a:cubicBezTo>
                      <a:pt x="636" y="3776"/>
                      <a:pt x="705" y="3666"/>
                      <a:pt x="799" y="3579"/>
                    </a:cubicBezTo>
                    <a:lnTo>
                      <a:pt x="1132" y="3256"/>
                    </a:lnTo>
                    <a:cubicBezTo>
                      <a:pt x="2039" y="2390"/>
                      <a:pt x="2959" y="1534"/>
                      <a:pt x="3899" y="698"/>
                    </a:cubicBezTo>
                    <a:lnTo>
                      <a:pt x="317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8" name="Google Shape;3348;p61"/>
              <p:cNvSpPr/>
              <p:nvPr/>
            </p:nvSpPr>
            <p:spPr>
              <a:xfrm>
                <a:off x="-1901798" y="2889614"/>
                <a:ext cx="61933" cy="65664"/>
              </a:xfrm>
              <a:custGeom>
                <a:rect b="b" l="l" r="r" t="t"/>
                <a:pathLst>
                  <a:path extrusionOk="0" h="1707" w="1610">
                    <a:moveTo>
                      <a:pt x="1161" y="1"/>
                    </a:moveTo>
                    <a:lnTo>
                      <a:pt x="1" y="1434"/>
                    </a:lnTo>
                    <a:lnTo>
                      <a:pt x="164" y="1706"/>
                    </a:lnTo>
                    <a:lnTo>
                      <a:pt x="1610" y="19"/>
                    </a:lnTo>
                    <a:lnTo>
                      <a:pt x="116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9" name="Google Shape;3349;p61"/>
              <p:cNvSpPr/>
              <p:nvPr/>
            </p:nvSpPr>
            <p:spPr>
              <a:xfrm>
                <a:off x="-1895489" y="2895346"/>
                <a:ext cx="67049" cy="59932"/>
              </a:xfrm>
              <a:custGeom>
                <a:rect b="b" l="l" r="r" t="t"/>
                <a:pathLst>
                  <a:path extrusionOk="0" h="1558" w="1743">
                    <a:moveTo>
                      <a:pt x="1743" y="1"/>
                    </a:moveTo>
                    <a:lnTo>
                      <a:pt x="872" y="504"/>
                    </a:lnTo>
                    <a:lnTo>
                      <a:pt x="0" y="1557"/>
                    </a:lnTo>
                    <a:lnTo>
                      <a:pt x="871" y="1054"/>
                    </a:lnTo>
                    <a:lnTo>
                      <a:pt x="174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0" name="Google Shape;3350;p61"/>
              <p:cNvSpPr/>
              <p:nvPr/>
            </p:nvSpPr>
            <p:spPr>
              <a:xfrm>
                <a:off x="-1896528" y="2935890"/>
                <a:ext cx="34544" cy="44122"/>
              </a:xfrm>
              <a:custGeom>
                <a:rect b="b" l="l" r="r" t="t"/>
                <a:pathLst>
                  <a:path extrusionOk="0" h="1147" w="898">
                    <a:moveTo>
                      <a:pt x="898" y="0"/>
                    </a:moveTo>
                    <a:lnTo>
                      <a:pt x="27" y="503"/>
                    </a:lnTo>
                    <a:lnTo>
                      <a:pt x="1" y="1146"/>
                    </a:lnTo>
                    <a:lnTo>
                      <a:pt x="872" y="643"/>
                    </a:lnTo>
                    <a:lnTo>
                      <a:pt x="89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1" name="Google Shape;3351;p61"/>
              <p:cNvSpPr/>
              <p:nvPr/>
            </p:nvSpPr>
            <p:spPr>
              <a:xfrm>
                <a:off x="-1902798" y="2944776"/>
                <a:ext cx="7347" cy="35236"/>
              </a:xfrm>
              <a:custGeom>
                <a:rect b="b" l="l" r="r" t="t"/>
                <a:pathLst>
                  <a:path extrusionOk="0" h="916" w="191">
                    <a:moveTo>
                      <a:pt x="27" y="0"/>
                    </a:moveTo>
                    <a:lnTo>
                      <a:pt x="1" y="643"/>
                    </a:lnTo>
                    <a:lnTo>
                      <a:pt x="164" y="915"/>
                    </a:lnTo>
                    <a:lnTo>
                      <a:pt x="190" y="272"/>
                    </a:lnTo>
                    <a:lnTo>
                      <a:pt x="2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2" name="Google Shape;3352;p61"/>
              <p:cNvSpPr/>
              <p:nvPr/>
            </p:nvSpPr>
            <p:spPr>
              <a:xfrm>
                <a:off x="-1891411" y="2934390"/>
                <a:ext cx="49200" cy="52547"/>
              </a:xfrm>
              <a:custGeom>
                <a:rect b="b" l="l" r="r" t="t"/>
                <a:pathLst>
                  <a:path extrusionOk="0" h="1366" w="1279">
                    <a:moveTo>
                      <a:pt x="600" y="0"/>
                    </a:moveTo>
                    <a:cubicBezTo>
                      <a:pt x="545" y="0"/>
                      <a:pt x="482" y="18"/>
                      <a:pt x="415" y="56"/>
                    </a:cubicBezTo>
                    <a:cubicBezTo>
                      <a:pt x="186" y="189"/>
                      <a:pt x="0" y="510"/>
                      <a:pt x="0" y="773"/>
                    </a:cubicBezTo>
                    <a:cubicBezTo>
                      <a:pt x="0" y="909"/>
                      <a:pt x="49" y="1002"/>
                      <a:pt x="129" y="1042"/>
                    </a:cubicBezTo>
                    <a:lnTo>
                      <a:pt x="129" y="1044"/>
                    </a:lnTo>
                    <a:lnTo>
                      <a:pt x="694" y="1365"/>
                    </a:lnTo>
                    <a:lnTo>
                      <a:pt x="751" y="1268"/>
                    </a:lnTo>
                    <a:cubicBezTo>
                      <a:pt x="769" y="1261"/>
                      <a:pt x="788" y="1252"/>
                      <a:pt x="808" y="1241"/>
                    </a:cubicBezTo>
                    <a:cubicBezTo>
                      <a:pt x="1037" y="1108"/>
                      <a:pt x="1222" y="789"/>
                      <a:pt x="1222" y="526"/>
                    </a:cubicBezTo>
                    <a:cubicBezTo>
                      <a:pt x="1222" y="504"/>
                      <a:pt x="1220" y="484"/>
                      <a:pt x="1218" y="466"/>
                    </a:cubicBezTo>
                    <a:lnTo>
                      <a:pt x="1278" y="361"/>
                    </a:lnTo>
                    <a:lnTo>
                      <a:pt x="740" y="49"/>
                    </a:lnTo>
                    <a:lnTo>
                      <a:pt x="739" y="49"/>
                    </a:lnTo>
                    <a:cubicBezTo>
                      <a:pt x="701" y="17"/>
                      <a:pt x="654" y="0"/>
                      <a:pt x="60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3" name="Google Shape;3353;p61"/>
              <p:cNvSpPr/>
              <p:nvPr/>
            </p:nvSpPr>
            <p:spPr>
              <a:xfrm>
                <a:off x="-1870639" y="2946354"/>
                <a:ext cx="31928" cy="41045"/>
              </a:xfrm>
              <a:custGeom>
                <a:rect b="b" l="l" r="r" t="t"/>
                <a:pathLst>
                  <a:path extrusionOk="0" h="1067" w="830">
                    <a:moveTo>
                      <a:pt x="600" y="1"/>
                    </a:moveTo>
                    <a:cubicBezTo>
                      <a:pt x="544" y="1"/>
                      <a:pt x="481" y="19"/>
                      <a:pt x="414" y="58"/>
                    </a:cubicBezTo>
                    <a:cubicBezTo>
                      <a:pt x="185" y="190"/>
                      <a:pt x="0" y="510"/>
                      <a:pt x="0" y="773"/>
                    </a:cubicBezTo>
                    <a:cubicBezTo>
                      <a:pt x="0" y="959"/>
                      <a:pt x="93" y="1067"/>
                      <a:pt x="228" y="1067"/>
                    </a:cubicBezTo>
                    <a:cubicBezTo>
                      <a:pt x="284" y="1067"/>
                      <a:pt x="347" y="1048"/>
                      <a:pt x="414" y="1010"/>
                    </a:cubicBezTo>
                    <a:cubicBezTo>
                      <a:pt x="643" y="877"/>
                      <a:pt x="829" y="558"/>
                      <a:pt x="829" y="294"/>
                    </a:cubicBezTo>
                    <a:cubicBezTo>
                      <a:pt x="829" y="108"/>
                      <a:pt x="736" y="1"/>
                      <a:pt x="6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4" name="Google Shape;3354;p61"/>
              <p:cNvSpPr/>
              <p:nvPr/>
            </p:nvSpPr>
            <p:spPr>
              <a:xfrm>
                <a:off x="-1809477" y="2938122"/>
                <a:ext cx="32005" cy="41045"/>
              </a:xfrm>
              <a:custGeom>
                <a:rect b="b" l="l" r="r" t="t"/>
                <a:pathLst>
                  <a:path extrusionOk="0" h="1067" w="832">
                    <a:moveTo>
                      <a:pt x="229" y="1"/>
                    </a:moveTo>
                    <a:cubicBezTo>
                      <a:pt x="94" y="1"/>
                      <a:pt x="1" y="107"/>
                      <a:pt x="1" y="293"/>
                    </a:cubicBezTo>
                    <a:cubicBezTo>
                      <a:pt x="1" y="556"/>
                      <a:pt x="187" y="878"/>
                      <a:pt x="416" y="1010"/>
                    </a:cubicBezTo>
                    <a:cubicBezTo>
                      <a:pt x="483" y="1049"/>
                      <a:pt x="546" y="1067"/>
                      <a:pt x="602" y="1067"/>
                    </a:cubicBezTo>
                    <a:cubicBezTo>
                      <a:pt x="738" y="1067"/>
                      <a:pt x="831" y="959"/>
                      <a:pt x="831" y="773"/>
                    </a:cubicBezTo>
                    <a:cubicBezTo>
                      <a:pt x="831" y="510"/>
                      <a:pt x="645" y="190"/>
                      <a:pt x="416" y="58"/>
                    </a:cubicBezTo>
                    <a:cubicBezTo>
                      <a:pt x="349" y="19"/>
                      <a:pt x="285" y="1"/>
                      <a:pt x="22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5" name="Google Shape;3355;p61"/>
              <p:cNvSpPr/>
              <p:nvPr/>
            </p:nvSpPr>
            <p:spPr>
              <a:xfrm>
                <a:off x="-1811669" y="2940045"/>
                <a:ext cx="29158" cy="41737"/>
              </a:xfrm>
              <a:custGeom>
                <a:rect b="b" l="l" r="r" t="t"/>
                <a:pathLst>
                  <a:path extrusionOk="0" h="1085" w="758">
                    <a:moveTo>
                      <a:pt x="148" y="0"/>
                    </a:moveTo>
                    <a:lnTo>
                      <a:pt x="1" y="79"/>
                    </a:lnTo>
                    <a:lnTo>
                      <a:pt x="585" y="1085"/>
                    </a:lnTo>
                    <a:lnTo>
                      <a:pt x="757" y="994"/>
                    </a:lnTo>
                    <a:lnTo>
                      <a:pt x="757" y="451"/>
                    </a:lnTo>
                    <a:lnTo>
                      <a:pt x="379" y="15"/>
                    </a:lnTo>
                    <a:lnTo>
                      <a:pt x="14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6" name="Google Shape;3356;p61"/>
              <p:cNvSpPr/>
              <p:nvPr/>
            </p:nvSpPr>
            <p:spPr>
              <a:xfrm>
                <a:off x="-1815170" y="2941199"/>
                <a:ext cx="32005" cy="41045"/>
              </a:xfrm>
              <a:custGeom>
                <a:rect b="b" l="l" r="r" t="t"/>
                <a:pathLst>
                  <a:path extrusionOk="0" h="1067" w="832">
                    <a:moveTo>
                      <a:pt x="229" y="1"/>
                    </a:moveTo>
                    <a:cubicBezTo>
                      <a:pt x="94" y="1"/>
                      <a:pt x="1" y="107"/>
                      <a:pt x="1" y="293"/>
                    </a:cubicBezTo>
                    <a:cubicBezTo>
                      <a:pt x="1" y="556"/>
                      <a:pt x="187" y="878"/>
                      <a:pt x="416" y="1010"/>
                    </a:cubicBezTo>
                    <a:cubicBezTo>
                      <a:pt x="483" y="1049"/>
                      <a:pt x="546" y="1067"/>
                      <a:pt x="602" y="1067"/>
                    </a:cubicBezTo>
                    <a:cubicBezTo>
                      <a:pt x="738" y="1067"/>
                      <a:pt x="832" y="959"/>
                      <a:pt x="832" y="773"/>
                    </a:cubicBezTo>
                    <a:cubicBezTo>
                      <a:pt x="832" y="510"/>
                      <a:pt x="645" y="190"/>
                      <a:pt x="416" y="58"/>
                    </a:cubicBezTo>
                    <a:cubicBezTo>
                      <a:pt x="349" y="19"/>
                      <a:pt x="285" y="1"/>
                      <a:pt x="22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7" name="Google Shape;3357;p61"/>
              <p:cNvSpPr/>
              <p:nvPr/>
            </p:nvSpPr>
            <p:spPr>
              <a:xfrm>
                <a:off x="-1863600" y="2938122"/>
                <a:ext cx="79358" cy="79397"/>
              </a:xfrm>
              <a:custGeom>
                <a:rect b="b" l="l" r="r" t="t"/>
                <a:pathLst>
                  <a:path extrusionOk="0" h="2064" w="2063">
                    <a:moveTo>
                      <a:pt x="1032" y="1"/>
                    </a:moveTo>
                    <a:cubicBezTo>
                      <a:pt x="462" y="1"/>
                      <a:pt x="0" y="462"/>
                      <a:pt x="0" y="1031"/>
                    </a:cubicBezTo>
                    <a:cubicBezTo>
                      <a:pt x="0" y="1601"/>
                      <a:pt x="462" y="2064"/>
                      <a:pt x="1032" y="2064"/>
                    </a:cubicBezTo>
                    <a:cubicBezTo>
                      <a:pt x="1601" y="2064"/>
                      <a:pt x="2063" y="1601"/>
                      <a:pt x="2063" y="1031"/>
                    </a:cubicBezTo>
                    <a:cubicBezTo>
                      <a:pt x="2063" y="462"/>
                      <a:pt x="1601" y="1"/>
                      <a:pt x="103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8" name="Google Shape;3358;p61"/>
              <p:cNvSpPr/>
              <p:nvPr/>
            </p:nvSpPr>
            <p:spPr>
              <a:xfrm>
                <a:off x="-1815785" y="2972511"/>
                <a:ext cx="31928" cy="41045"/>
              </a:xfrm>
              <a:custGeom>
                <a:rect b="b" l="l" r="r" t="t"/>
                <a:pathLst>
                  <a:path extrusionOk="0" h="1067" w="830">
                    <a:moveTo>
                      <a:pt x="601" y="0"/>
                    </a:moveTo>
                    <a:cubicBezTo>
                      <a:pt x="545" y="0"/>
                      <a:pt x="481" y="19"/>
                      <a:pt x="414" y="57"/>
                    </a:cubicBezTo>
                    <a:cubicBezTo>
                      <a:pt x="185" y="190"/>
                      <a:pt x="0" y="510"/>
                      <a:pt x="0" y="773"/>
                    </a:cubicBezTo>
                    <a:cubicBezTo>
                      <a:pt x="0" y="959"/>
                      <a:pt x="93" y="1067"/>
                      <a:pt x="228" y="1067"/>
                    </a:cubicBezTo>
                    <a:cubicBezTo>
                      <a:pt x="284" y="1067"/>
                      <a:pt x="347" y="1048"/>
                      <a:pt x="414" y="1010"/>
                    </a:cubicBezTo>
                    <a:cubicBezTo>
                      <a:pt x="643" y="877"/>
                      <a:pt x="829" y="556"/>
                      <a:pt x="829" y="293"/>
                    </a:cubicBezTo>
                    <a:cubicBezTo>
                      <a:pt x="829" y="107"/>
                      <a:pt x="736" y="0"/>
                      <a:pt x="6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9" name="Google Shape;3359;p61"/>
              <p:cNvSpPr/>
              <p:nvPr/>
            </p:nvSpPr>
            <p:spPr>
              <a:xfrm>
                <a:off x="-1811977" y="2977435"/>
                <a:ext cx="24273" cy="31159"/>
              </a:xfrm>
              <a:custGeom>
                <a:rect b="b" l="l" r="r" t="t"/>
                <a:pathLst>
                  <a:path extrusionOk="0" h="810" w="631">
                    <a:moveTo>
                      <a:pt x="457" y="0"/>
                    </a:moveTo>
                    <a:cubicBezTo>
                      <a:pt x="414" y="0"/>
                      <a:pt x="366" y="14"/>
                      <a:pt x="315" y="43"/>
                    </a:cubicBezTo>
                    <a:cubicBezTo>
                      <a:pt x="141" y="143"/>
                      <a:pt x="1" y="388"/>
                      <a:pt x="1" y="586"/>
                    </a:cubicBezTo>
                    <a:cubicBezTo>
                      <a:pt x="1" y="728"/>
                      <a:pt x="71" y="810"/>
                      <a:pt x="174" y="810"/>
                    </a:cubicBezTo>
                    <a:cubicBezTo>
                      <a:pt x="216" y="810"/>
                      <a:pt x="264" y="796"/>
                      <a:pt x="315" y="766"/>
                    </a:cubicBezTo>
                    <a:cubicBezTo>
                      <a:pt x="490" y="666"/>
                      <a:pt x="630" y="423"/>
                      <a:pt x="630" y="223"/>
                    </a:cubicBezTo>
                    <a:cubicBezTo>
                      <a:pt x="630" y="82"/>
                      <a:pt x="560" y="0"/>
                      <a:pt x="45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0" name="Google Shape;3360;p61"/>
              <p:cNvSpPr/>
              <p:nvPr/>
            </p:nvSpPr>
            <p:spPr>
              <a:xfrm>
                <a:off x="-1875371" y="2973396"/>
                <a:ext cx="31966" cy="41045"/>
              </a:xfrm>
              <a:custGeom>
                <a:rect b="b" l="l" r="r" t="t"/>
                <a:pathLst>
                  <a:path extrusionOk="0" h="1067" w="831">
                    <a:moveTo>
                      <a:pt x="228" y="0"/>
                    </a:moveTo>
                    <a:cubicBezTo>
                      <a:pt x="93" y="0"/>
                      <a:pt x="0" y="107"/>
                      <a:pt x="0" y="293"/>
                    </a:cubicBezTo>
                    <a:cubicBezTo>
                      <a:pt x="0" y="556"/>
                      <a:pt x="186" y="877"/>
                      <a:pt x="415" y="1010"/>
                    </a:cubicBezTo>
                    <a:cubicBezTo>
                      <a:pt x="482" y="1048"/>
                      <a:pt x="546" y="1067"/>
                      <a:pt x="602" y="1067"/>
                    </a:cubicBezTo>
                    <a:cubicBezTo>
                      <a:pt x="737" y="1067"/>
                      <a:pt x="831" y="959"/>
                      <a:pt x="831" y="773"/>
                    </a:cubicBezTo>
                    <a:cubicBezTo>
                      <a:pt x="831" y="510"/>
                      <a:pt x="645" y="190"/>
                      <a:pt x="415" y="58"/>
                    </a:cubicBezTo>
                    <a:cubicBezTo>
                      <a:pt x="348" y="19"/>
                      <a:pt x="285" y="0"/>
                      <a:pt x="22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1" name="Google Shape;3361;p61"/>
              <p:cNvSpPr/>
              <p:nvPr/>
            </p:nvSpPr>
            <p:spPr>
              <a:xfrm>
                <a:off x="-1877563" y="2975281"/>
                <a:ext cx="29120" cy="41776"/>
              </a:xfrm>
              <a:custGeom>
                <a:rect b="b" l="l" r="r" t="t"/>
                <a:pathLst>
                  <a:path extrusionOk="0" h="1086" w="757">
                    <a:moveTo>
                      <a:pt x="148" y="1"/>
                    </a:moveTo>
                    <a:lnTo>
                      <a:pt x="0" y="79"/>
                    </a:lnTo>
                    <a:lnTo>
                      <a:pt x="585" y="1085"/>
                    </a:lnTo>
                    <a:lnTo>
                      <a:pt x="757" y="995"/>
                    </a:lnTo>
                    <a:lnTo>
                      <a:pt x="757" y="452"/>
                    </a:lnTo>
                    <a:lnTo>
                      <a:pt x="379" y="16"/>
                    </a:lnTo>
                    <a:lnTo>
                      <a:pt x="14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2" name="Google Shape;3362;p61"/>
              <p:cNvSpPr/>
              <p:nvPr/>
            </p:nvSpPr>
            <p:spPr>
              <a:xfrm>
                <a:off x="-1881064" y="2976474"/>
                <a:ext cx="31966" cy="41006"/>
              </a:xfrm>
              <a:custGeom>
                <a:rect b="b" l="l" r="r" t="t"/>
                <a:pathLst>
                  <a:path extrusionOk="0" h="1066" w="831">
                    <a:moveTo>
                      <a:pt x="229" y="0"/>
                    </a:moveTo>
                    <a:cubicBezTo>
                      <a:pt x="93" y="0"/>
                      <a:pt x="0" y="107"/>
                      <a:pt x="0" y="293"/>
                    </a:cubicBezTo>
                    <a:cubicBezTo>
                      <a:pt x="0" y="556"/>
                      <a:pt x="186" y="877"/>
                      <a:pt x="416" y="1010"/>
                    </a:cubicBezTo>
                    <a:cubicBezTo>
                      <a:pt x="483" y="1048"/>
                      <a:pt x="546" y="1066"/>
                      <a:pt x="602" y="1066"/>
                    </a:cubicBezTo>
                    <a:cubicBezTo>
                      <a:pt x="738" y="1066"/>
                      <a:pt x="831" y="959"/>
                      <a:pt x="831" y="773"/>
                    </a:cubicBezTo>
                    <a:cubicBezTo>
                      <a:pt x="831" y="510"/>
                      <a:pt x="645" y="190"/>
                      <a:pt x="416" y="58"/>
                    </a:cubicBezTo>
                    <a:cubicBezTo>
                      <a:pt x="348" y="19"/>
                      <a:pt x="285" y="0"/>
                      <a:pt x="2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3" name="Google Shape;3363;p61"/>
              <p:cNvSpPr/>
              <p:nvPr/>
            </p:nvSpPr>
            <p:spPr>
              <a:xfrm>
                <a:off x="-1859715" y="2891999"/>
                <a:ext cx="71626" cy="43353"/>
              </a:xfrm>
              <a:custGeom>
                <a:rect b="b" l="l" r="r" t="t"/>
                <a:pathLst>
                  <a:path extrusionOk="0" h="1127" w="1862">
                    <a:moveTo>
                      <a:pt x="13" y="0"/>
                    </a:moveTo>
                    <a:lnTo>
                      <a:pt x="13" y="563"/>
                    </a:lnTo>
                    <a:cubicBezTo>
                      <a:pt x="1" y="709"/>
                      <a:pt x="91" y="857"/>
                      <a:pt x="285" y="969"/>
                    </a:cubicBezTo>
                    <a:cubicBezTo>
                      <a:pt x="467" y="1074"/>
                      <a:pt x="705" y="1127"/>
                      <a:pt x="942" y="1127"/>
                    </a:cubicBezTo>
                    <a:cubicBezTo>
                      <a:pt x="1178" y="1127"/>
                      <a:pt x="1413" y="1075"/>
                      <a:pt x="1593" y="971"/>
                    </a:cubicBezTo>
                    <a:cubicBezTo>
                      <a:pt x="1771" y="868"/>
                      <a:pt x="1860" y="732"/>
                      <a:pt x="1862" y="597"/>
                    </a:cubicBezTo>
                    <a:lnTo>
                      <a:pt x="1862" y="595"/>
                    </a:lnTo>
                    <a:lnTo>
                      <a:pt x="1862" y="29"/>
                    </a:lnTo>
                    <a:lnTo>
                      <a:pt x="1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4" name="Google Shape;3364;p61"/>
              <p:cNvSpPr/>
              <p:nvPr/>
            </p:nvSpPr>
            <p:spPr>
              <a:xfrm>
                <a:off x="-1862792" y="2872612"/>
                <a:ext cx="78204" cy="41122"/>
              </a:xfrm>
              <a:custGeom>
                <a:rect b="b" l="l" r="r" t="t"/>
                <a:pathLst>
                  <a:path extrusionOk="0" h="1069" w="2033">
                    <a:moveTo>
                      <a:pt x="1010" y="0"/>
                    </a:moveTo>
                    <a:cubicBezTo>
                      <a:pt x="774" y="0"/>
                      <a:pt x="540" y="52"/>
                      <a:pt x="361" y="155"/>
                    </a:cubicBezTo>
                    <a:cubicBezTo>
                      <a:pt x="1" y="363"/>
                      <a:pt x="2" y="701"/>
                      <a:pt x="365" y="910"/>
                    </a:cubicBezTo>
                    <a:cubicBezTo>
                      <a:pt x="547" y="1015"/>
                      <a:pt x="785" y="1068"/>
                      <a:pt x="1023" y="1068"/>
                    </a:cubicBezTo>
                    <a:cubicBezTo>
                      <a:pt x="1259" y="1068"/>
                      <a:pt x="1494" y="1017"/>
                      <a:pt x="1673" y="913"/>
                    </a:cubicBezTo>
                    <a:cubicBezTo>
                      <a:pt x="2033" y="704"/>
                      <a:pt x="2031" y="367"/>
                      <a:pt x="1668" y="158"/>
                    </a:cubicBezTo>
                    <a:cubicBezTo>
                      <a:pt x="1486" y="53"/>
                      <a:pt x="1248" y="0"/>
                      <a:pt x="10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5" name="Google Shape;3365;p61"/>
              <p:cNvSpPr/>
              <p:nvPr/>
            </p:nvSpPr>
            <p:spPr>
              <a:xfrm>
                <a:off x="-1857176" y="2853878"/>
                <a:ext cx="33544" cy="57778"/>
              </a:xfrm>
              <a:custGeom>
                <a:rect b="b" l="l" r="r" t="t"/>
                <a:pathLst>
                  <a:path extrusionOk="0" h="1502" w="872">
                    <a:moveTo>
                      <a:pt x="1" y="0"/>
                    </a:moveTo>
                    <a:lnTo>
                      <a:pt x="1" y="999"/>
                    </a:lnTo>
                    <a:lnTo>
                      <a:pt x="871" y="1502"/>
                    </a:lnTo>
                    <a:lnTo>
                      <a:pt x="871" y="503"/>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6" name="Google Shape;3366;p61"/>
              <p:cNvSpPr/>
              <p:nvPr/>
            </p:nvSpPr>
            <p:spPr>
              <a:xfrm>
                <a:off x="-1857176" y="2834529"/>
                <a:ext cx="67049" cy="38814"/>
              </a:xfrm>
              <a:custGeom>
                <a:rect b="b" l="l" r="r" t="t"/>
                <a:pathLst>
                  <a:path extrusionOk="0" h="1009" w="1743">
                    <a:moveTo>
                      <a:pt x="871" y="0"/>
                    </a:moveTo>
                    <a:lnTo>
                      <a:pt x="1" y="505"/>
                    </a:lnTo>
                    <a:lnTo>
                      <a:pt x="871" y="1008"/>
                    </a:lnTo>
                    <a:lnTo>
                      <a:pt x="1742" y="503"/>
                    </a:lnTo>
                    <a:lnTo>
                      <a:pt x="871" y="0"/>
                    </a:lnTo>
                    <a:close/>
                  </a:path>
                </a:pathLst>
              </a:custGeom>
              <a:solidFill>
                <a:srgbClr val="2A2C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7" name="Google Shape;3367;p61"/>
              <p:cNvSpPr/>
              <p:nvPr/>
            </p:nvSpPr>
            <p:spPr>
              <a:xfrm>
                <a:off x="-1823671" y="2853878"/>
                <a:ext cx="33544" cy="57778"/>
              </a:xfrm>
              <a:custGeom>
                <a:rect b="b" l="l" r="r" t="t"/>
                <a:pathLst>
                  <a:path extrusionOk="0" h="1502" w="872">
                    <a:moveTo>
                      <a:pt x="871" y="0"/>
                    </a:moveTo>
                    <a:lnTo>
                      <a:pt x="0" y="503"/>
                    </a:lnTo>
                    <a:lnTo>
                      <a:pt x="0" y="1502"/>
                    </a:lnTo>
                    <a:lnTo>
                      <a:pt x="871" y="999"/>
                    </a:lnTo>
                    <a:lnTo>
                      <a:pt x="87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8" name="Google Shape;3368;p61"/>
              <p:cNvSpPr/>
              <p:nvPr/>
            </p:nvSpPr>
            <p:spPr>
              <a:xfrm>
                <a:off x="-1858599" y="1985246"/>
                <a:ext cx="63664" cy="36006"/>
              </a:xfrm>
              <a:custGeom>
                <a:rect b="b" l="l" r="r" t="t"/>
                <a:pathLst>
                  <a:path extrusionOk="0" h="936" w="1655">
                    <a:moveTo>
                      <a:pt x="1" y="1"/>
                    </a:moveTo>
                    <a:lnTo>
                      <a:pt x="1654" y="936"/>
                    </a:lnTo>
                    <a:lnTo>
                      <a:pt x="1442" y="561"/>
                    </a:lnTo>
                    <a:lnTo>
                      <a:pt x="129" y="64"/>
                    </a:lnTo>
                    <a:lnTo>
                      <a:pt x="1" y="1"/>
                    </a:lnTo>
                    <a:close/>
                  </a:path>
                </a:pathLst>
              </a:custGeom>
              <a:solidFill>
                <a:srgbClr val="3236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9" name="Google Shape;3369;p61"/>
              <p:cNvSpPr/>
              <p:nvPr/>
            </p:nvSpPr>
            <p:spPr>
              <a:xfrm>
                <a:off x="-2086554" y="1985246"/>
                <a:ext cx="232921" cy="337552"/>
              </a:xfrm>
              <a:custGeom>
                <a:rect b="b" l="l" r="r" t="t"/>
                <a:pathLst>
                  <a:path extrusionOk="0" h="8775" w="6055">
                    <a:moveTo>
                      <a:pt x="5927" y="1"/>
                    </a:moveTo>
                    <a:lnTo>
                      <a:pt x="0" y="8775"/>
                    </a:lnTo>
                    <a:lnTo>
                      <a:pt x="442" y="8510"/>
                    </a:lnTo>
                    <a:lnTo>
                      <a:pt x="6055" y="64"/>
                    </a:lnTo>
                    <a:lnTo>
                      <a:pt x="592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0" name="Google Shape;3370;p61"/>
              <p:cNvSpPr/>
              <p:nvPr/>
            </p:nvSpPr>
            <p:spPr>
              <a:xfrm>
                <a:off x="-2069591" y="1987669"/>
                <a:ext cx="266503" cy="352362"/>
              </a:xfrm>
              <a:custGeom>
                <a:rect b="b" l="l" r="r" t="t"/>
                <a:pathLst>
                  <a:path extrusionOk="0" h="9160" w="6928">
                    <a:moveTo>
                      <a:pt x="5614" y="1"/>
                    </a:moveTo>
                    <a:lnTo>
                      <a:pt x="1703" y="5886"/>
                    </a:lnTo>
                    <a:lnTo>
                      <a:pt x="1433" y="6292"/>
                    </a:lnTo>
                    <a:lnTo>
                      <a:pt x="1" y="8447"/>
                    </a:lnTo>
                    <a:lnTo>
                      <a:pt x="1886" y="9159"/>
                    </a:lnTo>
                    <a:lnTo>
                      <a:pt x="3148" y="6992"/>
                    </a:lnTo>
                    <a:lnTo>
                      <a:pt x="3402" y="6558"/>
                    </a:lnTo>
                    <a:lnTo>
                      <a:pt x="6927" y="496"/>
                    </a:lnTo>
                    <a:lnTo>
                      <a:pt x="561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1" name="Google Shape;3371;p61"/>
              <p:cNvSpPr/>
              <p:nvPr/>
            </p:nvSpPr>
            <p:spPr>
              <a:xfrm>
                <a:off x="-2086554" y="2312565"/>
                <a:ext cx="94092" cy="45815"/>
              </a:xfrm>
              <a:custGeom>
                <a:rect b="b" l="l" r="r" t="t"/>
                <a:pathLst>
                  <a:path extrusionOk="0" h="1191" w="2446">
                    <a:moveTo>
                      <a:pt x="442" y="1"/>
                    </a:moveTo>
                    <a:lnTo>
                      <a:pt x="0" y="266"/>
                    </a:lnTo>
                    <a:lnTo>
                      <a:pt x="2446" y="1190"/>
                    </a:lnTo>
                    <a:lnTo>
                      <a:pt x="2327" y="713"/>
                    </a:lnTo>
                    <a:lnTo>
                      <a:pt x="44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2" name="Google Shape;3372;p61"/>
              <p:cNvSpPr/>
              <p:nvPr/>
            </p:nvSpPr>
            <p:spPr>
              <a:xfrm>
                <a:off x="-1994311" y="2021213"/>
                <a:ext cx="204993" cy="392830"/>
              </a:xfrm>
              <a:custGeom>
                <a:rect b="b" l="l" r="r" t="t"/>
                <a:pathLst>
                  <a:path extrusionOk="0" h="10212" w="5329">
                    <a:moveTo>
                      <a:pt x="0" y="10211"/>
                    </a:moveTo>
                    <a:lnTo>
                      <a:pt x="1306" y="7869"/>
                    </a:lnTo>
                    <a:lnTo>
                      <a:pt x="1783" y="7014"/>
                    </a:lnTo>
                    <a:lnTo>
                      <a:pt x="5329" y="653"/>
                    </a:lnTo>
                    <a:lnTo>
                      <a:pt x="5182" y="1"/>
                    </a:lnTo>
                    <a:lnTo>
                      <a:pt x="1689" y="5963"/>
                    </a:lnTo>
                    <a:lnTo>
                      <a:pt x="1306" y="6617"/>
                    </a:lnTo>
                    <a:lnTo>
                      <a:pt x="48" y="8764"/>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3" name="Google Shape;3373;p61"/>
              <p:cNvSpPr/>
              <p:nvPr/>
            </p:nvSpPr>
            <p:spPr>
              <a:xfrm>
                <a:off x="-2088401" y="2322759"/>
                <a:ext cx="95938" cy="69819"/>
              </a:xfrm>
              <a:custGeom>
                <a:rect b="b" l="l" r="r" t="t"/>
                <a:pathLst>
                  <a:path extrusionOk="0" h="1815" w="2494">
                    <a:moveTo>
                      <a:pt x="48" y="1"/>
                    </a:moveTo>
                    <a:lnTo>
                      <a:pt x="0" y="890"/>
                    </a:lnTo>
                    <a:lnTo>
                      <a:pt x="2446" y="1814"/>
                    </a:lnTo>
                    <a:lnTo>
                      <a:pt x="2494" y="925"/>
                    </a:lnTo>
                    <a:lnTo>
                      <a:pt x="4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4" name="Google Shape;3374;p61"/>
              <p:cNvSpPr/>
              <p:nvPr/>
            </p:nvSpPr>
            <p:spPr>
              <a:xfrm>
                <a:off x="-1997042" y="2006787"/>
                <a:ext cx="202108" cy="351593"/>
              </a:xfrm>
              <a:custGeom>
                <a:rect b="b" l="l" r="r" t="t"/>
                <a:pathLst>
                  <a:path extrusionOk="0" h="9140" w="5254">
                    <a:moveTo>
                      <a:pt x="0" y="8662"/>
                    </a:moveTo>
                    <a:lnTo>
                      <a:pt x="119" y="9139"/>
                    </a:lnTo>
                    <a:lnTo>
                      <a:pt x="5253" y="376"/>
                    </a:lnTo>
                    <a:lnTo>
                      <a:pt x="504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5" name="Google Shape;3375;p61"/>
              <p:cNvSpPr/>
              <p:nvPr/>
            </p:nvSpPr>
            <p:spPr>
              <a:xfrm>
                <a:off x="-2003273" y="2326375"/>
                <a:ext cx="31313" cy="66203"/>
              </a:xfrm>
              <a:custGeom>
                <a:rect b="b" l="l" r="r" t="t"/>
                <a:pathLst>
                  <a:path extrusionOk="0" h="1721" w="814">
                    <a:moveTo>
                      <a:pt x="813" y="0"/>
                    </a:moveTo>
                    <a:lnTo>
                      <a:pt x="581" y="236"/>
                    </a:lnTo>
                    <a:lnTo>
                      <a:pt x="1" y="1720"/>
                    </a:lnTo>
                    <a:lnTo>
                      <a:pt x="813" y="1720"/>
                    </a:lnTo>
                    <a:lnTo>
                      <a:pt x="813" y="0"/>
                    </a:lnTo>
                    <a:close/>
                  </a:path>
                </a:pathLst>
              </a:custGeom>
              <a:solidFill>
                <a:srgbClr val="C2C2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6" name="Google Shape;3376;p61"/>
              <p:cNvSpPr/>
              <p:nvPr/>
            </p:nvSpPr>
            <p:spPr>
              <a:xfrm>
                <a:off x="-1695691" y="2377190"/>
                <a:ext cx="575705" cy="183836"/>
              </a:xfrm>
              <a:custGeom>
                <a:rect b="b" l="l" r="r" t="t"/>
                <a:pathLst>
                  <a:path extrusionOk="0" h="4779" w="14966">
                    <a:moveTo>
                      <a:pt x="14966" y="1"/>
                    </a:moveTo>
                    <a:lnTo>
                      <a:pt x="14806" y="39"/>
                    </a:lnTo>
                    <a:lnTo>
                      <a:pt x="11234" y="1192"/>
                    </a:lnTo>
                    <a:lnTo>
                      <a:pt x="14966" y="1"/>
                    </a:lnTo>
                    <a:close/>
                    <a:moveTo>
                      <a:pt x="11234" y="1192"/>
                    </a:moveTo>
                    <a:lnTo>
                      <a:pt x="1" y="4778"/>
                    </a:lnTo>
                    <a:lnTo>
                      <a:pt x="419" y="4683"/>
                    </a:lnTo>
                    <a:lnTo>
                      <a:pt x="11234" y="1192"/>
                    </a:lnTo>
                    <a:close/>
                  </a:path>
                </a:pathLst>
              </a:custGeom>
              <a:solidFill>
                <a:srgbClr val="A8A8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7" name="Google Shape;3377;p61"/>
              <p:cNvSpPr/>
              <p:nvPr/>
            </p:nvSpPr>
            <p:spPr>
              <a:xfrm>
                <a:off x="-1679612" y="2378690"/>
                <a:ext cx="576205" cy="226073"/>
              </a:xfrm>
              <a:custGeom>
                <a:rect b="b" l="l" r="r" t="t"/>
                <a:pathLst>
                  <a:path extrusionOk="0" h="5877" w="14979">
                    <a:moveTo>
                      <a:pt x="14388" y="0"/>
                    </a:moveTo>
                    <a:lnTo>
                      <a:pt x="4034" y="3343"/>
                    </a:lnTo>
                    <a:lnTo>
                      <a:pt x="3568" y="3493"/>
                    </a:lnTo>
                    <a:lnTo>
                      <a:pt x="1" y="4644"/>
                    </a:lnTo>
                    <a:lnTo>
                      <a:pt x="852" y="5876"/>
                    </a:lnTo>
                    <a:lnTo>
                      <a:pt x="4243" y="4670"/>
                    </a:lnTo>
                    <a:lnTo>
                      <a:pt x="4720" y="4501"/>
                    </a:lnTo>
                    <a:lnTo>
                      <a:pt x="14979" y="857"/>
                    </a:lnTo>
                    <a:lnTo>
                      <a:pt x="1438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8" name="Google Shape;3378;p61"/>
              <p:cNvSpPr/>
              <p:nvPr/>
            </p:nvSpPr>
            <p:spPr>
              <a:xfrm>
                <a:off x="-1695691" y="2557333"/>
                <a:ext cx="48854" cy="65049"/>
              </a:xfrm>
              <a:custGeom>
                <a:rect b="b" l="l" r="r" t="t"/>
                <a:pathLst>
                  <a:path extrusionOk="0" h="1691" w="1270">
                    <a:moveTo>
                      <a:pt x="419" y="0"/>
                    </a:moveTo>
                    <a:lnTo>
                      <a:pt x="1" y="95"/>
                    </a:lnTo>
                    <a:lnTo>
                      <a:pt x="1102" y="1690"/>
                    </a:lnTo>
                    <a:lnTo>
                      <a:pt x="1270" y="1232"/>
                    </a:lnTo>
                    <a:lnTo>
                      <a:pt x="419" y="0"/>
                    </a:lnTo>
                    <a:close/>
                  </a:path>
                </a:pathLst>
              </a:custGeom>
              <a:solidFill>
                <a:srgbClr val="FCFC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9" name="Google Shape;3379;p61"/>
              <p:cNvSpPr/>
              <p:nvPr/>
            </p:nvSpPr>
            <p:spPr>
              <a:xfrm>
                <a:off x="-1654378" y="2423582"/>
                <a:ext cx="566395" cy="254963"/>
              </a:xfrm>
              <a:custGeom>
                <a:rect b="b" l="l" r="r" t="t"/>
                <a:pathLst>
                  <a:path extrusionOk="0" h="6628" w="14724">
                    <a:moveTo>
                      <a:pt x="0" y="6627"/>
                    </a:moveTo>
                    <a:lnTo>
                      <a:pt x="3587" y="5229"/>
                    </a:lnTo>
                    <a:lnTo>
                      <a:pt x="4064" y="5044"/>
                    </a:lnTo>
                    <a:lnTo>
                      <a:pt x="14698" y="902"/>
                    </a:lnTo>
                    <a:lnTo>
                      <a:pt x="14724" y="1"/>
                    </a:lnTo>
                    <a:lnTo>
                      <a:pt x="4064" y="3748"/>
                    </a:lnTo>
                    <a:lnTo>
                      <a:pt x="3587" y="3915"/>
                    </a:lnTo>
                    <a:lnTo>
                      <a:pt x="28" y="5167"/>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0" name="Google Shape;3380;p61"/>
              <p:cNvSpPr/>
              <p:nvPr/>
            </p:nvSpPr>
            <p:spPr>
              <a:xfrm>
                <a:off x="-1696692" y="2560987"/>
                <a:ext cx="43391" cy="96015"/>
              </a:xfrm>
              <a:custGeom>
                <a:rect b="b" l="l" r="r" t="t"/>
                <a:pathLst>
                  <a:path extrusionOk="0" h="2496" w="1128">
                    <a:moveTo>
                      <a:pt x="27" y="0"/>
                    </a:moveTo>
                    <a:lnTo>
                      <a:pt x="0" y="900"/>
                    </a:lnTo>
                    <a:lnTo>
                      <a:pt x="1100" y="2495"/>
                    </a:lnTo>
                    <a:lnTo>
                      <a:pt x="1128" y="1595"/>
                    </a:lnTo>
                    <a:lnTo>
                      <a:pt x="27" y="0"/>
                    </a:lnTo>
                    <a:close/>
                  </a:path>
                </a:pathLst>
              </a:custGeom>
              <a:solidFill>
                <a:srgbClr val="ABAB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1" name="Google Shape;3381;p61"/>
              <p:cNvSpPr/>
              <p:nvPr/>
            </p:nvSpPr>
            <p:spPr>
              <a:xfrm>
                <a:off x="-1653339" y="2411618"/>
                <a:ext cx="565357" cy="210763"/>
              </a:xfrm>
              <a:custGeom>
                <a:rect b="b" l="l" r="r" t="t"/>
                <a:pathLst>
                  <a:path extrusionOk="0" h="5479" w="14697">
                    <a:moveTo>
                      <a:pt x="169" y="5020"/>
                    </a:moveTo>
                    <a:lnTo>
                      <a:pt x="1" y="5478"/>
                    </a:lnTo>
                    <a:lnTo>
                      <a:pt x="14697" y="312"/>
                    </a:lnTo>
                    <a:lnTo>
                      <a:pt x="1429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2" name="Google Shape;3382;p61"/>
              <p:cNvSpPr/>
              <p:nvPr/>
            </p:nvSpPr>
            <p:spPr>
              <a:xfrm>
                <a:off x="-2422371" y="2386884"/>
                <a:ext cx="844785" cy="456571"/>
              </a:xfrm>
              <a:custGeom>
                <a:rect b="b" l="l" r="r" t="t"/>
                <a:pathLst>
                  <a:path extrusionOk="0" h="11869" w="21961">
                    <a:moveTo>
                      <a:pt x="1537" y="166"/>
                    </a:moveTo>
                    <a:lnTo>
                      <a:pt x="9635" y="1"/>
                    </a:lnTo>
                    <a:lnTo>
                      <a:pt x="21960" y="8161"/>
                    </a:lnTo>
                    <a:lnTo>
                      <a:pt x="21213" y="10345"/>
                    </a:lnTo>
                    <a:lnTo>
                      <a:pt x="19276" y="11868"/>
                    </a:lnTo>
                    <a:lnTo>
                      <a:pt x="1" y="1052"/>
                    </a:lnTo>
                    <a:close/>
                  </a:path>
                </a:pathLst>
              </a:custGeom>
              <a:gradFill>
                <a:gsLst>
                  <a:gs pos="0">
                    <a:schemeClr val="accent1"/>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3" name="Google Shape;3383;p61"/>
              <p:cNvSpPr/>
              <p:nvPr/>
            </p:nvSpPr>
            <p:spPr>
              <a:xfrm>
                <a:off x="-2505268" y="2462703"/>
                <a:ext cx="824435" cy="438183"/>
              </a:xfrm>
              <a:custGeom>
                <a:rect b="b" l="l" r="r" t="t"/>
                <a:pathLst>
                  <a:path extrusionOk="0" h="11391" w="21432">
                    <a:moveTo>
                      <a:pt x="185" y="1352"/>
                    </a:moveTo>
                    <a:lnTo>
                      <a:pt x="1" y="0"/>
                    </a:lnTo>
                    <a:lnTo>
                      <a:pt x="19358" y="8499"/>
                    </a:lnTo>
                    <a:lnTo>
                      <a:pt x="21431" y="9897"/>
                    </a:lnTo>
                    <a:lnTo>
                      <a:pt x="18144" y="11391"/>
                    </a:lnTo>
                    <a:lnTo>
                      <a:pt x="11722" y="10977"/>
                    </a:lnTo>
                    <a:lnTo>
                      <a:pt x="1344" y="5944"/>
                    </a:lnTo>
                    <a:lnTo>
                      <a:pt x="688" y="3646"/>
                    </a:lnTo>
                    <a:close/>
                  </a:path>
                </a:pathLst>
              </a:custGeom>
              <a:gradFill>
                <a:gsLst>
                  <a:gs pos="0">
                    <a:schemeClr val="accent1"/>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4" name="Google Shape;3384;p61"/>
              <p:cNvSpPr/>
              <p:nvPr/>
            </p:nvSpPr>
            <p:spPr>
              <a:xfrm>
                <a:off x="-2363247" y="2286792"/>
                <a:ext cx="785660" cy="414064"/>
              </a:xfrm>
              <a:custGeom>
                <a:rect b="b" l="l" r="r" t="t"/>
                <a:pathLst>
                  <a:path extrusionOk="0" h="10764" w="20424">
                    <a:moveTo>
                      <a:pt x="8098" y="0"/>
                    </a:moveTo>
                    <a:lnTo>
                      <a:pt x="0" y="165"/>
                    </a:lnTo>
                    <a:lnTo>
                      <a:pt x="2214" y="519"/>
                    </a:lnTo>
                    <a:lnTo>
                      <a:pt x="8098" y="0"/>
                    </a:lnTo>
                    <a:close/>
                    <a:moveTo>
                      <a:pt x="8098" y="0"/>
                    </a:moveTo>
                    <a:lnTo>
                      <a:pt x="10830" y="1878"/>
                    </a:lnTo>
                    <a:lnTo>
                      <a:pt x="9539" y="977"/>
                    </a:lnTo>
                    <a:lnTo>
                      <a:pt x="8098" y="0"/>
                    </a:lnTo>
                    <a:close/>
                    <a:moveTo>
                      <a:pt x="10830" y="1878"/>
                    </a:moveTo>
                    <a:lnTo>
                      <a:pt x="16922" y="6129"/>
                    </a:lnTo>
                    <a:lnTo>
                      <a:pt x="16922" y="6129"/>
                    </a:lnTo>
                    <a:lnTo>
                      <a:pt x="16816" y="5992"/>
                    </a:lnTo>
                    <a:lnTo>
                      <a:pt x="10830" y="1878"/>
                    </a:lnTo>
                    <a:close/>
                    <a:moveTo>
                      <a:pt x="16922" y="6129"/>
                    </a:moveTo>
                    <a:lnTo>
                      <a:pt x="19676" y="9700"/>
                    </a:lnTo>
                    <a:lnTo>
                      <a:pt x="20423" y="10763"/>
                    </a:lnTo>
                    <a:lnTo>
                      <a:pt x="18187" y="7011"/>
                    </a:lnTo>
                    <a:lnTo>
                      <a:pt x="16922" y="6129"/>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5" name="Google Shape;3385;p61"/>
              <p:cNvSpPr/>
              <p:nvPr/>
            </p:nvSpPr>
            <p:spPr>
              <a:xfrm>
                <a:off x="-2422371" y="2286792"/>
                <a:ext cx="816011" cy="451493"/>
              </a:xfrm>
              <a:custGeom>
                <a:rect b="b" l="l" r="r" t="t"/>
                <a:pathLst>
                  <a:path extrusionOk="0" h="11737" w="21213">
                    <a:moveTo>
                      <a:pt x="1537" y="165"/>
                    </a:moveTo>
                    <a:lnTo>
                      <a:pt x="9635" y="0"/>
                    </a:lnTo>
                    <a:lnTo>
                      <a:pt x="18353" y="5992"/>
                    </a:lnTo>
                    <a:lnTo>
                      <a:pt x="21213" y="9700"/>
                    </a:lnTo>
                    <a:lnTo>
                      <a:pt x="19518" y="11737"/>
                    </a:lnTo>
                    <a:lnTo>
                      <a:pt x="4811" y="2046"/>
                    </a:lnTo>
                    <a:lnTo>
                      <a:pt x="1" y="1052"/>
                    </a:lnTo>
                    <a:close/>
                  </a:path>
                </a:pathLst>
              </a:custGeom>
              <a:gradFill>
                <a:gsLst>
                  <a:gs pos="0">
                    <a:schemeClr val="accent1"/>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6" name="Google Shape;3386;p61"/>
              <p:cNvSpPr/>
              <p:nvPr/>
            </p:nvSpPr>
            <p:spPr>
              <a:xfrm>
                <a:off x="-2481457" y="2327259"/>
                <a:ext cx="809895" cy="448723"/>
              </a:xfrm>
              <a:custGeom>
                <a:rect b="b" l="l" r="r" t="t"/>
                <a:pathLst>
                  <a:path extrusionOk="0" h="11665" w="21054">
                    <a:moveTo>
                      <a:pt x="1537" y="0"/>
                    </a:moveTo>
                    <a:lnTo>
                      <a:pt x="0" y="888"/>
                    </a:lnTo>
                    <a:lnTo>
                      <a:pt x="725" y="4980"/>
                    </a:lnTo>
                    <a:lnTo>
                      <a:pt x="11103" y="10014"/>
                    </a:lnTo>
                    <a:lnTo>
                      <a:pt x="17525" y="11665"/>
                    </a:lnTo>
                    <a:lnTo>
                      <a:pt x="21054" y="10685"/>
                    </a:lnTo>
                    <a:lnTo>
                      <a:pt x="17068" y="7184"/>
                    </a:lnTo>
                    <a:lnTo>
                      <a:pt x="6347" y="994"/>
                    </a:lnTo>
                    <a:lnTo>
                      <a:pt x="1537" y="0"/>
                    </a:lnTo>
                    <a:close/>
                  </a:path>
                </a:pathLst>
              </a:custGeom>
              <a:gradFill>
                <a:gsLst>
                  <a:gs pos="0">
                    <a:schemeClr val="accent1"/>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7" name="Google Shape;3387;p61"/>
              <p:cNvSpPr/>
              <p:nvPr/>
            </p:nvSpPr>
            <p:spPr>
              <a:xfrm>
                <a:off x="-2453606" y="2365496"/>
                <a:ext cx="628751" cy="347015"/>
              </a:xfrm>
              <a:custGeom>
                <a:rect b="b" l="l" r="r" t="t"/>
                <a:pathLst>
                  <a:path extrusionOk="0" h="9021" w="16345">
                    <a:moveTo>
                      <a:pt x="5623" y="0"/>
                    </a:moveTo>
                    <a:lnTo>
                      <a:pt x="1" y="3986"/>
                    </a:lnTo>
                    <a:lnTo>
                      <a:pt x="10379" y="9020"/>
                    </a:lnTo>
                    <a:lnTo>
                      <a:pt x="16344" y="6190"/>
                    </a:lnTo>
                    <a:lnTo>
                      <a:pt x="5623" y="0"/>
                    </a:lnTo>
                    <a:close/>
                  </a:path>
                </a:pathLst>
              </a:custGeom>
              <a:gradFill>
                <a:gsLst>
                  <a:gs pos="0">
                    <a:schemeClr val="accent1"/>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8" name="Google Shape;3388;p61"/>
              <p:cNvSpPr/>
              <p:nvPr/>
            </p:nvSpPr>
            <p:spPr>
              <a:xfrm>
                <a:off x="-2237345" y="2286792"/>
                <a:ext cx="521004" cy="316818"/>
              </a:xfrm>
              <a:custGeom>
                <a:rect b="b" l="l" r="r" t="t"/>
                <a:pathLst>
                  <a:path extrusionOk="0" h="8236" w="13544">
                    <a:moveTo>
                      <a:pt x="4825" y="0"/>
                    </a:moveTo>
                    <a:lnTo>
                      <a:pt x="1" y="2046"/>
                    </a:lnTo>
                    <a:lnTo>
                      <a:pt x="10722" y="8236"/>
                    </a:lnTo>
                    <a:lnTo>
                      <a:pt x="13543" y="5992"/>
                    </a:lnTo>
                    <a:lnTo>
                      <a:pt x="4825" y="0"/>
                    </a:lnTo>
                    <a:close/>
                  </a:path>
                </a:pathLst>
              </a:custGeom>
              <a:gradFill>
                <a:gsLst>
                  <a:gs pos="0">
                    <a:schemeClr val="accent1"/>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9" name="Google Shape;3389;p61"/>
              <p:cNvSpPr/>
              <p:nvPr/>
            </p:nvSpPr>
            <p:spPr>
              <a:xfrm>
                <a:off x="-2505268" y="2361418"/>
                <a:ext cx="697954" cy="483344"/>
              </a:xfrm>
              <a:custGeom>
                <a:rect b="b" l="l" r="r" t="t"/>
                <a:pathLst>
                  <a:path extrusionOk="0" h="12565" w="18144">
                    <a:moveTo>
                      <a:pt x="619" y="0"/>
                    </a:moveTo>
                    <a:lnTo>
                      <a:pt x="1" y="2633"/>
                    </a:lnTo>
                    <a:lnTo>
                      <a:pt x="688" y="6279"/>
                    </a:lnTo>
                    <a:lnTo>
                      <a:pt x="11137" y="11272"/>
                    </a:lnTo>
                    <a:lnTo>
                      <a:pt x="17636" y="12564"/>
                    </a:lnTo>
                    <a:lnTo>
                      <a:pt x="18144" y="10777"/>
                    </a:lnTo>
                    <a:lnTo>
                      <a:pt x="11722" y="9126"/>
                    </a:lnTo>
                    <a:lnTo>
                      <a:pt x="1344" y="4092"/>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0" name="Google Shape;3390;p61"/>
              <p:cNvSpPr/>
              <p:nvPr/>
            </p:nvSpPr>
            <p:spPr>
              <a:xfrm>
                <a:off x="-2478802" y="2518788"/>
                <a:ext cx="424450" cy="276235"/>
              </a:xfrm>
              <a:custGeom>
                <a:rect b="b" l="l" r="r" t="t"/>
                <a:pathLst>
                  <a:path extrusionOk="0" h="7181" w="11034">
                    <a:moveTo>
                      <a:pt x="11034" y="5035"/>
                    </a:moveTo>
                    <a:lnTo>
                      <a:pt x="10449" y="7181"/>
                    </a:lnTo>
                    <a:lnTo>
                      <a:pt x="0" y="2188"/>
                    </a:lnTo>
                    <a:lnTo>
                      <a:pt x="6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1" name="Google Shape;3391;p61"/>
              <p:cNvSpPr/>
              <p:nvPr/>
            </p:nvSpPr>
            <p:spPr>
              <a:xfrm>
                <a:off x="-1671611" y="2659925"/>
                <a:ext cx="94015" cy="121096"/>
              </a:xfrm>
              <a:custGeom>
                <a:rect b="b" l="l" r="r" t="t"/>
                <a:pathLst>
                  <a:path extrusionOk="0" h="3148" w="2444">
                    <a:moveTo>
                      <a:pt x="2443" y="1063"/>
                    </a:moveTo>
                    <a:lnTo>
                      <a:pt x="241" y="3147"/>
                    </a:lnTo>
                    <a:lnTo>
                      <a:pt x="1" y="2037"/>
                    </a:lnTo>
                    <a:lnTo>
                      <a:pt x="169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2" name="Google Shape;3392;p61"/>
              <p:cNvSpPr/>
              <p:nvPr/>
            </p:nvSpPr>
            <p:spPr>
              <a:xfrm>
                <a:off x="-1826864" y="2738245"/>
                <a:ext cx="164525" cy="106517"/>
              </a:xfrm>
              <a:custGeom>
                <a:rect b="b" l="l" r="r" t="t"/>
                <a:pathLst>
                  <a:path extrusionOk="0" h="2769" w="4277">
                    <a:moveTo>
                      <a:pt x="508" y="981"/>
                    </a:moveTo>
                    <a:lnTo>
                      <a:pt x="4037" y="1"/>
                    </a:lnTo>
                    <a:lnTo>
                      <a:pt x="4277" y="1111"/>
                    </a:lnTo>
                    <a:lnTo>
                      <a:pt x="0" y="2768"/>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3" name="Google Shape;3393;p61"/>
              <p:cNvSpPr/>
              <p:nvPr/>
            </p:nvSpPr>
            <p:spPr>
              <a:xfrm>
                <a:off x="-2478802" y="2602917"/>
                <a:ext cx="424450" cy="282082"/>
              </a:xfrm>
              <a:custGeom>
                <a:rect b="b" l="l" r="r" t="t"/>
                <a:pathLst>
                  <a:path extrusionOk="0" h="7333" w="11034">
                    <a:moveTo>
                      <a:pt x="10449" y="4994"/>
                    </a:moveTo>
                    <a:lnTo>
                      <a:pt x="11034" y="7332"/>
                    </a:lnTo>
                    <a:lnTo>
                      <a:pt x="656" y="2299"/>
                    </a:lnTo>
                    <a:lnTo>
                      <a:pt x="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4" name="Google Shape;3394;p61"/>
              <p:cNvSpPr/>
              <p:nvPr/>
            </p:nvSpPr>
            <p:spPr>
              <a:xfrm>
                <a:off x="-2076861" y="2794984"/>
                <a:ext cx="269542" cy="105901"/>
              </a:xfrm>
              <a:custGeom>
                <a:rect b="b" l="l" r="r" t="t"/>
                <a:pathLst>
                  <a:path extrusionOk="0" h="2753" w="7007">
                    <a:moveTo>
                      <a:pt x="6499" y="1293"/>
                    </a:moveTo>
                    <a:lnTo>
                      <a:pt x="7007" y="2753"/>
                    </a:lnTo>
                    <a:lnTo>
                      <a:pt x="585" y="2339"/>
                    </a:lnTo>
                    <a:lnTo>
                      <a:pt x="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5" name="Google Shape;3395;p61"/>
              <p:cNvSpPr/>
              <p:nvPr/>
            </p:nvSpPr>
            <p:spPr>
              <a:xfrm>
                <a:off x="-2433180" y="2812756"/>
                <a:ext cx="330436" cy="334898"/>
              </a:xfrm>
              <a:custGeom>
                <a:rect b="b" l="l" r="r" t="t"/>
                <a:pathLst>
                  <a:path extrusionOk="0" h="8706" w="8590">
                    <a:moveTo>
                      <a:pt x="8590" y="0"/>
                    </a:moveTo>
                    <a:lnTo>
                      <a:pt x="8342" y="87"/>
                    </a:lnTo>
                    <a:lnTo>
                      <a:pt x="6893" y="1583"/>
                    </a:lnTo>
                    <a:lnTo>
                      <a:pt x="6432" y="2062"/>
                    </a:lnTo>
                    <a:lnTo>
                      <a:pt x="0" y="8705"/>
                    </a:lnTo>
                    <a:lnTo>
                      <a:pt x="406" y="8396"/>
                    </a:lnTo>
                    <a:lnTo>
                      <a:pt x="6628" y="2011"/>
                    </a:lnTo>
                    <a:lnTo>
                      <a:pt x="7013" y="1617"/>
                    </a:lnTo>
                    <a:lnTo>
                      <a:pt x="859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6" name="Google Shape;3396;p61"/>
              <p:cNvSpPr/>
              <p:nvPr/>
            </p:nvSpPr>
            <p:spPr>
              <a:xfrm>
                <a:off x="-2433296" y="3183351"/>
                <a:ext cx="74627" cy="18849"/>
              </a:xfrm>
              <a:custGeom>
                <a:rect b="b" l="l" r="r" t="t"/>
                <a:pathLst>
                  <a:path extrusionOk="0" h="490" w="1940">
                    <a:moveTo>
                      <a:pt x="0" y="0"/>
                    </a:moveTo>
                    <a:lnTo>
                      <a:pt x="405" y="119"/>
                    </a:lnTo>
                    <a:lnTo>
                      <a:pt x="1782" y="466"/>
                    </a:lnTo>
                    <a:lnTo>
                      <a:pt x="1940" y="489"/>
                    </a:lnTo>
                    <a:lnTo>
                      <a:pt x="0" y="0"/>
                    </a:lnTo>
                    <a:close/>
                  </a:path>
                </a:pathLst>
              </a:custGeom>
              <a:solidFill>
                <a:srgbClr val="3236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7" name="Google Shape;3397;p61"/>
              <p:cNvSpPr/>
              <p:nvPr/>
            </p:nvSpPr>
            <p:spPr>
              <a:xfrm>
                <a:off x="-2417563" y="2812756"/>
                <a:ext cx="389907" cy="336360"/>
              </a:xfrm>
              <a:custGeom>
                <a:rect b="b" l="l" r="r" t="t"/>
                <a:pathLst>
                  <a:path extrusionOk="0" h="8744" w="10136">
                    <a:moveTo>
                      <a:pt x="8184" y="0"/>
                    </a:moveTo>
                    <a:lnTo>
                      <a:pt x="0" y="8396"/>
                    </a:lnTo>
                    <a:lnTo>
                      <a:pt x="1376" y="8744"/>
                    </a:lnTo>
                    <a:lnTo>
                      <a:pt x="10136" y="543"/>
                    </a:lnTo>
                    <a:lnTo>
                      <a:pt x="8968" y="80"/>
                    </a:lnTo>
                    <a:lnTo>
                      <a:pt x="818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8" name="Google Shape;3398;p61"/>
              <p:cNvSpPr/>
              <p:nvPr/>
            </p:nvSpPr>
            <p:spPr>
              <a:xfrm>
                <a:off x="-2433296" y="3147615"/>
                <a:ext cx="74704" cy="54585"/>
              </a:xfrm>
              <a:custGeom>
                <a:rect b="b" l="l" r="r" t="t"/>
                <a:pathLst>
                  <a:path extrusionOk="0" h="1419" w="1942">
                    <a:moveTo>
                      <a:pt x="3" y="0"/>
                    </a:moveTo>
                    <a:lnTo>
                      <a:pt x="0" y="929"/>
                    </a:lnTo>
                    <a:lnTo>
                      <a:pt x="1940" y="1418"/>
                    </a:lnTo>
                    <a:lnTo>
                      <a:pt x="1941" y="489"/>
                    </a:lnTo>
                    <a:lnTo>
                      <a:pt x="3" y="0"/>
                    </a:lnTo>
                    <a:close/>
                  </a:path>
                </a:pathLst>
              </a:custGeom>
              <a:solidFill>
                <a:srgbClr val="5158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9" name="Google Shape;3399;p61"/>
              <p:cNvSpPr/>
              <p:nvPr/>
            </p:nvSpPr>
            <p:spPr>
              <a:xfrm>
                <a:off x="-2358708" y="2842684"/>
                <a:ext cx="353901" cy="359517"/>
              </a:xfrm>
              <a:custGeom>
                <a:rect b="b" l="l" r="r" t="t"/>
                <a:pathLst>
                  <a:path extrusionOk="0" h="9346" w="9200">
                    <a:moveTo>
                      <a:pt x="1" y="9345"/>
                    </a:moveTo>
                    <a:lnTo>
                      <a:pt x="6981" y="3149"/>
                    </a:lnTo>
                    <a:lnTo>
                      <a:pt x="7407" y="2771"/>
                    </a:lnTo>
                    <a:lnTo>
                      <a:pt x="9199" y="1182"/>
                    </a:lnTo>
                    <a:lnTo>
                      <a:pt x="8944" y="1"/>
                    </a:lnTo>
                    <a:lnTo>
                      <a:pt x="7224" y="1620"/>
                    </a:lnTo>
                    <a:lnTo>
                      <a:pt x="6812" y="2007"/>
                    </a:lnTo>
                    <a:lnTo>
                      <a:pt x="2" y="8416"/>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0" name="Google Shape;3400;p61"/>
              <p:cNvSpPr/>
              <p:nvPr/>
            </p:nvSpPr>
            <p:spPr>
              <a:xfrm>
                <a:off x="-2364671" y="2833644"/>
                <a:ext cx="350054" cy="332821"/>
              </a:xfrm>
              <a:custGeom>
                <a:rect b="b" l="l" r="r" t="t"/>
                <a:pathLst>
                  <a:path extrusionOk="0" h="8652" w="9100">
                    <a:moveTo>
                      <a:pt x="1" y="8201"/>
                    </a:moveTo>
                    <a:lnTo>
                      <a:pt x="157" y="8651"/>
                    </a:lnTo>
                    <a:lnTo>
                      <a:pt x="9099" y="236"/>
                    </a:lnTo>
                    <a:lnTo>
                      <a:pt x="8761" y="0"/>
                    </a:lnTo>
                    <a:close/>
                  </a:path>
                </a:pathLst>
              </a:custGeom>
              <a:solidFill>
                <a:srgbClr val="F7F7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1" name="Google Shape;3401;p61"/>
              <p:cNvSpPr/>
              <p:nvPr/>
            </p:nvSpPr>
            <p:spPr>
              <a:xfrm>
                <a:off x="-2433180" y="3135690"/>
                <a:ext cx="74588" cy="30774"/>
              </a:xfrm>
              <a:custGeom>
                <a:rect b="b" l="l" r="r" t="t"/>
                <a:pathLst>
                  <a:path extrusionOk="0" h="800" w="1939">
                    <a:moveTo>
                      <a:pt x="406" y="1"/>
                    </a:moveTo>
                    <a:lnTo>
                      <a:pt x="0" y="310"/>
                    </a:lnTo>
                    <a:lnTo>
                      <a:pt x="1938" y="799"/>
                    </a:lnTo>
                    <a:lnTo>
                      <a:pt x="1782" y="349"/>
                    </a:lnTo>
                    <a:lnTo>
                      <a:pt x="406" y="1"/>
                    </a:lnTo>
                    <a:close/>
                  </a:path>
                </a:pathLst>
              </a:custGeom>
              <a:solidFill>
                <a:srgbClr val="5960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2" name="Google Shape;3402;p61"/>
              <p:cNvSpPr/>
              <p:nvPr/>
            </p:nvSpPr>
            <p:spPr>
              <a:xfrm>
                <a:off x="-2517808" y="2602917"/>
                <a:ext cx="61510" cy="88514"/>
              </a:xfrm>
              <a:custGeom>
                <a:rect b="b" l="l" r="r" t="t"/>
                <a:pathLst>
                  <a:path extrusionOk="0" h="2301" w="1599">
                    <a:moveTo>
                      <a:pt x="1014" y="1"/>
                    </a:moveTo>
                    <a:lnTo>
                      <a:pt x="1" y="213"/>
                    </a:lnTo>
                    <a:lnTo>
                      <a:pt x="676" y="2301"/>
                    </a:lnTo>
                    <a:lnTo>
                      <a:pt x="1599" y="2050"/>
                    </a:lnTo>
                    <a:lnTo>
                      <a:pt x="1074" y="213"/>
                    </a:lnTo>
                    <a:lnTo>
                      <a:pt x="1014"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3" name="Google Shape;3403;p61"/>
              <p:cNvSpPr/>
              <p:nvPr/>
            </p:nvSpPr>
            <p:spPr>
              <a:xfrm>
                <a:off x="-2596511" y="2512518"/>
                <a:ext cx="117749" cy="98631"/>
              </a:xfrm>
              <a:custGeom>
                <a:rect b="b" l="l" r="r" t="t"/>
                <a:pathLst>
                  <a:path extrusionOk="0" h="2564" w="3061">
                    <a:moveTo>
                      <a:pt x="2550" y="1"/>
                    </a:moveTo>
                    <a:lnTo>
                      <a:pt x="1" y="579"/>
                    </a:lnTo>
                    <a:lnTo>
                      <a:pt x="2047" y="2563"/>
                    </a:lnTo>
                    <a:lnTo>
                      <a:pt x="3060" y="2351"/>
                    </a:lnTo>
                    <a:lnTo>
                      <a:pt x="25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4" name="Google Shape;3404;p61"/>
              <p:cNvSpPr/>
              <p:nvPr/>
            </p:nvSpPr>
            <p:spPr>
              <a:xfrm>
                <a:off x="-2596511" y="2534752"/>
                <a:ext cx="104709" cy="156678"/>
              </a:xfrm>
              <a:custGeom>
                <a:rect b="b" l="l" r="r" t="t"/>
                <a:pathLst>
                  <a:path extrusionOk="0" h="4073" w="2722">
                    <a:moveTo>
                      <a:pt x="1" y="1"/>
                    </a:moveTo>
                    <a:lnTo>
                      <a:pt x="630" y="2245"/>
                    </a:lnTo>
                    <a:lnTo>
                      <a:pt x="2722" y="4073"/>
                    </a:lnTo>
                    <a:lnTo>
                      <a:pt x="2047" y="1985"/>
                    </a:lnTo>
                    <a:lnTo>
                      <a:pt x="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5" name="Google Shape;3405;p61"/>
              <p:cNvSpPr/>
              <p:nvPr/>
            </p:nvSpPr>
            <p:spPr>
              <a:xfrm>
                <a:off x="-3058961" y="2666773"/>
                <a:ext cx="543700" cy="99438"/>
              </a:xfrm>
              <a:custGeom>
                <a:rect b="b" l="l" r="r" t="t"/>
                <a:pathLst>
                  <a:path extrusionOk="0" h="2585" w="14134">
                    <a:moveTo>
                      <a:pt x="14133" y="1"/>
                    </a:moveTo>
                    <a:lnTo>
                      <a:pt x="2104" y="2200"/>
                    </a:lnTo>
                    <a:lnTo>
                      <a:pt x="2104" y="2200"/>
                    </a:lnTo>
                    <a:lnTo>
                      <a:pt x="13715" y="125"/>
                    </a:lnTo>
                    <a:lnTo>
                      <a:pt x="14133" y="1"/>
                    </a:lnTo>
                    <a:close/>
                    <a:moveTo>
                      <a:pt x="2104" y="2200"/>
                    </a:moveTo>
                    <a:lnTo>
                      <a:pt x="149" y="2549"/>
                    </a:lnTo>
                    <a:lnTo>
                      <a:pt x="0" y="2585"/>
                    </a:lnTo>
                    <a:lnTo>
                      <a:pt x="2104" y="2200"/>
                    </a:lnTo>
                    <a:close/>
                  </a:path>
                </a:pathLst>
              </a:custGeom>
              <a:solidFill>
                <a:srgbClr val="A8A8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6" name="Google Shape;3406;p61"/>
              <p:cNvSpPr/>
              <p:nvPr/>
            </p:nvSpPr>
            <p:spPr>
              <a:xfrm>
                <a:off x="-3069924" y="2577836"/>
                <a:ext cx="549431" cy="135598"/>
              </a:xfrm>
              <a:custGeom>
                <a:rect b="b" l="l" r="r" t="t"/>
                <a:pathLst>
                  <a:path extrusionOk="0" h="3525" w="14283">
                    <a:moveTo>
                      <a:pt x="12982" y="1"/>
                    </a:moveTo>
                    <a:lnTo>
                      <a:pt x="10888" y="428"/>
                    </a:lnTo>
                    <a:lnTo>
                      <a:pt x="10396" y="528"/>
                    </a:lnTo>
                    <a:lnTo>
                      <a:pt x="1" y="2650"/>
                    </a:lnTo>
                    <a:lnTo>
                      <a:pt x="416" y="3525"/>
                    </a:lnTo>
                    <a:lnTo>
                      <a:pt x="11019" y="1614"/>
                    </a:lnTo>
                    <a:lnTo>
                      <a:pt x="11516" y="1524"/>
                    </a:lnTo>
                    <a:lnTo>
                      <a:pt x="14283" y="1025"/>
                    </a:lnTo>
                    <a:lnTo>
                      <a:pt x="1298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7" name="Google Shape;3407;p61"/>
              <p:cNvSpPr/>
              <p:nvPr/>
            </p:nvSpPr>
            <p:spPr>
              <a:xfrm>
                <a:off x="-3059461" y="2631498"/>
                <a:ext cx="559394" cy="134790"/>
              </a:xfrm>
              <a:custGeom>
                <a:rect b="b" l="l" r="r" t="t"/>
                <a:pathLst>
                  <a:path extrusionOk="0" h="3504" w="14542">
                    <a:moveTo>
                      <a:pt x="1" y="2585"/>
                    </a:moveTo>
                    <a:lnTo>
                      <a:pt x="13" y="3503"/>
                    </a:lnTo>
                    <a:lnTo>
                      <a:pt x="10882" y="1907"/>
                    </a:lnTo>
                    <a:lnTo>
                      <a:pt x="11359" y="1836"/>
                    </a:lnTo>
                    <a:lnTo>
                      <a:pt x="14542" y="1368"/>
                    </a:lnTo>
                    <a:lnTo>
                      <a:pt x="14134" y="1"/>
                    </a:lnTo>
                    <a:lnTo>
                      <a:pt x="11345" y="512"/>
                    </a:lnTo>
                    <a:lnTo>
                      <a:pt x="10875" y="598"/>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8" name="Google Shape;3408;p61"/>
              <p:cNvSpPr/>
              <p:nvPr/>
            </p:nvSpPr>
            <p:spPr>
              <a:xfrm>
                <a:off x="-3059461" y="2617265"/>
                <a:ext cx="543700" cy="113710"/>
              </a:xfrm>
              <a:custGeom>
                <a:rect b="b" l="l" r="r" t="t"/>
                <a:pathLst>
                  <a:path extrusionOk="0" h="2956" w="14134">
                    <a:moveTo>
                      <a:pt x="144" y="2500"/>
                    </a:moveTo>
                    <a:lnTo>
                      <a:pt x="1" y="2955"/>
                    </a:lnTo>
                    <a:lnTo>
                      <a:pt x="14134" y="371"/>
                    </a:lnTo>
                    <a:lnTo>
                      <a:pt x="1401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9" name="Google Shape;3409;p61"/>
              <p:cNvSpPr/>
              <p:nvPr/>
            </p:nvSpPr>
            <p:spPr>
              <a:xfrm>
                <a:off x="-2213842" y="2516057"/>
                <a:ext cx="498500" cy="302124"/>
              </a:xfrm>
              <a:custGeom>
                <a:rect b="b" l="l" r="r" t="t"/>
                <a:pathLst>
                  <a:path extrusionOk="0" h="7854" w="12959">
                    <a:moveTo>
                      <a:pt x="12908" y="1"/>
                    </a:moveTo>
                    <a:lnTo>
                      <a:pt x="10087" y="2245"/>
                    </a:lnTo>
                    <a:lnTo>
                      <a:pt x="4146" y="5062"/>
                    </a:lnTo>
                    <a:lnTo>
                      <a:pt x="1934" y="3989"/>
                    </a:lnTo>
                    <a:lnTo>
                      <a:pt x="1914" y="4005"/>
                    </a:lnTo>
                    <a:lnTo>
                      <a:pt x="0" y="5555"/>
                    </a:lnTo>
                    <a:lnTo>
                      <a:pt x="508" y="7853"/>
                    </a:lnTo>
                    <a:lnTo>
                      <a:pt x="587" y="7836"/>
                    </a:lnTo>
                    <a:lnTo>
                      <a:pt x="88" y="5586"/>
                    </a:lnTo>
                    <a:lnTo>
                      <a:pt x="1945" y="4083"/>
                    </a:lnTo>
                    <a:lnTo>
                      <a:pt x="4144" y="5149"/>
                    </a:lnTo>
                    <a:lnTo>
                      <a:pt x="4163" y="5142"/>
                    </a:lnTo>
                    <a:lnTo>
                      <a:pt x="10128" y="2313"/>
                    </a:lnTo>
                    <a:lnTo>
                      <a:pt x="12958" y="64"/>
                    </a:lnTo>
                    <a:lnTo>
                      <a:pt x="1290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0" name="Google Shape;3410;p61"/>
              <p:cNvSpPr/>
              <p:nvPr/>
            </p:nvSpPr>
            <p:spPr>
              <a:xfrm>
                <a:off x="-2123021" y="2238977"/>
                <a:ext cx="151062" cy="96476"/>
              </a:xfrm>
              <a:custGeom>
                <a:rect b="b" l="l" r="r" t="t"/>
                <a:pathLst>
                  <a:path extrusionOk="0" h="2508" w="3927">
                    <a:moveTo>
                      <a:pt x="1560" y="0"/>
                    </a:moveTo>
                    <a:lnTo>
                      <a:pt x="1" y="1282"/>
                    </a:lnTo>
                    <a:lnTo>
                      <a:pt x="1853" y="1243"/>
                    </a:lnTo>
                    <a:lnTo>
                      <a:pt x="3694" y="2508"/>
                    </a:lnTo>
                    <a:lnTo>
                      <a:pt x="3926" y="2272"/>
                    </a:lnTo>
                    <a:lnTo>
                      <a:pt x="156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1" name="Google Shape;3411;p61"/>
              <p:cNvSpPr/>
              <p:nvPr/>
            </p:nvSpPr>
            <p:spPr>
              <a:xfrm>
                <a:off x="-2185799" y="2873650"/>
                <a:ext cx="112056" cy="90206"/>
              </a:xfrm>
              <a:custGeom>
                <a:rect b="b" l="l" r="r" t="t"/>
                <a:pathLst>
                  <a:path extrusionOk="0" h="2345" w="2913">
                    <a:moveTo>
                      <a:pt x="462" y="0"/>
                    </a:moveTo>
                    <a:lnTo>
                      <a:pt x="1" y="479"/>
                    </a:lnTo>
                    <a:lnTo>
                      <a:pt x="197" y="428"/>
                    </a:lnTo>
                    <a:lnTo>
                      <a:pt x="211" y="425"/>
                    </a:lnTo>
                    <a:lnTo>
                      <a:pt x="2082" y="951"/>
                    </a:lnTo>
                    <a:lnTo>
                      <a:pt x="2302" y="1102"/>
                    </a:lnTo>
                    <a:lnTo>
                      <a:pt x="2317" y="1202"/>
                    </a:lnTo>
                    <a:lnTo>
                      <a:pt x="2486" y="2344"/>
                    </a:lnTo>
                    <a:lnTo>
                      <a:pt x="2912" y="1966"/>
                    </a:lnTo>
                    <a:lnTo>
                      <a:pt x="2743" y="825"/>
                    </a:lnTo>
                    <a:lnTo>
                      <a:pt x="2729" y="815"/>
                    </a:lnTo>
                    <a:lnTo>
                      <a:pt x="2286" y="512"/>
                    </a:lnTo>
                    <a:lnTo>
                      <a:pt x="582" y="34"/>
                    </a:lnTo>
                    <a:lnTo>
                      <a:pt x="46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2" name="Google Shape;3412;p61"/>
              <p:cNvSpPr/>
              <p:nvPr/>
            </p:nvSpPr>
            <p:spPr>
              <a:xfrm>
                <a:off x="-1542362" y="2507248"/>
                <a:ext cx="44353" cy="117518"/>
              </a:xfrm>
              <a:custGeom>
                <a:rect b="b" l="l" r="r" t="t"/>
                <a:pathLst>
                  <a:path extrusionOk="0" h="3055" w="1153">
                    <a:moveTo>
                      <a:pt x="466" y="1"/>
                    </a:moveTo>
                    <a:lnTo>
                      <a:pt x="0" y="151"/>
                    </a:lnTo>
                    <a:lnTo>
                      <a:pt x="675" y="1279"/>
                    </a:lnTo>
                    <a:lnTo>
                      <a:pt x="675" y="3054"/>
                    </a:lnTo>
                    <a:lnTo>
                      <a:pt x="1152" y="2869"/>
                    </a:lnTo>
                    <a:lnTo>
                      <a:pt x="1152" y="1147"/>
                    </a:lnTo>
                    <a:lnTo>
                      <a:pt x="46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3" name="Google Shape;3413;p61"/>
              <p:cNvSpPr/>
              <p:nvPr/>
            </p:nvSpPr>
            <p:spPr>
              <a:xfrm>
                <a:off x="-2014506" y="2214050"/>
                <a:ext cx="88821" cy="109863"/>
              </a:xfrm>
              <a:custGeom>
                <a:rect b="b" l="l" r="r" t="t"/>
                <a:pathLst>
                  <a:path extrusionOk="0" h="2856" w="2309">
                    <a:moveTo>
                      <a:pt x="271" y="1"/>
                    </a:moveTo>
                    <a:lnTo>
                      <a:pt x="1" y="407"/>
                    </a:lnTo>
                    <a:lnTo>
                      <a:pt x="1662" y="1044"/>
                    </a:lnTo>
                    <a:lnTo>
                      <a:pt x="1716" y="1107"/>
                    </a:lnTo>
                    <a:lnTo>
                      <a:pt x="1831" y="1236"/>
                    </a:lnTo>
                    <a:lnTo>
                      <a:pt x="1831" y="2856"/>
                    </a:lnTo>
                    <a:lnTo>
                      <a:pt x="2308" y="2001"/>
                    </a:lnTo>
                    <a:lnTo>
                      <a:pt x="2308" y="1055"/>
                    </a:lnTo>
                    <a:lnTo>
                      <a:pt x="2214" y="950"/>
                    </a:lnTo>
                    <a:lnTo>
                      <a:pt x="1970" y="673"/>
                    </a:lnTo>
                    <a:lnTo>
                      <a:pt x="1940" y="641"/>
                    </a:lnTo>
                    <a:lnTo>
                      <a:pt x="27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4" name="Google Shape;3414;p61"/>
              <p:cNvSpPr/>
              <p:nvPr/>
            </p:nvSpPr>
            <p:spPr>
              <a:xfrm>
                <a:off x="-2670060" y="2594300"/>
                <a:ext cx="47584" cy="110556"/>
              </a:xfrm>
              <a:custGeom>
                <a:rect b="b" l="l" r="r" t="t"/>
                <a:pathLst>
                  <a:path extrusionOk="0" h="2874" w="1237">
                    <a:moveTo>
                      <a:pt x="493" y="0"/>
                    </a:moveTo>
                    <a:lnTo>
                      <a:pt x="1" y="100"/>
                    </a:lnTo>
                    <a:lnTo>
                      <a:pt x="624" y="1186"/>
                    </a:lnTo>
                    <a:lnTo>
                      <a:pt x="675" y="1272"/>
                    </a:lnTo>
                    <a:lnTo>
                      <a:pt x="752" y="1565"/>
                    </a:lnTo>
                    <a:lnTo>
                      <a:pt x="759" y="1591"/>
                    </a:lnTo>
                    <a:lnTo>
                      <a:pt x="759" y="2874"/>
                    </a:lnTo>
                    <a:lnTo>
                      <a:pt x="1236" y="2803"/>
                    </a:lnTo>
                    <a:lnTo>
                      <a:pt x="1236" y="1529"/>
                    </a:lnTo>
                    <a:lnTo>
                      <a:pt x="1222" y="1479"/>
                    </a:lnTo>
                    <a:lnTo>
                      <a:pt x="1121" y="1096"/>
                    </a:lnTo>
                    <a:lnTo>
                      <a:pt x="1119" y="1089"/>
                    </a:lnTo>
                    <a:lnTo>
                      <a:pt x="493"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5" name="Google Shape;3415;p61"/>
              <p:cNvSpPr/>
              <p:nvPr/>
            </p:nvSpPr>
            <p:spPr>
              <a:xfrm>
                <a:off x="-2505268" y="2361418"/>
                <a:ext cx="51700" cy="241537"/>
              </a:xfrm>
              <a:custGeom>
                <a:rect b="b" l="l" r="r" t="t"/>
                <a:pathLst>
                  <a:path extrusionOk="0" h="6279" w="1344">
                    <a:moveTo>
                      <a:pt x="619" y="0"/>
                    </a:moveTo>
                    <a:lnTo>
                      <a:pt x="1" y="2633"/>
                    </a:lnTo>
                    <a:lnTo>
                      <a:pt x="688" y="6279"/>
                    </a:lnTo>
                    <a:lnTo>
                      <a:pt x="1344" y="4092"/>
                    </a:lnTo>
                    <a:lnTo>
                      <a:pt x="61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16" name="Google Shape;3416;p61"/>
              <p:cNvGrpSpPr/>
              <p:nvPr/>
            </p:nvGrpSpPr>
            <p:grpSpPr>
              <a:xfrm>
                <a:off x="-3209756" y="2554613"/>
                <a:ext cx="163333" cy="251385"/>
                <a:chOff x="-3916750" y="2838725"/>
                <a:chExt cx="106150" cy="163375"/>
              </a:xfrm>
            </p:grpSpPr>
            <p:sp>
              <p:nvSpPr>
                <p:cNvPr id="3417" name="Google Shape;3417;p61"/>
                <p:cNvSpPr/>
                <p:nvPr/>
              </p:nvSpPr>
              <p:spPr>
                <a:xfrm>
                  <a:off x="-3912025" y="2929400"/>
                  <a:ext cx="97175" cy="72700"/>
                </a:xfrm>
                <a:custGeom>
                  <a:rect b="b" l="l" r="r" t="t"/>
                  <a:pathLst>
                    <a:path extrusionOk="0" h="2908" w="3887">
                      <a:moveTo>
                        <a:pt x="1" y="1686"/>
                      </a:moveTo>
                      <a:lnTo>
                        <a:pt x="1" y="1685"/>
                      </a:lnTo>
                      <a:lnTo>
                        <a:pt x="1" y="62"/>
                      </a:lnTo>
                      <a:lnTo>
                        <a:pt x="3865" y="0"/>
                      </a:lnTo>
                      <a:lnTo>
                        <a:pt x="3865" y="1622"/>
                      </a:lnTo>
                      <a:lnTo>
                        <a:pt x="3862" y="1622"/>
                      </a:lnTo>
                      <a:cubicBezTo>
                        <a:pt x="3886" y="1926"/>
                        <a:pt x="3700" y="2235"/>
                        <a:pt x="3295" y="2468"/>
                      </a:cubicBezTo>
                      <a:cubicBezTo>
                        <a:pt x="2539" y="2904"/>
                        <a:pt x="1316" y="2908"/>
                        <a:pt x="564" y="2474"/>
                      </a:cubicBezTo>
                      <a:cubicBezTo>
                        <a:pt x="190" y="2257"/>
                        <a:pt x="2" y="1975"/>
                        <a:pt x="2" y="1691"/>
                      </a:cubicBezTo>
                      <a:lnTo>
                        <a:pt x="1" y="1691"/>
                      </a:lnTo>
                      <a:lnTo>
                        <a:pt x="1" y="1686"/>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8" name="Google Shape;3418;p61"/>
                <p:cNvSpPr/>
                <p:nvPr/>
              </p:nvSpPr>
              <p:spPr>
                <a:xfrm>
                  <a:off x="-3916750" y="2903025"/>
                  <a:ext cx="106150" cy="55825"/>
                </a:xfrm>
                <a:custGeom>
                  <a:rect b="b" l="l" r="r" t="t"/>
                  <a:pathLst>
                    <a:path extrusionOk="0" h="2233" w="4246">
                      <a:moveTo>
                        <a:pt x="2135" y="1"/>
                      </a:moveTo>
                      <a:cubicBezTo>
                        <a:pt x="1638" y="1"/>
                        <a:pt x="1141" y="110"/>
                        <a:pt x="760" y="329"/>
                      </a:cubicBezTo>
                      <a:cubicBezTo>
                        <a:pt x="3" y="766"/>
                        <a:pt x="0" y="1474"/>
                        <a:pt x="753" y="1907"/>
                      </a:cubicBezTo>
                      <a:cubicBezTo>
                        <a:pt x="1127" y="2124"/>
                        <a:pt x="1618" y="2232"/>
                        <a:pt x="2110" y="2232"/>
                      </a:cubicBezTo>
                      <a:cubicBezTo>
                        <a:pt x="2607" y="2232"/>
                        <a:pt x="3105" y="2122"/>
                        <a:pt x="3486" y="1903"/>
                      </a:cubicBezTo>
                      <a:cubicBezTo>
                        <a:pt x="4243" y="1466"/>
                        <a:pt x="4246" y="758"/>
                        <a:pt x="3494" y="325"/>
                      </a:cubicBezTo>
                      <a:cubicBezTo>
                        <a:pt x="3119" y="109"/>
                        <a:pt x="2627" y="1"/>
                        <a:pt x="213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9" name="Google Shape;3419;p61"/>
                <p:cNvSpPr/>
                <p:nvPr/>
              </p:nvSpPr>
              <p:spPr>
                <a:xfrm>
                  <a:off x="-3903975" y="2906525"/>
                  <a:ext cx="81075" cy="44725"/>
                </a:xfrm>
                <a:custGeom>
                  <a:rect b="b" l="l" r="r" t="t"/>
                  <a:pathLst>
                    <a:path extrusionOk="0" h="1789" w="3243">
                      <a:moveTo>
                        <a:pt x="3223" y="0"/>
                      </a:moveTo>
                      <a:lnTo>
                        <a:pt x="0" y="51"/>
                      </a:lnTo>
                      <a:lnTo>
                        <a:pt x="0" y="860"/>
                      </a:lnTo>
                      <a:lnTo>
                        <a:pt x="0" y="863"/>
                      </a:lnTo>
                      <a:lnTo>
                        <a:pt x="0" y="866"/>
                      </a:lnTo>
                      <a:cubicBezTo>
                        <a:pt x="0" y="1103"/>
                        <a:pt x="157" y="1338"/>
                        <a:pt x="468" y="1518"/>
                      </a:cubicBezTo>
                      <a:cubicBezTo>
                        <a:pt x="781" y="1698"/>
                        <a:pt x="1191" y="1788"/>
                        <a:pt x="1602" y="1788"/>
                      </a:cubicBezTo>
                      <a:cubicBezTo>
                        <a:pt x="2016" y="1788"/>
                        <a:pt x="2431" y="1697"/>
                        <a:pt x="2749" y="1514"/>
                      </a:cubicBezTo>
                      <a:cubicBezTo>
                        <a:pt x="3086" y="1320"/>
                        <a:pt x="3243" y="1061"/>
                        <a:pt x="3223" y="808"/>
                      </a:cubicBezTo>
                      <a:lnTo>
                        <a:pt x="322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0" name="Google Shape;3420;p61"/>
                <p:cNvSpPr/>
                <p:nvPr/>
              </p:nvSpPr>
              <p:spPr>
                <a:xfrm>
                  <a:off x="-3907975" y="2884525"/>
                  <a:ext cx="88575" cy="46575"/>
                </a:xfrm>
                <a:custGeom>
                  <a:rect b="b" l="l" r="r" t="t"/>
                  <a:pathLst>
                    <a:path extrusionOk="0" h="1863" w="3543">
                      <a:moveTo>
                        <a:pt x="1783" y="0"/>
                      </a:moveTo>
                      <a:cubicBezTo>
                        <a:pt x="1369" y="0"/>
                        <a:pt x="953" y="92"/>
                        <a:pt x="635" y="276"/>
                      </a:cubicBezTo>
                      <a:cubicBezTo>
                        <a:pt x="3" y="640"/>
                        <a:pt x="0" y="1229"/>
                        <a:pt x="628" y="1592"/>
                      </a:cubicBezTo>
                      <a:cubicBezTo>
                        <a:pt x="940" y="1772"/>
                        <a:pt x="1350" y="1862"/>
                        <a:pt x="1761" y="1862"/>
                      </a:cubicBezTo>
                      <a:cubicBezTo>
                        <a:pt x="2176" y="1862"/>
                        <a:pt x="2591" y="1771"/>
                        <a:pt x="2909" y="1588"/>
                      </a:cubicBezTo>
                      <a:cubicBezTo>
                        <a:pt x="3540" y="1223"/>
                        <a:pt x="3543" y="634"/>
                        <a:pt x="2915" y="271"/>
                      </a:cubicBezTo>
                      <a:cubicBezTo>
                        <a:pt x="2603" y="90"/>
                        <a:pt x="2194" y="0"/>
                        <a:pt x="17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1" name="Google Shape;3421;p61"/>
                <p:cNvSpPr/>
                <p:nvPr/>
              </p:nvSpPr>
              <p:spPr>
                <a:xfrm>
                  <a:off x="-3884325" y="2871525"/>
                  <a:ext cx="36125" cy="42625"/>
                </a:xfrm>
                <a:custGeom>
                  <a:rect b="b" l="l" r="r" t="t"/>
                  <a:pathLst>
                    <a:path extrusionOk="0" h="1705" w="1445">
                      <a:moveTo>
                        <a:pt x="1435" y="0"/>
                      </a:moveTo>
                      <a:lnTo>
                        <a:pt x="0" y="23"/>
                      </a:lnTo>
                      <a:lnTo>
                        <a:pt x="0" y="1292"/>
                      </a:lnTo>
                      <a:lnTo>
                        <a:pt x="0" y="1294"/>
                      </a:lnTo>
                      <a:cubicBezTo>
                        <a:pt x="2" y="1399"/>
                        <a:pt x="71" y="1503"/>
                        <a:pt x="209" y="1583"/>
                      </a:cubicBezTo>
                      <a:cubicBezTo>
                        <a:pt x="349" y="1664"/>
                        <a:pt x="532" y="1704"/>
                        <a:pt x="715" y="1704"/>
                      </a:cubicBezTo>
                      <a:cubicBezTo>
                        <a:pt x="899" y="1704"/>
                        <a:pt x="1083" y="1663"/>
                        <a:pt x="1225" y="1582"/>
                      </a:cubicBezTo>
                      <a:cubicBezTo>
                        <a:pt x="1374" y="1495"/>
                        <a:pt x="1445" y="1380"/>
                        <a:pt x="1435" y="1268"/>
                      </a:cubicBezTo>
                      <a:lnTo>
                        <a:pt x="143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2" name="Google Shape;3422;p61"/>
                <p:cNvSpPr/>
                <p:nvPr/>
              </p:nvSpPr>
              <p:spPr>
                <a:xfrm>
                  <a:off x="-3896025" y="2838725"/>
                  <a:ext cx="56700" cy="56350"/>
                </a:xfrm>
                <a:custGeom>
                  <a:rect b="b" l="l" r="r" t="t"/>
                  <a:pathLst>
                    <a:path extrusionOk="0" h="2254" w="2268">
                      <a:moveTo>
                        <a:pt x="1157" y="0"/>
                      </a:moveTo>
                      <a:cubicBezTo>
                        <a:pt x="47" y="0"/>
                        <a:pt x="114" y="1302"/>
                        <a:pt x="114" y="1302"/>
                      </a:cubicBezTo>
                      <a:cubicBezTo>
                        <a:pt x="114" y="1302"/>
                        <a:pt x="1" y="2192"/>
                        <a:pt x="954" y="2249"/>
                      </a:cubicBezTo>
                      <a:cubicBezTo>
                        <a:pt x="1008" y="2252"/>
                        <a:pt x="1059" y="2254"/>
                        <a:pt x="1107" y="2254"/>
                      </a:cubicBezTo>
                      <a:cubicBezTo>
                        <a:pt x="2171" y="2254"/>
                        <a:pt x="2172" y="1518"/>
                        <a:pt x="2172" y="1518"/>
                      </a:cubicBezTo>
                      <a:cubicBezTo>
                        <a:pt x="2172" y="1518"/>
                        <a:pt x="2268" y="0"/>
                        <a:pt x="1157" y="0"/>
                      </a:cubicBezTo>
                      <a:close/>
                    </a:path>
                  </a:pathLst>
                </a:custGeom>
                <a:gradFill>
                  <a:gsLst>
                    <a:gs pos="0">
                      <a:schemeClr val="accent1"/>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23" name="Google Shape;3423;p61"/>
              <p:cNvGrpSpPr/>
              <p:nvPr/>
            </p:nvGrpSpPr>
            <p:grpSpPr>
              <a:xfrm>
                <a:off x="-2491885" y="3025377"/>
                <a:ext cx="163333" cy="251385"/>
                <a:chOff x="-3916750" y="2838725"/>
                <a:chExt cx="106150" cy="163375"/>
              </a:xfrm>
            </p:grpSpPr>
            <p:sp>
              <p:nvSpPr>
                <p:cNvPr id="3424" name="Google Shape;3424;p61"/>
                <p:cNvSpPr/>
                <p:nvPr/>
              </p:nvSpPr>
              <p:spPr>
                <a:xfrm>
                  <a:off x="-3912025" y="2929400"/>
                  <a:ext cx="97175" cy="72700"/>
                </a:xfrm>
                <a:custGeom>
                  <a:rect b="b" l="l" r="r" t="t"/>
                  <a:pathLst>
                    <a:path extrusionOk="0" h="2908" w="3887">
                      <a:moveTo>
                        <a:pt x="1" y="1686"/>
                      </a:moveTo>
                      <a:lnTo>
                        <a:pt x="1" y="1685"/>
                      </a:lnTo>
                      <a:lnTo>
                        <a:pt x="1" y="62"/>
                      </a:lnTo>
                      <a:lnTo>
                        <a:pt x="3865" y="0"/>
                      </a:lnTo>
                      <a:lnTo>
                        <a:pt x="3865" y="1622"/>
                      </a:lnTo>
                      <a:lnTo>
                        <a:pt x="3862" y="1622"/>
                      </a:lnTo>
                      <a:cubicBezTo>
                        <a:pt x="3886" y="1926"/>
                        <a:pt x="3700" y="2235"/>
                        <a:pt x="3295" y="2468"/>
                      </a:cubicBezTo>
                      <a:cubicBezTo>
                        <a:pt x="2539" y="2904"/>
                        <a:pt x="1316" y="2908"/>
                        <a:pt x="564" y="2474"/>
                      </a:cubicBezTo>
                      <a:cubicBezTo>
                        <a:pt x="190" y="2257"/>
                        <a:pt x="2" y="1975"/>
                        <a:pt x="2" y="1691"/>
                      </a:cubicBezTo>
                      <a:lnTo>
                        <a:pt x="1" y="1691"/>
                      </a:lnTo>
                      <a:lnTo>
                        <a:pt x="1" y="1686"/>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5" name="Google Shape;3425;p61"/>
                <p:cNvSpPr/>
                <p:nvPr/>
              </p:nvSpPr>
              <p:spPr>
                <a:xfrm>
                  <a:off x="-3916750" y="2903025"/>
                  <a:ext cx="106150" cy="55825"/>
                </a:xfrm>
                <a:custGeom>
                  <a:rect b="b" l="l" r="r" t="t"/>
                  <a:pathLst>
                    <a:path extrusionOk="0" h="2233" w="4246">
                      <a:moveTo>
                        <a:pt x="2135" y="1"/>
                      </a:moveTo>
                      <a:cubicBezTo>
                        <a:pt x="1638" y="1"/>
                        <a:pt x="1141" y="110"/>
                        <a:pt x="760" y="329"/>
                      </a:cubicBezTo>
                      <a:cubicBezTo>
                        <a:pt x="3" y="766"/>
                        <a:pt x="0" y="1474"/>
                        <a:pt x="753" y="1907"/>
                      </a:cubicBezTo>
                      <a:cubicBezTo>
                        <a:pt x="1127" y="2124"/>
                        <a:pt x="1618" y="2232"/>
                        <a:pt x="2110" y="2232"/>
                      </a:cubicBezTo>
                      <a:cubicBezTo>
                        <a:pt x="2607" y="2232"/>
                        <a:pt x="3105" y="2122"/>
                        <a:pt x="3486" y="1903"/>
                      </a:cubicBezTo>
                      <a:cubicBezTo>
                        <a:pt x="4243" y="1466"/>
                        <a:pt x="4246" y="758"/>
                        <a:pt x="3494" y="325"/>
                      </a:cubicBezTo>
                      <a:cubicBezTo>
                        <a:pt x="3119" y="109"/>
                        <a:pt x="2627" y="1"/>
                        <a:pt x="213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6" name="Google Shape;3426;p61"/>
                <p:cNvSpPr/>
                <p:nvPr/>
              </p:nvSpPr>
              <p:spPr>
                <a:xfrm>
                  <a:off x="-3903975" y="2906525"/>
                  <a:ext cx="81075" cy="44725"/>
                </a:xfrm>
                <a:custGeom>
                  <a:rect b="b" l="l" r="r" t="t"/>
                  <a:pathLst>
                    <a:path extrusionOk="0" h="1789" w="3243">
                      <a:moveTo>
                        <a:pt x="3223" y="0"/>
                      </a:moveTo>
                      <a:lnTo>
                        <a:pt x="0" y="51"/>
                      </a:lnTo>
                      <a:lnTo>
                        <a:pt x="0" y="860"/>
                      </a:lnTo>
                      <a:lnTo>
                        <a:pt x="0" y="863"/>
                      </a:lnTo>
                      <a:lnTo>
                        <a:pt x="0" y="866"/>
                      </a:lnTo>
                      <a:cubicBezTo>
                        <a:pt x="0" y="1103"/>
                        <a:pt x="157" y="1338"/>
                        <a:pt x="468" y="1518"/>
                      </a:cubicBezTo>
                      <a:cubicBezTo>
                        <a:pt x="781" y="1698"/>
                        <a:pt x="1191" y="1788"/>
                        <a:pt x="1602" y="1788"/>
                      </a:cubicBezTo>
                      <a:cubicBezTo>
                        <a:pt x="2016" y="1788"/>
                        <a:pt x="2431" y="1697"/>
                        <a:pt x="2749" y="1514"/>
                      </a:cubicBezTo>
                      <a:cubicBezTo>
                        <a:pt x="3086" y="1320"/>
                        <a:pt x="3243" y="1061"/>
                        <a:pt x="3223" y="808"/>
                      </a:cubicBezTo>
                      <a:lnTo>
                        <a:pt x="322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7" name="Google Shape;3427;p61"/>
                <p:cNvSpPr/>
                <p:nvPr/>
              </p:nvSpPr>
              <p:spPr>
                <a:xfrm>
                  <a:off x="-3907975" y="2884525"/>
                  <a:ext cx="88575" cy="46575"/>
                </a:xfrm>
                <a:custGeom>
                  <a:rect b="b" l="l" r="r" t="t"/>
                  <a:pathLst>
                    <a:path extrusionOk="0" h="1863" w="3543">
                      <a:moveTo>
                        <a:pt x="1783" y="0"/>
                      </a:moveTo>
                      <a:cubicBezTo>
                        <a:pt x="1369" y="0"/>
                        <a:pt x="953" y="92"/>
                        <a:pt x="635" y="276"/>
                      </a:cubicBezTo>
                      <a:cubicBezTo>
                        <a:pt x="3" y="640"/>
                        <a:pt x="0" y="1229"/>
                        <a:pt x="628" y="1592"/>
                      </a:cubicBezTo>
                      <a:cubicBezTo>
                        <a:pt x="940" y="1772"/>
                        <a:pt x="1350" y="1862"/>
                        <a:pt x="1761" y="1862"/>
                      </a:cubicBezTo>
                      <a:cubicBezTo>
                        <a:pt x="2176" y="1862"/>
                        <a:pt x="2591" y="1771"/>
                        <a:pt x="2909" y="1588"/>
                      </a:cubicBezTo>
                      <a:cubicBezTo>
                        <a:pt x="3540" y="1223"/>
                        <a:pt x="3543" y="634"/>
                        <a:pt x="2915" y="271"/>
                      </a:cubicBezTo>
                      <a:cubicBezTo>
                        <a:pt x="2603" y="90"/>
                        <a:pt x="2194" y="0"/>
                        <a:pt x="17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8" name="Google Shape;3428;p61"/>
                <p:cNvSpPr/>
                <p:nvPr/>
              </p:nvSpPr>
              <p:spPr>
                <a:xfrm>
                  <a:off x="-3884325" y="2871525"/>
                  <a:ext cx="36125" cy="42625"/>
                </a:xfrm>
                <a:custGeom>
                  <a:rect b="b" l="l" r="r" t="t"/>
                  <a:pathLst>
                    <a:path extrusionOk="0" h="1705" w="1445">
                      <a:moveTo>
                        <a:pt x="1435" y="0"/>
                      </a:moveTo>
                      <a:lnTo>
                        <a:pt x="0" y="23"/>
                      </a:lnTo>
                      <a:lnTo>
                        <a:pt x="0" y="1292"/>
                      </a:lnTo>
                      <a:lnTo>
                        <a:pt x="0" y="1294"/>
                      </a:lnTo>
                      <a:cubicBezTo>
                        <a:pt x="2" y="1399"/>
                        <a:pt x="71" y="1503"/>
                        <a:pt x="209" y="1583"/>
                      </a:cubicBezTo>
                      <a:cubicBezTo>
                        <a:pt x="349" y="1664"/>
                        <a:pt x="532" y="1704"/>
                        <a:pt x="715" y="1704"/>
                      </a:cubicBezTo>
                      <a:cubicBezTo>
                        <a:pt x="899" y="1704"/>
                        <a:pt x="1083" y="1663"/>
                        <a:pt x="1225" y="1582"/>
                      </a:cubicBezTo>
                      <a:cubicBezTo>
                        <a:pt x="1374" y="1495"/>
                        <a:pt x="1445" y="1380"/>
                        <a:pt x="1435" y="1268"/>
                      </a:cubicBezTo>
                      <a:lnTo>
                        <a:pt x="143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9" name="Google Shape;3429;p61"/>
                <p:cNvSpPr/>
                <p:nvPr/>
              </p:nvSpPr>
              <p:spPr>
                <a:xfrm>
                  <a:off x="-3896025" y="2838725"/>
                  <a:ext cx="56700" cy="56350"/>
                </a:xfrm>
                <a:custGeom>
                  <a:rect b="b" l="l" r="r" t="t"/>
                  <a:pathLst>
                    <a:path extrusionOk="0" h="2254" w="2268">
                      <a:moveTo>
                        <a:pt x="1157" y="0"/>
                      </a:moveTo>
                      <a:cubicBezTo>
                        <a:pt x="47" y="0"/>
                        <a:pt x="114" y="1302"/>
                        <a:pt x="114" y="1302"/>
                      </a:cubicBezTo>
                      <a:cubicBezTo>
                        <a:pt x="114" y="1302"/>
                        <a:pt x="1" y="2192"/>
                        <a:pt x="954" y="2249"/>
                      </a:cubicBezTo>
                      <a:cubicBezTo>
                        <a:pt x="1008" y="2252"/>
                        <a:pt x="1059" y="2254"/>
                        <a:pt x="1107" y="2254"/>
                      </a:cubicBezTo>
                      <a:cubicBezTo>
                        <a:pt x="2171" y="2254"/>
                        <a:pt x="2172" y="1518"/>
                        <a:pt x="2172" y="1518"/>
                      </a:cubicBezTo>
                      <a:cubicBezTo>
                        <a:pt x="2172" y="1518"/>
                        <a:pt x="2268" y="0"/>
                        <a:pt x="1157" y="0"/>
                      </a:cubicBezTo>
                      <a:close/>
                    </a:path>
                  </a:pathLst>
                </a:custGeom>
                <a:gradFill>
                  <a:gsLst>
                    <a:gs pos="0">
                      <a:schemeClr val="accent1"/>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430" name="Google Shape;3430;p61"/>
            <p:cNvGrpSpPr/>
            <p:nvPr/>
          </p:nvGrpSpPr>
          <p:grpSpPr>
            <a:xfrm>
              <a:off x="3792143" y="3346195"/>
              <a:ext cx="814292" cy="488991"/>
              <a:chOff x="3357500" y="1620888"/>
              <a:chExt cx="867375" cy="457300"/>
            </a:xfrm>
          </p:grpSpPr>
          <p:sp>
            <p:nvSpPr>
              <p:cNvPr id="3431" name="Google Shape;3431;p61"/>
              <p:cNvSpPr/>
              <p:nvPr/>
            </p:nvSpPr>
            <p:spPr>
              <a:xfrm>
                <a:off x="3782200" y="1681538"/>
                <a:ext cx="442675" cy="329775"/>
              </a:xfrm>
              <a:custGeom>
                <a:rect b="b" l="l" r="r" t="t"/>
                <a:pathLst>
                  <a:path extrusionOk="0" h="13191" w="17707">
                    <a:moveTo>
                      <a:pt x="11091" y="0"/>
                    </a:moveTo>
                    <a:lnTo>
                      <a:pt x="0" y="6481"/>
                    </a:lnTo>
                    <a:lnTo>
                      <a:pt x="11478" y="13191"/>
                    </a:lnTo>
                    <a:cubicBezTo>
                      <a:pt x="11480" y="13189"/>
                      <a:pt x="11486" y="13188"/>
                      <a:pt x="11491" y="13186"/>
                    </a:cubicBezTo>
                    <a:lnTo>
                      <a:pt x="11492" y="13186"/>
                    </a:lnTo>
                    <a:cubicBezTo>
                      <a:pt x="17676" y="9614"/>
                      <a:pt x="17707" y="3820"/>
                      <a:pt x="11561" y="248"/>
                    </a:cubicBezTo>
                    <a:cubicBezTo>
                      <a:pt x="11412" y="159"/>
                      <a:pt x="11246" y="84"/>
                      <a:pt x="11092" y="0"/>
                    </a:cubicBezTo>
                    <a:close/>
                  </a:path>
                </a:pathLst>
              </a:custGeom>
              <a:gradFill>
                <a:gsLst>
                  <a:gs pos="0">
                    <a:schemeClr val="accent1"/>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2" name="Google Shape;3432;p61"/>
              <p:cNvSpPr/>
              <p:nvPr/>
            </p:nvSpPr>
            <p:spPr>
              <a:xfrm>
                <a:off x="3514225" y="1620888"/>
                <a:ext cx="545300" cy="222675"/>
              </a:xfrm>
              <a:custGeom>
                <a:rect b="b" l="l" r="r" t="t"/>
                <a:pathLst>
                  <a:path extrusionOk="0" h="8907" w="21812">
                    <a:moveTo>
                      <a:pt x="11107" y="0"/>
                    </a:moveTo>
                    <a:cubicBezTo>
                      <a:pt x="7098" y="0"/>
                      <a:pt x="3084" y="880"/>
                      <a:pt x="1" y="2642"/>
                    </a:cubicBezTo>
                    <a:lnTo>
                      <a:pt x="10719" y="8907"/>
                    </a:lnTo>
                    <a:lnTo>
                      <a:pt x="21811" y="2426"/>
                    </a:lnTo>
                    <a:cubicBezTo>
                      <a:pt x="18796" y="810"/>
                      <a:pt x="14953" y="0"/>
                      <a:pt x="11107" y="0"/>
                    </a:cubicBezTo>
                    <a:close/>
                  </a:path>
                </a:pathLst>
              </a:custGeom>
              <a:gradFill>
                <a:gsLst>
                  <a:gs pos="0">
                    <a:schemeClr val="accent1"/>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3" name="Google Shape;3433;p61"/>
              <p:cNvSpPr/>
              <p:nvPr/>
            </p:nvSpPr>
            <p:spPr>
              <a:xfrm>
                <a:off x="3503475" y="1843538"/>
                <a:ext cx="565700" cy="234650"/>
              </a:xfrm>
              <a:custGeom>
                <a:rect b="b" l="l" r="r" t="t"/>
                <a:pathLst>
                  <a:path extrusionOk="0" h="9386" w="22628">
                    <a:moveTo>
                      <a:pt x="11149" y="1"/>
                    </a:moveTo>
                    <a:lnTo>
                      <a:pt x="0" y="6523"/>
                    </a:lnTo>
                    <a:cubicBezTo>
                      <a:pt x="102" y="6584"/>
                      <a:pt x="199" y="6648"/>
                      <a:pt x="302" y="6706"/>
                    </a:cubicBezTo>
                    <a:cubicBezTo>
                      <a:pt x="3375" y="8492"/>
                      <a:pt x="7412" y="9385"/>
                      <a:pt x="11455" y="9385"/>
                    </a:cubicBezTo>
                    <a:cubicBezTo>
                      <a:pt x="15492" y="9385"/>
                      <a:pt x="19534" y="8494"/>
                      <a:pt x="22627" y="6711"/>
                    </a:cubicBezTo>
                    <a:lnTo>
                      <a:pt x="11149" y="1"/>
                    </a:lnTo>
                    <a:close/>
                  </a:path>
                </a:pathLst>
              </a:custGeom>
              <a:gradFill>
                <a:gsLst>
                  <a:gs pos="0">
                    <a:schemeClr val="accent1"/>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4" name="Google Shape;3434;p61"/>
              <p:cNvSpPr/>
              <p:nvPr/>
            </p:nvSpPr>
            <p:spPr>
              <a:xfrm>
                <a:off x="3357500" y="1686913"/>
                <a:ext cx="424725" cy="319700"/>
              </a:xfrm>
              <a:custGeom>
                <a:rect b="b" l="l" r="r" t="t"/>
                <a:pathLst>
                  <a:path extrusionOk="0" h="12788" w="16989">
                    <a:moveTo>
                      <a:pt x="6270" y="1"/>
                    </a:moveTo>
                    <a:cubicBezTo>
                      <a:pt x="6253" y="12"/>
                      <a:pt x="6232" y="21"/>
                      <a:pt x="6215" y="33"/>
                    </a:cubicBezTo>
                    <a:lnTo>
                      <a:pt x="6213" y="33"/>
                    </a:lnTo>
                    <a:cubicBezTo>
                      <a:pt x="128" y="3545"/>
                      <a:pt x="0" y="9202"/>
                      <a:pt x="5839" y="12788"/>
                    </a:cubicBezTo>
                    <a:lnTo>
                      <a:pt x="16988" y="6266"/>
                    </a:lnTo>
                    <a:lnTo>
                      <a:pt x="6270" y="1"/>
                    </a:lnTo>
                    <a:close/>
                  </a:path>
                </a:pathLst>
              </a:custGeom>
              <a:gradFill>
                <a:gsLst>
                  <a:gs pos="0">
                    <a:schemeClr val="accent1"/>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35" name="Google Shape;3435;p61"/>
            <p:cNvGrpSpPr/>
            <p:nvPr/>
          </p:nvGrpSpPr>
          <p:grpSpPr>
            <a:xfrm>
              <a:off x="3024078" y="2806336"/>
              <a:ext cx="814292" cy="488991"/>
              <a:chOff x="3357500" y="1620888"/>
              <a:chExt cx="867375" cy="457300"/>
            </a:xfrm>
          </p:grpSpPr>
          <p:sp>
            <p:nvSpPr>
              <p:cNvPr id="3436" name="Google Shape;3436;p61"/>
              <p:cNvSpPr/>
              <p:nvPr/>
            </p:nvSpPr>
            <p:spPr>
              <a:xfrm>
                <a:off x="3782200" y="1681538"/>
                <a:ext cx="442675" cy="329775"/>
              </a:xfrm>
              <a:custGeom>
                <a:rect b="b" l="l" r="r" t="t"/>
                <a:pathLst>
                  <a:path extrusionOk="0" h="13191" w="17707">
                    <a:moveTo>
                      <a:pt x="11091" y="0"/>
                    </a:moveTo>
                    <a:lnTo>
                      <a:pt x="0" y="6481"/>
                    </a:lnTo>
                    <a:lnTo>
                      <a:pt x="11478" y="13191"/>
                    </a:lnTo>
                    <a:cubicBezTo>
                      <a:pt x="11480" y="13189"/>
                      <a:pt x="11486" y="13188"/>
                      <a:pt x="11491" y="13186"/>
                    </a:cubicBezTo>
                    <a:lnTo>
                      <a:pt x="11492" y="13186"/>
                    </a:lnTo>
                    <a:cubicBezTo>
                      <a:pt x="17676" y="9614"/>
                      <a:pt x="17707" y="3820"/>
                      <a:pt x="11561" y="248"/>
                    </a:cubicBezTo>
                    <a:cubicBezTo>
                      <a:pt x="11412" y="159"/>
                      <a:pt x="11246" y="84"/>
                      <a:pt x="11092" y="0"/>
                    </a:cubicBezTo>
                    <a:close/>
                  </a:path>
                </a:pathLst>
              </a:custGeom>
              <a:gradFill>
                <a:gsLst>
                  <a:gs pos="0">
                    <a:schemeClr val="accent1"/>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7" name="Google Shape;3437;p61"/>
              <p:cNvSpPr/>
              <p:nvPr/>
            </p:nvSpPr>
            <p:spPr>
              <a:xfrm>
                <a:off x="3514225" y="1620888"/>
                <a:ext cx="545300" cy="222675"/>
              </a:xfrm>
              <a:custGeom>
                <a:rect b="b" l="l" r="r" t="t"/>
                <a:pathLst>
                  <a:path extrusionOk="0" h="8907" w="21812">
                    <a:moveTo>
                      <a:pt x="11107" y="0"/>
                    </a:moveTo>
                    <a:cubicBezTo>
                      <a:pt x="7098" y="0"/>
                      <a:pt x="3084" y="880"/>
                      <a:pt x="1" y="2642"/>
                    </a:cubicBezTo>
                    <a:lnTo>
                      <a:pt x="10719" y="8907"/>
                    </a:lnTo>
                    <a:lnTo>
                      <a:pt x="21811" y="2426"/>
                    </a:lnTo>
                    <a:cubicBezTo>
                      <a:pt x="18796" y="810"/>
                      <a:pt x="14953" y="0"/>
                      <a:pt x="11107" y="0"/>
                    </a:cubicBezTo>
                    <a:close/>
                  </a:path>
                </a:pathLst>
              </a:custGeom>
              <a:gradFill>
                <a:gsLst>
                  <a:gs pos="0">
                    <a:schemeClr val="accent1"/>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8" name="Google Shape;3438;p61"/>
              <p:cNvSpPr/>
              <p:nvPr/>
            </p:nvSpPr>
            <p:spPr>
              <a:xfrm>
                <a:off x="3503475" y="1843538"/>
                <a:ext cx="565700" cy="234650"/>
              </a:xfrm>
              <a:custGeom>
                <a:rect b="b" l="l" r="r" t="t"/>
                <a:pathLst>
                  <a:path extrusionOk="0" h="9386" w="22628">
                    <a:moveTo>
                      <a:pt x="11149" y="1"/>
                    </a:moveTo>
                    <a:lnTo>
                      <a:pt x="0" y="6523"/>
                    </a:lnTo>
                    <a:cubicBezTo>
                      <a:pt x="102" y="6584"/>
                      <a:pt x="199" y="6648"/>
                      <a:pt x="302" y="6706"/>
                    </a:cubicBezTo>
                    <a:cubicBezTo>
                      <a:pt x="3375" y="8492"/>
                      <a:pt x="7412" y="9385"/>
                      <a:pt x="11455" y="9385"/>
                    </a:cubicBezTo>
                    <a:cubicBezTo>
                      <a:pt x="15492" y="9385"/>
                      <a:pt x="19534" y="8494"/>
                      <a:pt x="22627" y="6711"/>
                    </a:cubicBezTo>
                    <a:lnTo>
                      <a:pt x="11149" y="1"/>
                    </a:lnTo>
                    <a:close/>
                  </a:path>
                </a:pathLst>
              </a:custGeom>
              <a:gradFill>
                <a:gsLst>
                  <a:gs pos="0">
                    <a:schemeClr val="accent1"/>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9" name="Google Shape;3439;p61"/>
              <p:cNvSpPr/>
              <p:nvPr/>
            </p:nvSpPr>
            <p:spPr>
              <a:xfrm>
                <a:off x="3357500" y="1686913"/>
                <a:ext cx="424725" cy="319700"/>
              </a:xfrm>
              <a:custGeom>
                <a:rect b="b" l="l" r="r" t="t"/>
                <a:pathLst>
                  <a:path extrusionOk="0" h="12788" w="16989">
                    <a:moveTo>
                      <a:pt x="6270" y="1"/>
                    </a:moveTo>
                    <a:cubicBezTo>
                      <a:pt x="6253" y="12"/>
                      <a:pt x="6232" y="21"/>
                      <a:pt x="6215" y="33"/>
                    </a:cubicBezTo>
                    <a:lnTo>
                      <a:pt x="6213" y="33"/>
                    </a:lnTo>
                    <a:cubicBezTo>
                      <a:pt x="128" y="3545"/>
                      <a:pt x="0" y="9202"/>
                      <a:pt x="5839" y="12788"/>
                    </a:cubicBezTo>
                    <a:lnTo>
                      <a:pt x="16988" y="6266"/>
                    </a:lnTo>
                    <a:lnTo>
                      <a:pt x="6270" y="1"/>
                    </a:lnTo>
                    <a:close/>
                  </a:path>
                </a:pathLst>
              </a:custGeom>
              <a:gradFill>
                <a:gsLst>
                  <a:gs pos="0">
                    <a:schemeClr val="accent1"/>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40" name="Google Shape;3440;p61"/>
            <p:cNvGrpSpPr/>
            <p:nvPr/>
          </p:nvGrpSpPr>
          <p:grpSpPr>
            <a:xfrm>
              <a:off x="4482582" y="1987423"/>
              <a:ext cx="814292" cy="488991"/>
              <a:chOff x="3357500" y="1620888"/>
              <a:chExt cx="867375" cy="457300"/>
            </a:xfrm>
          </p:grpSpPr>
          <p:sp>
            <p:nvSpPr>
              <p:cNvPr id="3441" name="Google Shape;3441;p61"/>
              <p:cNvSpPr/>
              <p:nvPr/>
            </p:nvSpPr>
            <p:spPr>
              <a:xfrm>
                <a:off x="3782200" y="1681538"/>
                <a:ext cx="442675" cy="329775"/>
              </a:xfrm>
              <a:custGeom>
                <a:rect b="b" l="l" r="r" t="t"/>
                <a:pathLst>
                  <a:path extrusionOk="0" h="13191" w="17707">
                    <a:moveTo>
                      <a:pt x="11091" y="0"/>
                    </a:moveTo>
                    <a:lnTo>
                      <a:pt x="0" y="6481"/>
                    </a:lnTo>
                    <a:lnTo>
                      <a:pt x="11478" y="13191"/>
                    </a:lnTo>
                    <a:cubicBezTo>
                      <a:pt x="11480" y="13189"/>
                      <a:pt x="11486" y="13188"/>
                      <a:pt x="11491" y="13186"/>
                    </a:cubicBezTo>
                    <a:lnTo>
                      <a:pt x="11492" y="13186"/>
                    </a:lnTo>
                    <a:cubicBezTo>
                      <a:pt x="17676" y="9614"/>
                      <a:pt x="17707" y="3820"/>
                      <a:pt x="11561" y="248"/>
                    </a:cubicBezTo>
                    <a:cubicBezTo>
                      <a:pt x="11412" y="159"/>
                      <a:pt x="11246" y="84"/>
                      <a:pt x="11092" y="0"/>
                    </a:cubicBezTo>
                    <a:close/>
                  </a:path>
                </a:pathLst>
              </a:custGeom>
              <a:gradFill>
                <a:gsLst>
                  <a:gs pos="0">
                    <a:schemeClr val="accent1"/>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2" name="Google Shape;3442;p61"/>
              <p:cNvSpPr/>
              <p:nvPr/>
            </p:nvSpPr>
            <p:spPr>
              <a:xfrm>
                <a:off x="3514225" y="1620888"/>
                <a:ext cx="545300" cy="222675"/>
              </a:xfrm>
              <a:custGeom>
                <a:rect b="b" l="l" r="r" t="t"/>
                <a:pathLst>
                  <a:path extrusionOk="0" h="8907" w="21812">
                    <a:moveTo>
                      <a:pt x="11107" y="0"/>
                    </a:moveTo>
                    <a:cubicBezTo>
                      <a:pt x="7098" y="0"/>
                      <a:pt x="3084" y="880"/>
                      <a:pt x="1" y="2642"/>
                    </a:cubicBezTo>
                    <a:lnTo>
                      <a:pt x="10719" y="8907"/>
                    </a:lnTo>
                    <a:lnTo>
                      <a:pt x="21811" y="2426"/>
                    </a:lnTo>
                    <a:cubicBezTo>
                      <a:pt x="18796" y="810"/>
                      <a:pt x="14953" y="0"/>
                      <a:pt x="11107" y="0"/>
                    </a:cubicBezTo>
                    <a:close/>
                  </a:path>
                </a:pathLst>
              </a:custGeom>
              <a:gradFill>
                <a:gsLst>
                  <a:gs pos="0">
                    <a:schemeClr val="accent1"/>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3" name="Google Shape;3443;p61"/>
              <p:cNvSpPr/>
              <p:nvPr/>
            </p:nvSpPr>
            <p:spPr>
              <a:xfrm>
                <a:off x="3503475" y="1843538"/>
                <a:ext cx="565700" cy="234650"/>
              </a:xfrm>
              <a:custGeom>
                <a:rect b="b" l="l" r="r" t="t"/>
                <a:pathLst>
                  <a:path extrusionOk="0" h="9386" w="22628">
                    <a:moveTo>
                      <a:pt x="11149" y="1"/>
                    </a:moveTo>
                    <a:lnTo>
                      <a:pt x="0" y="6523"/>
                    </a:lnTo>
                    <a:cubicBezTo>
                      <a:pt x="102" y="6584"/>
                      <a:pt x="199" y="6648"/>
                      <a:pt x="302" y="6706"/>
                    </a:cubicBezTo>
                    <a:cubicBezTo>
                      <a:pt x="3375" y="8492"/>
                      <a:pt x="7412" y="9385"/>
                      <a:pt x="11455" y="9385"/>
                    </a:cubicBezTo>
                    <a:cubicBezTo>
                      <a:pt x="15492" y="9385"/>
                      <a:pt x="19534" y="8494"/>
                      <a:pt x="22627" y="6711"/>
                    </a:cubicBezTo>
                    <a:lnTo>
                      <a:pt x="11149" y="1"/>
                    </a:lnTo>
                    <a:close/>
                  </a:path>
                </a:pathLst>
              </a:custGeom>
              <a:gradFill>
                <a:gsLst>
                  <a:gs pos="0">
                    <a:schemeClr val="accent1"/>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4" name="Google Shape;3444;p61"/>
              <p:cNvSpPr/>
              <p:nvPr/>
            </p:nvSpPr>
            <p:spPr>
              <a:xfrm>
                <a:off x="3357500" y="1686913"/>
                <a:ext cx="424725" cy="319700"/>
              </a:xfrm>
              <a:custGeom>
                <a:rect b="b" l="l" r="r" t="t"/>
                <a:pathLst>
                  <a:path extrusionOk="0" h="12788" w="16989">
                    <a:moveTo>
                      <a:pt x="6270" y="1"/>
                    </a:moveTo>
                    <a:cubicBezTo>
                      <a:pt x="6253" y="12"/>
                      <a:pt x="6232" y="21"/>
                      <a:pt x="6215" y="33"/>
                    </a:cubicBezTo>
                    <a:lnTo>
                      <a:pt x="6213" y="33"/>
                    </a:lnTo>
                    <a:cubicBezTo>
                      <a:pt x="128" y="3545"/>
                      <a:pt x="0" y="9202"/>
                      <a:pt x="5839" y="12788"/>
                    </a:cubicBezTo>
                    <a:lnTo>
                      <a:pt x="16988" y="6266"/>
                    </a:lnTo>
                    <a:lnTo>
                      <a:pt x="6270" y="1"/>
                    </a:lnTo>
                    <a:close/>
                  </a:path>
                </a:pathLst>
              </a:custGeom>
              <a:gradFill>
                <a:gsLst>
                  <a:gs pos="0">
                    <a:schemeClr val="accent1"/>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45" name="Google Shape;3445;p61"/>
            <p:cNvGrpSpPr/>
            <p:nvPr/>
          </p:nvGrpSpPr>
          <p:grpSpPr>
            <a:xfrm>
              <a:off x="5311667" y="2439653"/>
              <a:ext cx="814292" cy="488991"/>
              <a:chOff x="3357500" y="1620888"/>
              <a:chExt cx="867375" cy="457300"/>
            </a:xfrm>
          </p:grpSpPr>
          <p:sp>
            <p:nvSpPr>
              <p:cNvPr id="3446" name="Google Shape;3446;p61"/>
              <p:cNvSpPr/>
              <p:nvPr/>
            </p:nvSpPr>
            <p:spPr>
              <a:xfrm>
                <a:off x="3782200" y="1681538"/>
                <a:ext cx="442675" cy="329775"/>
              </a:xfrm>
              <a:custGeom>
                <a:rect b="b" l="l" r="r" t="t"/>
                <a:pathLst>
                  <a:path extrusionOk="0" h="13191" w="17707">
                    <a:moveTo>
                      <a:pt x="11091" y="0"/>
                    </a:moveTo>
                    <a:lnTo>
                      <a:pt x="0" y="6481"/>
                    </a:lnTo>
                    <a:lnTo>
                      <a:pt x="11478" y="13191"/>
                    </a:lnTo>
                    <a:cubicBezTo>
                      <a:pt x="11480" y="13189"/>
                      <a:pt x="11486" y="13188"/>
                      <a:pt x="11491" y="13186"/>
                    </a:cubicBezTo>
                    <a:lnTo>
                      <a:pt x="11492" y="13186"/>
                    </a:lnTo>
                    <a:cubicBezTo>
                      <a:pt x="17676" y="9614"/>
                      <a:pt x="17707" y="3820"/>
                      <a:pt x="11561" y="248"/>
                    </a:cubicBezTo>
                    <a:cubicBezTo>
                      <a:pt x="11412" y="159"/>
                      <a:pt x="11246" y="84"/>
                      <a:pt x="11092" y="0"/>
                    </a:cubicBezTo>
                    <a:close/>
                  </a:path>
                </a:pathLst>
              </a:custGeom>
              <a:gradFill>
                <a:gsLst>
                  <a:gs pos="0">
                    <a:schemeClr val="accent1"/>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7" name="Google Shape;3447;p61"/>
              <p:cNvSpPr/>
              <p:nvPr/>
            </p:nvSpPr>
            <p:spPr>
              <a:xfrm>
                <a:off x="3514225" y="1620888"/>
                <a:ext cx="545300" cy="222675"/>
              </a:xfrm>
              <a:custGeom>
                <a:rect b="b" l="l" r="r" t="t"/>
                <a:pathLst>
                  <a:path extrusionOk="0" h="8907" w="21812">
                    <a:moveTo>
                      <a:pt x="11107" y="0"/>
                    </a:moveTo>
                    <a:cubicBezTo>
                      <a:pt x="7098" y="0"/>
                      <a:pt x="3084" y="880"/>
                      <a:pt x="1" y="2642"/>
                    </a:cubicBezTo>
                    <a:lnTo>
                      <a:pt x="10719" y="8907"/>
                    </a:lnTo>
                    <a:lnTo>
                      <a:pt x="21811" y="2426"/>
                    </a:lnTo>
                    <a:cubicBezTo>
                      <a:pt x="18796" y="810"/>
                      <a:pt x="14953" y="0"/>
                      <a:pt x="11107" y="0"/>
                    </a:cubicBezTo>
                    <a:close/>
                  </a:path>
                </a:pathLst>
              </a:custGeom>
              <a:gradFill>
                <a:gsLst>
                  <a:gs pos="0">
                    <a:schemeClr val="accent1"/>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8" name="Google Shape;3448;p61"/>
              <p:cNvSpPr/>
              <p:nvPr/>
            </p:nvSpPr>
            <p:spPr>
              <a:xfrm>
                <a:off x="3503475" y="1843538"/>
                <a:ext cx="565700" cy="234650"/>
              </a:xfrm>
              <a:custGeom>
                <a:rect b="b" l="l" r="r" t="t"/>
                <a:pathLst>
                  <a:path extrusionOk="0" h="9386" w="22628">
                    <a:moveTo>
                      <a:pt x="11149" y="1"/>
                    </a:moveTo>
                    <a:lnTo>
                      <a:pt x="0" y="6523"/>
                    </a:lnTo>
                    <a:cubicBezTo>
                      <a:pt x="102" y="6584"/>
                      <a:pt x="199" y="6648"/>
                      <a:pt x="302" y="6706"/>
                    </a:cubicBezTo>
                    <a:cubicBezTo>
                      <a:pt x="3375" y="8492"/>
                      <a:pt x="7412" y="9385"/>
                      <a:pt x="11455" y="9385"/>
                    </a:cubicBezTo>
                    <a:cubicBezTo>
                      <a:pt x="15492" y="9385"/>
                      <a:pt x="19534" y="8494"/>
                      <a:pt x="22627" y="6711"/>
                    </a:cubicBezTo>
                    <a:lnTo>
                      <a:pt x="11149" y="1"/>
                    </a:lnTo>
                    <a:close/>
                  </a:path>
                </a:pathLst>
              </a:custGeom>
              <a:gradFill>
                <a:gsLst>
                  <a:gs pos="0">
                    <a:schemeClr val="accent1"/>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9" name="Google Shape;3449;p61"/>
              <p:cNvSpPr/>
              <p:nvPr/>
            </p:nvSpPr>
            <p:spPr>
              <a:xfrm>
                <a:off x="3357500" y="1686913"/>
                <a:ext cx="424725" cy="319700"/>
              </a:xfrm>
              <a:custGeom>
                <a:rect b="b" l="l" r="r" t="t"/>
                <a:pathLst>
                  <a:path extrusionOk="0" h="12788" w="16989">
                    <a:moveTo>
                      <a:pt x="6270" y="1"/>
                    </a:moveTo>
                    <a:cubicBezTo>
                      <a:pt x="6253" y="12"/>
                      <a:pt x="6232" y="21"/>
                      <a:pt x="6215" y="33"/>
                    </a:cubicBezTo>
                    <a:lnTo>
                      <a:pt x="6213" y="33"/>
                    </a:lnTo>
                    <a:cubicBezTo>
                      <a:pt x="128" y="3545"/>
                      <a:pt x="0" y="9202"/>
                      <a:pt x="5839" y="12788"/>
                    </a:cubicBezTo>
                    <a:lnTo>
                      <a:pt x="16988" y="6266"/>
                    </a:lnTo>
                    <a:lnTo>
                      <a:pt x="6270" y="1"/>
                    </a:lnTo>
                    <a:close/>
                  </a:path>
                </a:pathLst>
              </a:custGeom>
              <a:gradFill>
                <a:gsLst>
                  <a:gs pos="0">
                    <a:schemeClr val="accent1"/>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3" name="Shape 3453"/>
        <p:cNvGrpSpPr/>
        <p:nvPr/>
      </p:nvGrpSpPr>
      <p:grpSpPr>
        <a:xfrm>
          <a:off x="0" y="0"/>
          <a:ext cx="0" cy="0"/>
          <a:chOff x="0" y="0"/>
          <a:chExt cx="0" cy="0"/>
        </a:xfrm>
      </p:grpSpPr>
      <p:pic>
        <p:nvPicPr>
          <p:cNvPr id="3454" name="Google Shape;3454;p62"/>
          <p:cNvPicPr preferRelativeResize="0"/>
          <p:nvPr>
            <p:ph idx="2" type="pic"/>
          </p:nvPr>
        </p:nvPicPr>
        <p:blipFill rotWithShape="1">
          <a:blip r:embed="rId3">
            <a:alphaModFix/>
          </a:blip>
          <a:srcRect b="0" l="3797" r="3806" t="0"/>
          <a:stretch/>
        </p:blipFill>
        <p:spPr>
          <a:xfrm>
            <a:off x="2262369" y="1593600"/>
            <a:ext cx="1973352" cy="2135725"/>
          </a:xfrm>
          <a:prstGeom prst="rect">
            <a:avLst/>
          </a:prstGeom>
          <a:noFill/>
          <a:ln>
            <a:noFill/>
          </a:ln>
          <a:effectLst>
            <a:outerShdw blurRad="142875" rotWithShape="0" algn="bl" dir="5400000" dist="66675">
              <a:srgbClr val="000000">
                <a:alpha val="50000"/>
              </a:srgbClr>
            </a:outerShdw>
          </a:effectLst>
        </p:spPr>
      </p:pic>
      <p:sp>
        <p:nvSpPr>
          <p:cNvPr id="3455" name="Google Shape;3455;p6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ORIENTATION</a:t>
            </a:r>
            <a:r>
              <a:rPr lang="en"/>
              <a:t> TEAM</a:t>
            </a:r>
            <a:endParaRPr/>
          </a:p>
        </p:txBody>
      </p:sp>
      <p:sp>
        <p:nvSpPr>
          <p:cNvPr id="3456" name="Google Shape;3456;p62"/>
          <p:cNvSpPr txBox="1"/>
          <p:nvPr>
            <p:ph idx="2" type="subTitle"/>
          </p:nvPr>
        </p:nvSpPr>
        <p:spPr>
          <a:xfrm>
            <a:off x="2096295" y="3905600"/>
            <a:ext cx="2305500" cy="394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Joaquim Ramos</a:t>
            </a:r>
            <a:endParaRPr/>
          </a:p>
        </p:txBody>
      </p:sp>
      <p:sp>
        <p:nvSpPr>
          <p:cNvPr id="3457" name="Google Shape;3457;p62"/>
          <p:cNvSpPr txBox="1"/>
          <p:nvPr>
            <p:ph idx="4" type="subTitle"/>
          </p:nvPr>
        </p:nvSpPr>
        <p:spPr>
          <a:xfrm>
            <a:off x="4742188" y="3905600"/>
            <a:ext cx="2305500" cy="394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Pedro Valente</a:t>
            </a:r>
            <a:endParaRPr/>
          </a:p>
        </p:txBody>
      </p:sp>
      <p:pic>
        <p:nvPicPr>
          <p:cNvPr id="3458" name="Google Shape;3458;p62"/>
          <p:cNvPicPr preferRelativeResize="0"/>
          <p:nvPr>
            <p:ph idx="3" type="pic"/>
          </p:nvPr>
        </p:nvPicPr>
        <p:blipFill rotWithShape="1">
          <a:blip r:embed="rId4">
            <a:alphaModFix/>
          </a:blip>
          <a:srcRect b="0" l="3797" r="3806" t="0"/>
          <a:stretch/>
        </p:blipFill>
        <p:spPr>
          <a:xfrm>
            <a:off x="4908262" y="1593600"/>
            <a:ext cx="1973350" cy="2135725"/>
          </a:xfrm>
          <a:prstGeom prst="rect">
            <a:avLst/>
          </a:prstGeom>
          <a:noFill/>
          <a:ln>
            <a:noFill/>
          </a:ln>
          <a:effectLst>
            <a:outerShdw blurRad="142875" rotWithShape="0" algn="bl" dir="5400000" dist="76200">
              <a:srgbClr val="000000">
                <a:alpha val="50000"/>
              </a:srgbClr>
            </a:outerShdw>
          </a:effectLst>
        </p:spPr>
      </p:pic>
      <p:grpSp>
        <p:nvGrpSpPr>
          <p:cNvPr id="3459" name="Google Shape;3459;p62"/>
          <p:cNvGrpSpPr/>
          <p:nvPr/>
        </p:nvGrpSpPr>
        <p:grpSpPr>
          <a:xfrm>
            <a:off x="6511369" y="304099"/>
            <a:ext cx="2456070" cy="1463059"/>
            <a:chOff x="3024078" y="1987423"/>
            <a:chExt cx="3101881" cy="1847763"/>
          </a:xfrm>
        </p:grpSpPr>
        <p:grpSp>
          <p:nvGrpSpPr>
            <p:cNvPr id="3460" name="Google Shape;3460;p62"/>
            <p:cNvGrpSpPr/>
            <p:nvPr/>
          </p:nvGrpSpPr>
          <p:grpSpPr>
            <a:xfrm>
              <a:off x="3339466" y="2138929"/>
              <a:ext cx="2455292" cy="1617889"/>
              <a:chOff x="-3209756" y="1803812"/>
              <a:chExt cx="2235335" cy="1472951"/>
            </a:xfrm>
          </p:grpSpPr>
          <p:grpSp>
            <p:nvGrpSpPr>
              <p:cNvPr id="3461" name="Google Shape;3461;p62"/>
              <p:cNvGrpSpPr/>
              <p:nvPr/>
            </p:nvGrpSpPr>
            <p:grpSpPr>
              <a:xfrm>
                <a:off x="-1885420" y="1803812"/>
                <a:ext cx="163333" cy="251385"/>
                <a:chOff x="-3916750" y="2838725"/>
                <a:chExt cx="106150" cy="163375"/>
              </a:xfrm>
            </p:grpSpPr>
            <p:sp>
              <p:nvSpPr>
                <p:cNvPr id="3462" name="Google Shape;3462;p62"/>
                <p:cNvSpPr/>
                <p:nvPr/>
              </p:nvSpPr>
              <p:spPr>
                <a:xfrm>
                  <a:off x="-3912025" y="2929400"/>
                  <a:ext cx="97175" cy="72700"/>
                </a:xfrm>
                <a:custGeom>
                  <a:rect b="b" l="l" r="r" t="t"/>
                  <a:pathLst>
                    <a:path extrusionOk="0" h="2908" w="3887">
                      <a:moveTo>
                        <a:pt x="1" y="1686"/>
                      </a:moveTo>
                      <a:lnTo>
                        <a:pt x="1" y="1685"/>
                      </a:lnTo>
                      <a:lnTo>
                        <a:pt x="1" y="62"/>
                      </a:lnTo>
                      <a:lnTo>
                        <a:pt x="3865" y="0"/>
                      </a:lnTo>
                      <a:lnTo>
                        <a:pt x="3865" y="1622"/>
                      </a:lnTo>
                      <a:lnTo>
                        <a:pt x="3862" y="1622"/>
                      </a:lnTo>
                      <a:cubicBezTo>
                        <a:pt x="3886" y="1926"/>
                        <a:pt x="3700" y="2235"/>
                        <a:pt x="3295" y="2468"/>
                      </a:cubicBezTo>
                      <a:cubicBezTo>
                        <a:pt x="2539" y="2904"/>
                        <a:pt x="1316" y="2908"/>
                        <a:pt x="564" y="2474"/>
                      </a:cubicBezTo>
                      <a:cubicBezTo>
                        <a:pt x="190" y="2257"/>
                        <a:pt x="2" y="1975"/>
                        <a:pt x="2" y="1691"/>
                      </a:cubicBezTo>
                      <a:lnTo>
                        <a:pt x="1" y="1691"/>
                      </a:lnTo>
                      <a:lnTo>
                        <a:pt x="1" y="1686"/>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3" name="Google Shape;3463;p62"/>
                <p:cNvSpPr/>
                <p:nvPr/>
              </p:nvSpPr>
              <p:spPr>
                <a:xfrm>
                  <a:off x="-3916750" y="2903025"/>
                  <a:ext cx="106150" cy="55825"/>
                </a:xfrm>
                <a:custGeom>
                  <a:rect b="b" l="l" r="r" t="t"/>
                  <a:pathLst>
                    <a:path extrusionOk="0" h="2233" w="4246">
                      <a:moveTo>
                        <a:pt x="2135" y="1"/>
                      </a:moveTo>
                      <a:cubicBezTo>
                        <a:pt x="1638" y="1"/>
                        <a:pt x="1141" y="110"/>
                        <a:pt x="760" y="329"/>
                      </a:cubicBezTo>
                      <a:cubicBezTo>
                        <a:pt x="3" y="766"/>
                        <a:pt x="0" y="1474"/>
                        <a:pt x="753" y="1907"/>
                      </a:cubicBezTo>
                      <a:cubicBezTo>
                        <a:pt x="1127" y="2124"/>
                        <a:pt x="1618" y="2232"/>
                        <a:pt x="2110" y="2232"/>
                      </a:cubicBezTo>
                      <a:cubicBezTo>
                        <a:pt x="2607" y="2232"/>
                        <a:pt x="3105" y="2122"/>
                        <a:pt x="3486" y="1903"/>
                      </a:cubicBezTo>
                      <a:cubicBezTo>
                        <a:pt x="4243" y="1466"/>
                        <a:pt x="4246" y="758"/>
                        <a:pt x="3494" y="325"/>
                      </a:cubicBezTo>
                      <a:cubicBezTo>
                        <a:pt x="3119" y="109"/>
                        <a:pt x="2627" y="1"/>
                        <a:pt x="213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4" name="Google Shape;3464;p62"/>
                <p:cNvSpPr/>
                <p:nvPr/>
              </p:nvSpPr>
              <p:spPr>
                <a:xfrm>
                  <a:off x="-3903975" y="2906525"/>
                  <a:ext cx="81075" cy="44725"/>
                </a:xfrm>
                <a:custGeom>
                  <a:rect b="b" l="l" r="r" t="t"/>
                  <a:pathLst>
                    <a:path extrusionOk="0" h="1789" w="3243">
                      <a:moveTo>
                        <a:pt x="3223" y="0"/>
                      </a:moveTo>
                      <a:lnTo>
                        <a:pt x="0" y="51"/>
                      </a:lnTo>
                      <a:lnTo>
                        <a:pt x="0" y="860"/>
                      </a:lnTo>
                      <a:lnTo>
                        <a:pt x="0" y="863"/>
                      </a:lnTo>
                      <a:lnTo>
                        <a:pt x="0" y="866"/>
                      </a:lnTo>
                      <a:cubicBezTo>
                        <a:pt x="0" y="1103"/>
                        <a:pt x="157" y="1338"/>
                        <a:pt x="468" y="1518"/>
                      </a:cubicBezTo>
                      <a:cubicBezTo>
                        <a:pt x="781" y="1698"/>
                        <a:pt x="1191" y="1788"/>
                        <a:pt x="1602" y="1788"/>
                      </a:cubicBezTo>
                      <a:cubicBezTo>
                        <a:pt x="2016" y="1788"/>
                        <a:pt x="2431" y="1697"/>
                        <a:pt x="2749" y="1514"/>
                      </a:cubicBezTo>
                      <a:cubicBezTo>
                        <a:pt x="3086" y="1320"/>
                        <a:pt x="3243" y="1061"/>
                        <a:pt x="3223" y="808"/>
                      </a:cubicBezTo>
                      <a:lnTo>
                        <a:pt x="322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5" name="Google Shape;3465;p62"/>
                <p:cNvSpPr/>
                <p:nvPr/>
              </p:nvSpPr>
              <p:spPr>
                <a:xfrm>
                  <a:off x="-3907975" y="2884525"/>
                  <a:ext cx="88575" cy="46575"/>
                </a:xfrm>
                <a:custGeom>
                  <a:rect b="b" l="l" r="r" t="t"/>
                  <a:pathLst>
                    <a:path extrusionOk="0" h="1863" w="3543">
                      <a:moveTo>
                        <a:pt x="1783" y="0"/>
                      </a:moveTo>
                      <a:cubicBezTo>
                        <a:pt x="1369" y="0"/>
                        <a:pt x="953" y="92"/>
                        <a:pt x="635" y="276"/>
                      </a:cubicBezTo>
                      <a:cubicBezTo>
                        <a:pt x="3" y="640"/>
                        <a:pt x="0" y="1229"/>
                        <a:pt x="628" y="1592"/>
                      </a:cubicBezTo>
                      <a:cubicBezTo>
                        <a:pt x="940" y="1772"/>
                        <a:pt x="1350" y="1862"/>
                        <a:pt x="1761" y="1862"/>
                      </a:cubicBezTo>
                      <a:cubicBezTo>
                        <a:pt x="2176" y="1862"/>
                        <a:pt x="2591" y="1771"/>
                        <a:pt x="2909" y="1588"/>
                      </a:cubicBezTo>
                      <a:cubicBezTo>
                        <a:pt x="3540" y="1223"/>
                        <a:pt x="3543" y="634"/>
                        <a:pt x="2915" y="271"/>
                      </a:cubicBezTo>
                      <a:cubicBezTo>
                        <a:pt x="2603" y="90"/>
                        <a:pt x="2194" y="0"/>
                        <a:pt x="17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6" name="Google Shape;3466;p62"/>
                <p:cNvSpPr/>
                <p:nvPr/>
              </p:nvSpPr>
              <p:spPr>
                <a:xfrm>
                  <a:off x="-3884325" y="2871525"/>
                  <a:ext cx="36125" cy="42625"/>
                </a:xfrm>
                <a:custGeom>
                  <a:rect b="b" l="l" r="r" t="t"/>
                  <a:pathLst>
                    <a:path extrusionOk="0" h="1705" w="1445">
                      <a:moveTo>
                        <a:pt x="1435" y="0"/>
                      </a:moveTo>
                      <a:lnTo>
                        <a:pt x="0" y="23"/>
                      </a:lnTo>
                      <a:lnTo>
                        <a:pt x="0" y="1292"/>
                      </a:lnTo>
                      <a:lnTo>
                        <a:pt x="0" y="1294"/>
                      </a:lnTo>
                      <a:cubicBezTo>
                        <a:pt x="2" y="1399"/>
                        <a:pt x="71" y="1503"/>
                        <a:pt x="209" y="1583"/>
                      </a:cubicBezTo>
                      <a:cubicBezTo>
                        <a:pt x="349" y="1664"/>
                        <a:pt x="532" y="1704"/>
                        <a:pt x="715" y="1704"/>
                      </a:cubicBezTo>
                      <a:cubicBezTo>
                        <a:pt x="899" y="1704"/>
                        <a:pt x="1083" y="1663"/>
                        <a:pt x="1225" y="1582"/>
                      </a:cubicBezTo>
                      <a:cubicBezTo>
                        <a:pt x="1374" y="1495"/>
                        <a:pt x="1445" y="1380"/>
                        <a:pt x="1435" y="1268"/>
                      </a:cubicBezTo>
                      <a:lnTo>
                        <a:pt x="143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7" name="Google Shape;3467;p62"/>
                <p:cNvSpPr/>
                <p:nvPr/>
              </p:nvSpPr>
              <p:spPr>
                <a:xfrm>
                  <a:off x="-3896025" y="2838725"/>
                  <a:ext cx="56700" cy="56350"/>
                </a:xfrm>
                <a:custGeom>
                  <a:rect b="b" l="l" r="r" t="t"/>
                  <a:pathLst>
                    <a:path extrusionOk="0" h="2254" w="2268">
                      <a:moveTo>
                        <a:pt x="1157" y="0"/>
                      </a:moveTo>
                      <a:cubicBezTo>
                        <a:pt x="47" y="0"/>
                        <a:pt x="114" y="1302"/>
                        <a:pt x="114" y="1302"/>
                      </a:cubicBezTo>
                      <a:cubicBezTo>
                        <a:pt x="114" y="1302"/>
                        <a:pt x="1" y="2192"/>
                        <a:pt x="954" y="2249"/>
                      </a:cubicBezTo>
                      <a:cubicBezTo>
                        <a:pt x="1008" y="2252"/>
                        <a:pt x="1059" y="2254"/>
                        <a:pt x="1107" y="2254"/>
                      </a:cubicBezTo>
                      <a:cubicBezTo>
                        <a:pt x="2171" y="2254"/>
                        <a:pt x="2172" y="1518"/>
                        <a:pt x="2172" y="1518"/>
                      </a:cubicBezTo>
                      <a:cubicBezTo>
                        <a:pt x="2172" y="1518"/>
                        <a:pt x="2268" y="0"/>
                        <a:pt x="1157" y="0"/>
                      </a:cubicBezTo>
                      <a:close/>
                    </a:path>
                  </a:pathLst>
                </a:custGeom>
                <a:gradFill>
                  <a:gsLst>
                    <a:gs pos="0">
                      <a:schemeClr val="accent1"/>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68" name="Google Shape;3468;p62"/>
              <p:cNvGrpSpPr/>
              <p:nvPr/>
            </p:nvGrpSpPr>
            <p:grpSpPr>
              <a:xfrm>
                <a:off x="-1137754" y="2214606"/>
                <a:ext cx="163333" cy="251385"/>
                <a:chOff x="-3916750" y="2838725"/>
                <a:chExt cx="106150" cy="163375"/>
              </a:xfrm>
            </p:grpSpPr>
            <p:sp>
              <p:nvSpPr>
                <p:cNvPr id="3469" name="Google Shape;3469;p62"/>
                <p:cNvSpPr/>
                <p:nvPr/>
              </p:nvSpPr>
              <p:spPr>
                <a:xfrm>
                  <a:off x="-3912025" y="2929400"/>
                  <a:ext cx="97175" cy="72700"/>
                </a:xfrm>
                <a:custGeom>
                  <a:rect b="b" l="l" r="r" t="t"/>
                  <a:pathLst>
                    <a:path extrusionOk="0" h="2908" w="3887">
                      <a:moveTo>
                        <a:pt x="1" y="1686"/>
                      </a:moveTo>
                      <a:lnTo>
                        <a:pt x="1" y="1685"/>
                      </a:lnTo>
                      <a:lnTo>
                        <a:pt x="1" y="62"/>
                      </a:lnTo>
                      <a:lnTo>
                        <a:pt x="3865" y="0"/>
                      </a:lnTo>
                      <a:lnTo>
                        <a:pt x="3865" y="1622"/>
                      </a:lnTo>
                      <a:lnTo>
                        <a:pt x="3862" y="1622"/>
                      </a:lnTo>
                      <a:cubicBezTo>
                        <a:pt x="3886" y="1926"/>
                        <a:pt x="3700" y="2235"/>
                        <a:pt x="3295" y="2468"/>
                      </a:cubicBezTo>
                      <a:cubicBezTo>
                        <a:pt x="2539" y="2904"/>
                        <a:pt x="1316" y="2908"/>
                        <a:pt x="564" y="2474"/>
                      </a:cubicBezTo>
                      <a:cubicBezTo>
                        <a:pt x="190" y="2257"/>
                        <a:pt x="2" y="1975"/>
                        <a:pt x="2" y="1691"/>
                      </a:cubicBezTo>
                      <a:lnTo>
                        <a:pt x="1" y="1691"/>
                      </a:lnTo>
                      <a:lnTo>
                        <a:pt x="1" y="1686"/>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0" name="Google Shape;3470;p62"/>
                <p:cNvSpPr/>
                <p:nvPr/>
              </p:nvSpPr>
              <p:spPr>
                <a:xfrm>
                  <a:off x="-3916750" y="2903025"/>
                  <a:ext cx="106150" cy="55825"/>
                </a:xfrm>
                <a:custGeom>
                  <a:rect b="b" l="l" r="r" t="t"/>
                  <a:pathLst>
                    <a:path extrusionOk="0" h="2233" w="4246">
                      <a:moveTo>
                        <a:pt x="2135" y="1"/>
                      </a:moveTo>
                      <a:cubicBezTo>
                        <a:pt x="1638" y="1"/>
                        <a:pt x="1141" y="110"/>
                        <a:pt x="760" y="329"/>
                      </a:cubicBezTo>
                      <a:cubicBezTo>
                        <a:pt x="3" y="766"/>
                        <a:pt x="0" y="1474"/>
                        <a:pt x="753" y="1907"/>
                      </a:cubicBezTo>
                      <a:cubicBezTo>
                        <a:pt x="1127" y="2124"/>
                        <a:pt x="1618" y="2232"/>
                        <a:pt x="2110" y="2232"/>
                      </a:cubicBezTo>
                      <a:cubicBezTo>
                        <a:pt x="2607" y="2232"/>
                        <a:pt x="3105" y="2122"/>
                        <a:pt x="3486" y="1903"/>
                      </a:cubicBezTo>
                      <a:cubicBezTo>
                        <a:pt x="4243" y="1466"/>
                        <a:pt x="4246" y="758"/>
                        <a:pt x="3494" y="325"/>
                      </a:cubicBezTo>
                      <a:cubicBezTo>
                        <a:pt x="3119" y="109"/>
                        <a:pt x="2627" y="1"/>
                        <a:pt x="213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1" name="Google Shape;3471;p62"/>
                <p:cNvSpPr/>
                <p:nvPr/>
              </p:nvSpPr>
              <p:spPr>
                <a:xfrm>
                  <a:off x="-3903975" y="2906525"/>
                  <a:ext cx="81075" cy="44725"/>
                </a:xfrm>
                <a:custGeom>
                  <a:rect b="b" l="l" r="r" t="t"/>
                  <a:pathLst>
                    <a:path extrusionOk="0" h="1789" w="3243">
                      <a:moveTo>
                        <a:pt x="3223" y="0"/>
                      </a:moveTo>
                      <a:lnTo>
                        <a:pt x="0" y="51"/>
                      </a:lnTo>
                      <a:lnTo>
                        <a:pt x="0" y="860"/>
                      </a:lnTo>
                      <a:lnTo>
                        <a:pt x="0" y="863"/>
                      </a:lnTo>
                      <a:lnTo>
                        <a:pt x="0" y="866"/>
                      </a:lnTo>
                      <a:cubicBezTo>
                        <a:pt x="0" y="1103"/>
                        <a:pt x="157" y="1338"/>
                        <a:pt x="468" y="1518"/>
                      </a:cubicBezTo>
                      <a:cubicBezTo>
                        <a:pt x="781" y="1698"/>
                        <a:pt x="1191" y="1788"/>
                        <a:pt x="1602" y="1788"/>
                      </a:cubicBezTo>
                      <a:cubicBezTo>
                        <a:pt x="2016" y="1788"/>
                        <a:pt x="2431" y="1697"/>
                        <a:pt x="2749" y="1514"/>
                      </a:cubicBezTo>
                      <a:cubicBezTo>
                        <a:pt x="3086" y="1320"/>
                        <a:pt x="3243" y="1061"/>
                        <a:pt x="3223" y="808"/>
                      </a:cubicBezTo>
                      <a:lnTo>
                        <a:pt x="322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2" name="Google Shape;3472;p62"/>
                <p:cNvSpPr/>
                <p:nvPr/>
              </p:nvSpPr>
              <p:spPr>
                <a:xfrm>
                  <a:off x="-3907975" y="2884525"/>
                  <a:ext cx="88575" cy="46575"/>
                </a:xfrm>
                <a:custGeom>
                  <a:rect b="b" l="l" r="r" t="t"/>
                  <a:pathLst>
                    <a:path extrusionOk="0" h="1863" w="3543">
                      <a:moveTo>
                        <a:pt x="1783" y="0"/>
                      </a:moveTo>
                      <a:cubicBezTo>
                        <a:pt x="1369" y="0"/>
                        <a:pt x="953" y="92"/>
                        <a:pt x="635" y="276"/>
                      </a:cubicBezTo>
                      <a:cubicBezTo>
                        <a:pt x="3" y="640"/>
                        <a:pt x="0" y="1229"/>
                        <a:pt x="628" y="1592"/>
                      </a:cubicBezTo>
                      <a:cubicBezTo>
                        <a:pt x="940" y="1772"/>
                        <a:pt x="1350" y="1862"/>
                        <a:pt x="1761" y="1862"/>
                      </a:cubicBezTo>
                      <a:cubicBezTo>
                        <a:pt x="2176" y="1862"/>
                        <a:pt x="2591" y="1771"/>
                        <a:pt x="2909" y="1588"/>
                      </a:cubicBezTo>
                      <a:cubicBezTo>
                        <a:pt x="3540" y="1223"/>
                        <a:pt x="3543" y="634"/>
                        <a:pt x="2915" y="271"/>
                      </a:cubicBezTo>
                      <a:cubicBezTo>
                        <a:pt x="2603" y="90"/>
                        <a:pt x="2194" y="0"/>
                        <a:pt x="17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3" name="Google Shape;3473;p62"/>
                <p:cNvSpPr/>
                <p:nvPr/>
              </p:nvSpPr>
              <p:spPr>
                <a:xfrm>
                  <a:off x="-3884325" y="2871525"/>
                  <a:ext cx="36125" cy="42625"/>
                </a:xfrm>
                <a:custGeom>
                  <a:rect b="b" l="l" r="r" t="t"/>
                  <a:pathLst>
                    <a:path extrusionOk="0" h="1705" w="1445">
                      <a:moveTo>
                        <a:pt x="1435" y="0"/>
                      </a:moveTo>
                      <a:lnTo>
                        <a:pt x="0" y="23"/>
                      </a:lnTo>
                      <a:lnTo>
                        <a:pt x="0" y="1292"/>
                      </a:lnTo>
                      <a:lnTo>
                        <a:pt x="0" y="1294"/>
                      </a:lnTo>
                      <a:cubicBezTo>
                        <a:pt x="2" y="1399"/>
                        <a:pt x="71" y="1503"/>
                        <a:pt x="209" y="1583"/>
                      </a:cubicBezTo>
                      <a:cubicBezTo>
                        <a:pt x="349" y="1664"/>
                        <a:pt x="532" y="1704"/>
                        <a:pt x="715" y="1704"/>
                      </a:cubicBezTo>
                      <a:cubicBezTo>
                        <a:pt x="899" y="1704"/>
                        <a:pt x="1083" y="1663"/>
                        <a:pt x="1225" y="1582"/>
                      </a:cubicBezTo>
                      <a:cubicBezTo>
                        <a:pt x="1374" y="1495"/>
                        <a:pt x="1445" y="1380"/>
                        <a:pt x="1435" y="1268"/>
                      </a:cubicBezTo>
                      <a:lnTo>
                        <a:pt x="143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4" name="Google Shape;3474;p62"/>
                <p:cNvSpPr/>
                <p:nvPr/>
              </p:nvSpPr>
              <p:spPr>
                <a:xfrm>
                  <a:off x="-3896025" y="2838725"/>
                  <a:ext cx="56700" cy="56350"/>
                </a:xfrm>
                <a:custGeom>
                  <a:rect b="b" l="l" r="r" t="t"/>
                  <a:pathLst>
                    <a:path extrusionOk="0" h="2254" w="2268">
                      <a:moveTo>
                        <a:pt x="1157" y="0"/>
                      </a:moveTo>
                      <a:cubicBezTo>
                        <a:pt x="47" y="0"/>
                        <a:pt x="114" y="1302"/>
                        <a:pt x="114" y="1302"/>
                      </a:cubicBezTo>
                      <a:cubicBezTo>
                        <a:pt x="114" y="1302"/>
                        <a:pt x="1" y="2192"/>
                        <a:pt x="954" y="2249"/>
                      </a:cubicBezTo>
                      <a:cubicBezTo>
                        <a:pt x="1008" y="2252"/>
                        <a:pt x="1059" y="2254"/>
                        <a:pt x="1107" y="2254"/>
                      </a:cubicBezTo>
                      <a:cubicBezTo>
                        <a:pt x="2171" y="2254"/>
                        <a:pt x="2172" y="1518"/>
                        <a:pt x="2172" y="1518"/>
                      </a:cubicBezTo>
                      <a:cubicBezTo>
                        <a:pt x="2172" y="1518"/>
                        <a:pt x="2268" y="0"/>
                        <a:pt x="1157" y="0"/>
                      </a:cubicBezTo>
                      <a:close/>
                    </a:path>
                  </a:pathLst>
                </a:custGeom>
                <a:gradFill>
                  <a:gsLst>
                    <a:gs pos="0">
                      <a:schemeClr val="accent1"/>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75" name="Google Shape;3475;p62"/>
              <p:cNvSpPr/>
              <p:nvPr/>
            </p:nvSpPr>
            <p:spPr>
              <a:xfrm>
                <a:off x="-2508114" y="2583837"/>
                <a:ext cx="569742" cy="593015"/>
              </a:xfrm>
              <a:custGeom>
                <a:rect b="b" l="l" r="r" t="t"/>
                <a:pathLst>
                  <a:path extrusionOk="0" h="15416" w="14811">
                    <a:moveTo>
                      <a:pt x="6981" y="0"/>
                    </a:moveTo>
                    <a:cubicBezTo>
                      <a:pt x="5825" y="1041"/>
                      <a:pt x="4648" y="2057"/>
                      <a:pt x="3462" y="3061"/>
                    </a:cubicBezTo>
                    <a:cubicBezTo>
                      <a:pt x="2871" y="3564"/>
                      <a:pt x="2279" y="4069"/>
                      <a:pt x="1681" y="4562"/>
                    </a:cubicBezTo>
                    <a:lnTo>
                      <a:pt x="785" y="5307"/>
                    </a:lnTo>
                    <a:cubicBezTo>
                      <a:pt x="642" y="5424"/>
                      <a:pt x="464" y="5562"/>
                      <a:pt x="336" y="5742"/>
                    </a:cubicBezTo>
                    <a:cubicBezTo>
                      <a:pt x="207" y="5918"/>
                      <a:pt x="122" y="6124"/>
                      <a:pt x="82" y="6336"/>
                    </a:cubicBezTo>
                    <a:cubicBezTo>
                      <a:pt x="1" y="6761"/>
                      <a:pt x="107" y="7214"/>
                      <a:pt x="375" y="7550"/>
                    </a:cubicBezTo>
                    <a:cubicBezTo>
                      <a:pt x="505" y="7717"/>
                      <a:pt x="682" y="7853"/>
                      <a:pt x="858" y="7951"/>
                    </a:cubicBezTo>
                    <a:lnTo>
                      <a:pt x="1364" y="8239"/>
                    </a:lnTo>
                    <a:lnTo>
                      <a:pt x="3390" y="9389"/>
                    </a:lnTo>
                    <a:cubicBezTo>
                      <a:pt x="4742" y="10154"/>
                      <a:pt x="6080" y="10938"/>
                      <a:pt x="7426" y="11714"/>
                    </a:cubicBezTo>
                    <a:lnTo>
                      <a:pt x="11436" y="14084"/>
                    </a:lnTo>
                    <a:lnTo>
                      <a:pt x="13434" y="15279"/>
                    </a:lnTo>
                    <a:cubicBezTo>
                      <a:pt x="13571" y="15364"/>
                      <a:pt x="13741" y="15415"/>
                      <a:pt x="13910" y="15415"/>
                    </a:cubicBezTo>
                    <a:cubicBezTo>
                      <a:pt x="13968" y="15415"/>
                      <a:pt x="14026" y="15409"/>
                      <a:pt x="14083" y="15396"/>
                    </a:cubicBezTo>
                    <a:cubicBezTo>
                      <a:pt x="14306" y="15353"/>
                      <a:pt x="14508" y="15221"/>
                      <a:pt x="14642" y="15035"/>
                    </a:cubicBezTo>
                    <a:cubicBezTo>
                      <a:pt x="14712" y="14944"/>
                      <a:pt x="14754" y="14833"/>
                      <a:pt x="14785" y="14722"/>
                    </a:cubicBezTo>
                    <a:cubicBezTo>
                      <a:pt x="14811" y="14613"/>
                      <a:pt x="14811" y="14484"/>
                      <a:pt x="14808" y="14396"/>
                    </a:cubicBezTo>
                    <a:lnTo>
                      <a:pt x="14794" y="13813"/>
                    </a:lnTo>
                    <a:cubicBezTo>
                      <a:pt x="14755" y="12261"/>
                      <a:pt x="14731" y="10708"/>
                      <a:pt x="14726" y="9154"/>
                    </a:cubicBezTo>
                    <a:cubicBezTo>
                      <a:pt x="14714" y="7600"/>
                      <a:pt x="14715" y="6047"/>
                      <a:pt x="14748" y="4492"/>
                    </a:cubicBezTo>
                    <a:lnTo>
                      <a:pt x="14748" y="4492"/>
                    </a:lnTo>
                    <a:lnTo>
                      <a:pt x="13742" y="4533"/>
                    </a:lnTo>
                    <a:cubicBezTo>
                      <a:pt x="13905" y="6081"/>
                      <a:pt x="14037" y="7630"/>
                      <a:pt x="14154" y="9179"/>
                    </a:cubicBezTo>
                    <a:cubicBezTo>
                      <a:pt x="14280" y="10728"/>
                      <a:pt x="14385" y="12277"/>
                      <a:pt x="14477" y="13827"/>
                    </a:cubicBezTo>
                    <a:lnTo>
                      <a:pt x="14512" y="14408"/>
                    </a:lnTo>
                    <a:cubicBezTo>
                      <a:pt x="14519" y="14513"/>
                      <a:pt x="14520" y="14579"/>
                      <a:pt x="14506" y="14661"/>
                    </a:cubicBezTo>
                    <a:cubicBezTo>
                      <a:pt x="14488" y="14736"/>
                      <a:pt x="14463" y="14813"/>
                      <a:pt x="14416" y="14878"/>
                    </a:cubicBezTo>
                    <a:cubicBezTo>
                      <a:pt x="14301" y="15057"/>
                      <a:pt x="14092" y="15160"/>
                      <a:pt x="13880" y="15160"/>
                    </a:cubicBezTo>
                    <a:cubicBezTo>
                      <a:pt x="13769" y="15160"/>
                      <a:pt x="13657" y="15132"/>
                      <a:pt x="13557" y="15070"/>
                    </a:cubicBezTo>
                    <a:lnTo>
                      <a:pt x="11531" y="13919"/>
                    </a:lnTo>
                    <a:lnTo>
                      <a:pt x="7494" y="11597"/>
                    </a:lnTo>
                    <a:cubicBezTo>
                      <a:pt x="6157" y="10808"/>
                      <a:pt x="4814" y="10028"/>
                      <a:pt x="3483" y="9228"/>
                    </a:cubicBezTo>
                    <a:lnTo>
                      <a:pt x="1485" y="8033"/>
                    </a:lnTo>
                    <a:lnTo>
                      <a:pt x="985" y="7734"/>
                    </a:lnTo>
                    <a:cubicBezTo>
                      <a:pt x="825" y="7637"/>
                      <a:pt x="692" y="7531"/>
                      <a:pt x="587" y="7387"/>
                    </a:cubicBezTo>
                    <a:cubicBezTo>
                      <a:pt x="378" y="7107"/>
                      <a:pt x="307" y="6734"/>
                      <a:pt x="384" y="6399"/>
                    </a:cubicBezTo>
                    <a:cubicBezTo>
                      <a:pt x="422" y="6231"/>
                      <a:pt x="495" y="6073"/>
                      <a:pt x="601" y="5939"/>
                    </a:cubicBezTo>
                    <a:cubicBezTo>
                      <a:pt x="705" y="5804"/>
                      <a:pt x="839" y="5705"/>
                      <a:pt x="1002" y="5582"/>
                    </a:cubicBezTo>
                    <a:lnTo>
                      <a:pt x="1934" y="4885"/>
                    </a:lnTo>
                    <a:cubicBezTo>
                      <a:pt x="2554" y="4418"/>
                      <a:pt x="3182" y="3959"/>
                      <a:pt x="3810" y="3503"/>
                    </a:cubicBezTo>
                    <a:cubicBezTo>
                      <a:pt x="5062" y="2581"/>
                      <a:pt x="6323" y="1674"/>
                      <a:pt x="7604" y="791"/>
                    </a:cubicBezTo>
                    <a:lnTo>
                      <a:pt x="698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6" name="Google Shape;3476;p62"/>
              <p:cNvSpPr/>
              <p:nvPr/>
            </p:nvSpPr>
            <p:spPr>
              <a:xfrm>
                <a:off x="-2190723" y="2528482"/>
                <a:ext cx="543546" cy="486191"/>
              </a:xfrm>
              <a:custGeom>
                <a:rect b="b" l="l" r="r" t="t"/>
                <a:pathLst>
                  <a:path extrusionOk="0" h="12639" w="14130">
                    <a:moveTo>
                      <a:pt x="3171" y="1"/>
                    </a:moveTo>
                    <a:cubicBezTo>
                      <a:pt x="2374" y="973"/>
                      <a:pt x="1559" y="1928"/>
                      <a:pt x="730" y="2871"/>
                    </a:cubicBezTo>
                    <a:cubicBezTo>
                      <a:pt x="625" y="2993"/>
                      <a:pt x="525" y="3100"/>
                      <a:pt x="416" y="3231"/>
                    </a:cubicBezTo>
                    <a:cubicBezTo>
                      <a:pt x="293" y="3371"/>
                      <a:pt x="202" y="3537"/>
                      <a:pt x="136" y="3710"/>
                    </a:cubicBezTo>
                    <a:cubicBezTo>
                      <a:pt x="10" y="4056"/>
                      <a:pt x="1" y="4442"/>
                      <a:pt x="124" y="4782"/>
                    </a:cubicBezTo>
                    <a:cubicBezTo>
                      <a:pt x="239" y="5125"/>
                      <a:pt x="482" y="5420"/>
                      <a:pt x="787" y="5598"/>
                    </a:cubicBezTo>
                    <a:lnTo>
                      <a:pt x="1614" y="6060"/>
                    </a:lnTo>
                    <a:cubicBezTo>
                      <a:pt x="3808" y="7278"/>
                      <a:pt x="5988" y="8516"/>
                      <a:pt x="8158" y="9773"/>
                    </a:cubicBezTo>
                    <a:lnTo>
                      <a:pt x="11394" y="11688"/>
                    </a:lnTo>
                    <a:lnTo>
                      <a:pt x="12200" y="12174"/>
                    </a:lnTo>
                    <a:lnTo>
                      <a:pt x="12603" y="12416"/>
                    </a:lnTo>
                    <a:cubicBezTo>
                      <a:pt x="12674" y="12457"/>
                      <a:pt x="12730" y="12496"/>
                      <a:pt x="12813" y="12539"/>
                    </a:cubicBezTo>
                    <a:cubicBezTo>
                      <a:pt x="12891" y="12580"/>
                      <a:pt x="12977" y="12610"/>
                      <a:pt x="13068" y="12625"/>
                    </a:cubicBezTo>
                    <a:cubicBezTo>
                      <a:pt x="13117" y="12634"/>
                      <a:pt x="13166" y="12638"/>
                      <a:pt x="13214" y="12638"/>
                    </a:cubicBezTo>
                    <a:cubicBezTo>
                      <a:pt x="13531" y="12638"/>
                      <a:pt x="13838" y="12455"/>
                      <a:pt x="13992" y="12177"/>
                    </a:cubicBezTo>
                    <a:cubicBezTo>
                      <a:pt x="14086" y="12019"/>
                      <a:pt x="14129" y="11827"/>
                      <a:pt x="14108" y="11640"/>
                    </a:cubicBezTo>
                    <a:cubicBezTo>
                      <a:pt x="14099" y="11547"/>
                      <a:pt x="14072" y="11456"/>
                      <a:pt x="14036" y="11371"/>
                    </a:cubicBezTo>
                    <a:lnTo>
                      <a:pt x="13937" y="11153"/>
                    </a:lnTo>
                    <a:cubicBezTo>
                      <a:pt x="12886" y="8875"/>
                      <a:pt x="11868" y="6583"/>
                      <a:pt x="10939" y="4245"/>
                    </a:cubicBezTo>
                    <a:lnTo>
                      <a:pt x="10035" y="4688"/>
                    </a:lnTo>
                    <a:cubicBezTo>
                      <a:pt x="11313" y="6854"/>
                      <a:pt x="12500" y="9066"/>
                      <a:pt x="13657" y="11291"/>
                    </a:cubicBezTo>
                    <a:lnTo>
                      <a:pt x="13762" y="11496"/>
                    </a:lnTo>
                    <a:cubicBezTo>
                      <a:pt x="13791" y="11554"/>
                      <a:pt x="13811" y="11614"/>
                      <a:pt x="13820" y="11677"/>
                    </a:cubicBezTo>
                    <a:cubicBezTo>
                      <a:pt x="13840" y="11802"/>
                      <a:pt x="13819" y="11931"/>
                      <a:pt x="13759" y="12047"/>
                    </a:cubicBezTo>
                    <a:cubicBezTo>
                      <a:pt x="13652" y="12253"/>
                      <a:pt x="13425" y="12396"/>
                      <a:pt x="13192" y="12396"/>
                    </a:cubicBezTo>
                    <a:cubicBezTo>
                      <a:pt x="13163" y="12396"/>
                      <a:pt x="13134" y="12394"/>
                      <a:pt x="13105" y="12390"/>
                    </a:cubicBezTo>
                    <a:cubicBezTo>
                      <a:pt x="12974" y="12376"/>
                      <a:pt x="12859" y="12303"/>
                      <a:pt x="12716" y="12222"/>
                    </a:cubicBezTo>
                    <a:lnTo>
                      <a:pt x="12307" y="11991"/>
                    </a:lnTo>
                    <a:lnTo>
                      <a:pt x="11487" y="11530"/>
                    </a:lnTo>
                    <a:lnTo>
                      <a:pt x="8226" y="9656"/>
                    </a:lnTo>
                    <a:cubicBezTo>
                      <a:pt x="6063" y="8387"/>
                      <a:pt x="3911" y="7100"/>
                      <a:pt x="1771" y="5791"/>
                    </a:cubicBezTo>
                    <a:cubicBezTo>
                      <a:pt x="1507" y="5628"/>
                      <a:pt x="1228" y="5463"/>
                      <a:pt x="978" y="5300"/>
                    </a:cubicBezTo>
                    <a:cubicBezTo>
                      <a:pt x="752" y="5146"/>
                      <a:pt x="587" y="4914"/>
                      <a:pt x="519" y="4657"/>
                    </a:cubicBezTo>
                    <a:cubicBezTo>
                      <a:pt x="445" y="4402"/>
                      <a:pt x="469" y="4122"/>
                      <a:pt x="579" y="3889"/>
                    </a:cubicBezTo>
                    <a:cubicBezTo>
                      <a:pt x="636" y="3776"/>
                      <a:pt x="705" y="3666"/>
                      <a:pt x="799" y="3579"/>
                    </a:cubicBezTo>
                    <a:lnTo>
                      <a:pt x="1132" y="3256"/>
                    </a:lnTo>
                    <a:cubicBezTo>
                      <a:pt x="2039" y="2390"/>
                      <a:pt x="2959" y="1534"/>
                      <a:pt x="3899" y="698"/>
                    </a:cubicBezTo>
                    <a:lnTo>
                      <a:pt x="317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7" name="Google Shape;3477;p62"/>
              <p:cNvSpPr/>
              <p:nvPr/>
            </p:nvSpPr>
            <p:spPr>
              <a:xfrm>
                <a:off x="-1901798" y="2889614"/>
                <a:ext cx="61933" cy="65664"/>
              </a:xfrm>
              <a:custGeom>
                <a:rect b="b" l="l" r="r" t="t"/>
                <a:pathLst>
                  <a:path extrusionOk="0" h="1707" w="1610">
                    <a:moveTo>
                      <a:pt x="1161" y="1"/>
                    </a:moveTo>
                    <a:lnTo>
                      <a:pt x="1" y="1434"/>
                    </a:lnTo>
                    <a:lnTo>
                      <a:pt x="164" y="1706"/>
                    </a:lnTo>
                    <a:lnTo>
                      <a:pt x="1610" y="19"/>
                    </a:lnTo>
                    <a:lnTo>
                      <a:pt x="116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8" name="Google Shape;3478;p62"/>
              <p:cNvSpPr/>
              <p:nvPr/>
            </p:nvSpPr>
            <p:spPr>
              <a:xfrm>
                <a:off x="-1895489" y="2895346"/>
                <a:ext cx="67049" cy="59932"/>
              </a:xfrm>
              <a:custGeom>
                <a:rect b="b" l="l" r="r" t="t"/>
                <a:pathLst>
                  <a:path extrusionOk="0" h="1558" w="1743">
                    <a:moveTo>
                      <a:pt x="1743" y="1"/>
                    </a:moveTo>
                    <a:lnTo>
                      <a:pt x="872" y="504"/>
                    </a:lnTo>
                    <a:lnTo>
                      <a:pt x="0" y="1557"/>
                    </a:lnTo>
                    <a:lnTo>
                      <a:pt x="871" y="1054"/>
                    </a:lnTo>
                    <a:lnTo>
                      <a:pt x="174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9" name="Google Shape;3479;p62"/>
              <p:cNvSpPr/>
              <p:nvPr/>
            </p:nvSpPr>
            <p:spPr>
              <a:xfrm>
                <a:off x="-1896528" y="2935890"/>
                <a:ext cx="34544" cy="44122"/>
              </a:xfrm>
              <a:custGeom>
                <a:rect b="b" l="l" r="r" t="t"/>
                <a:pathLst>
                  <a:path extrusionOk="0" h="1147" w="898">
                    <a:moveTo>
                      <a:pt x="898" y="0"/>
                    </a:moveTo>
                    <a:lnTo>
                      <a:pt x="27" y="503"/>
                    </a:lnTo>
                    <a:lnTo>
                      <a:pt x="1" y="1146"/>
                    </a:lnTo>
                    <a:lnTo>
                      <a:pt x="872" y="643"/>
                    </a:lnTo>
                    <a:lnTo>
                      <a:pt x="89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0" name="Google Shape;3480;p62"/>
              <p:cNvSpPr/>
              <p:nvPr/>
            </p:nvSpPr>
            <p:spPr>
              <a:xfrm>
                <a:off x="-1902798" y="2944776"/>
                <a:ext cx="7347" cy="35236"/>
              </a:xfrm>
              <a:custGeom>
                <a:rect b="b" l="l" r="r" t="t"/>
                <a:pathLst>
                  <a:path extrusionOk="0" h="916" w="191">
                    <a:moveTo>
                      <a:pt x="27" y="0"/>
                    </a:moveTo>
                    <a:lnTo>
                      <a:pt x="1" y="643"/>
                    </a:lnTo>
                    <a:lnTo>
                      <a:pt x="164" y="915"/>
                    </a:lnTo>
                    <a:lnTo>
                      <a:pt x="190" y="272"/>
                    </a:lnTo>
                    <a:lnTo>
                      <a:pt x="2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1" name="Google Shape;3481;p62"/>
              <p:cNvSpPr/>
              <p:nvPr/>
            </p:nvSpPr>
            <p:spPr>
              <a:xfrm>
                <a:off x="-1891411" y="2934390"/>
                <a:ext cx="49200" cy="52547"/>
              </a:xfrm>
              <a:custGeom>
                <a:rect b="b" l="l" r="r" t="t"/>
                <a:pathLst>
                  <a:path extrusionOk="0" h="1366" w="1279">
                    <a:moveTo>
                      <a:pt x="600" y="0"/>
                    </a:moveTo>
                    <a:cubicBezTo>
                      <a:pt x="545" y="0"/>
                      <a:pt x="482" y="18"/>
                      <a:pt x="415" y="56"/>
                    </a:cubicBezTo>
                    <a:cubicBezTo>
                      <a:pt x="186" y="189"/>
                      <a:pt x="0" y="510"/>
                      <a:pt x="0" y="773"/>
                    </a:cubicBezTo>
                    <a:cubicBezTo>
                      <a:pt x="0" y="909"/>
                      <a:pt x="49" y="1002"/>
                      <a:pt x="129" y="1042"/>
                    </a:cubicBezTo>
                    <a:lnTo>
                      <a:pt x="129" y="1044"/>
                    </a:lnTo>
                    <a:lnTo>
                      <a:pt x="694" y="1365"/>
                    </a:lnTo>
                    <a:lnTo>
                      <a:pt x="751" y="1268"/>
                    </a:lnTo>
                    <a:cubicBezTo>
                      <a:pt x="769" y="1261"/>
                      <a:pt x="788" y="1252"/>
                      <a:pt x="808" y="1241"/>
                    </a:cubicBezTo>
                    <a:cubicBezTo>
                      <a:pt x="1037" y="1108"/>
                      <a:pt x="1222" y="789"/>
                      <a:pt x="1222" y="526"/>
                    </a:cubicBezTo>
                    <a:cubicBezTo>
                      <a:pt x="1222" y="504"/>
                      <a:pt x="1220" y="484"/>
                      <a:pt x="1218" y="466"/>
                    </a:cubicBezTo>
                    <a:lnTo>
                      <a:pt x="1278" y="361"/>
                    </a:lnTo>
                    <a:lnTo>
                      <a:pt x="740" y="49"/>
                    </a:lnTo>
                    <a:lnTo>
                      <a:pt x="739" y="49"/>
                    </a:lnTo>
                    <a:cubicBezTo>
                      <a:pt x="701" y="17"/>
                      <a:pt x="654" y="0"/>
                      <a:pt x="60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2" name="Google Shape;3482;p62"/>
              <p:cNvSpPr/>
              <p:nvPr/>
            </p:nvSpPr>
            <p:spPr>
              <a:xfrm>
                <a:off x="-1870639" y="2946354"/>
                <a:ext cx="31928" cy="41045"/>
              </a:xfrm>
              <a:custGeom>
                <a:rect b="b" l="l" r="r" t="t"/>
                <a:pathLst>
                  <a:path extrusionOk="0" h="1067" w="830">
                    <a:moveTo>
                      <a:pt x="600" y="1"/>
                    </a:moveTo>
                    <a:cubicBezTo>
                      <a:pt x="544" y="1"/>
                      <a:pt x="481" y="19"/>
                      <a:pt x="414" y="58"/>
                    </a:cubicBezTo>
                    <a:cubicBezTo>
                      <a:pt x="185" y="190"/>
                      <a:pt x="0" y="510"/>
                      <a:pt x="0" y="773"/>
                    </a:cubicBezTo>
                    <a:cubicBezTo>
                      <a:pt x="0" y="959"/>
                      <a:pt x="93" y="1067"/>
                      <a:pt x="228" y="1067"/>
                    </a:cubicBezTo>
                    <a:cubicBezTo>
                      <a:pt x="284" y="1067"/>
                      <a:pt x="347" y="1048"/>
                      <a:pt x="414" y="1010"/>
                    </a:cubicBezTo>
                    <a:cubicBezTo>
                      <a:pt x="643" y="877"/>
                      <a:pt x="829" y="558"/>
                      <a:pt x="829" y="294"/>
                    </a:cubicBezTo>
                    <a:cubicBezTo>
                      <a:pt x="829" y="108"/>
                      <a:pt x="736" y="1"/>
                      <a:pt x="6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3" name="Google Shape;3483;p62"/>
              <p:cNvSpPr/>
              <p:nvPr/>
            </p:nvSpPr>
            <p:spPr>
              <a:xfrm>
                <a:off x="-1809477" y="2938122"/>
                <a:ext cx="32005" cy="41045"/>
              </a:xfrm>
              <a:custGeom>
                <a:rect b="b" l="l" r="r" t="t"/>
                <a:pathLst>
                  <a:path extrusionOk="0" h="1067" w="832">
                    <a:moveTo>
                      <a:pt x="229" y="1"/>
                    </a:moveTo>
                    <a:cubicBezTo>
                      <a:pt x="94" y="1"/>
                      <a:pt x="1" y="107"/>
                      <a:pt x="1" y="293"/>
                    </a:cubicBezTo>
                    <a:cubicBezTo>
                      <a:pt x="1" y="556"/>
                      <a:pt x="187" y="878"/>
                      <a:pt x="416" y="1010"/>
                    </a:cubicBezTo>
                    <a:cubicBezTo>
                      <a:pt x="483" y="1049"/>
                      <a:pt x="546" y="1067"/>
                      <a:pt x="602" y="1067"/>
                    </a:cubicBezTo>
                    <a:cubicBezTo>
                      <a:pt x="738" y="1067"/>
                      <a:pt x="831" y="959"/>
                      <a:pt x="831" y="773"/>
                    </a:cubicBezTo>
                    <a:cubicBezTo>
                      <a:pt x="831" y="510"/>
                      <a:pt x="645" y="190"/>
                      <a:pt x="416" y="58"/>
                    </a:cubicBezTo>
                    <a:cubicBezTo>
                      <a:pt x="349" y="19"/>
                      <a:pt x="285" y="1"/>
                      <a:pt x="22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4" name="Google Shape;3484;p62"/>
              <p:cNvSpPr/>
              <p:nvPr/>
            </p:nvSpPr>
            <p:spPr>
              <a:xfrm>
                <a:off x="-1811669" y="2940045"/>
                <a:ext cx="29158" cy="41737"/>
              </a:xfrm>
              <a:custGeom>
                <a:rect b="b" l="l" r="r" t="t"/>
                <a:pathLst>
                  <a:path extrusionOk="0" h="1085" w="758">
                    <a:moveTo>
                      <a:pt x="148" y="0"/>
                    </a:moveTo>
                    <a:lnTo>
                      <a:pt x="1" y="79"/>
                    </a:lnTo>
                    <a:lnTo>
                      <a:pt x="585" y="1085"/>
                    </a:lnTo>
                    <a:lnTo>
                      <a:pt x="757" y="994"/>
                    </a:lnTo>
                    <a:lnTo>
                      <a:pt x="757" y="451"/>
                    </a:lnTo>
                    <a:lnTo>
                      <a:pt x="379" y="15"/>
                    </a:lnTo>
                    <a:lnTo>
                      <a:pt x="14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5" name="Google Shape;3485;p62"/>
              <p:cNvSpPr/>
              <p:nvPr/>
            </p:nvSpPr>
            <p:spPr>
              <a:xfrm>
                <a:off x="-1815170" y="2941199"/>
                <a:ext cx="32005" cy="41045"/>
              </a:xfrm>
              <a:custGeom>
                <a:rect b="b" l="l" r="r" t="t"/>
                <a:pathLst>
                  <a:path extrusionOk="0" h="1067" w="832">
                    <a:moveTo>
                      <a:pt x="229" y="1"/>
                    </a:moveTo>
                    <a:cubicBezTo>
                      <a:pt x="94" y="1"/>
                      <a:pt x="1" y="107"/>
                      <a:pt x="1" y="293"/>
                    </a:cubicBezTo>
                    <a:cubicBezTo>
                      <a:pt x="1" y="556"/>
                      <a:pt x="187" y="878"/>
                      <a:pt x="416" y="1010"/>
                    </a:cubicBezTo>
                    <a:cubicBezTo>
                      <a:pt x="483" y="1049"/>
                      <a:pt x="546" y="1067"/>
                      <a:pt x="602" y="1067"/>
                    </a:cubicBezTo>
                    <a:cubicBezTo>
                      <a:pt x="738" y="1067"/>
                      <a:pt x="832" y="959"/>
                      <a:pt x="832" y="773"/>
                    </a:cubicBezTo>
                    <a:cubicBezTo>
                      <a:pt x="832" y="510"/>
                      <a:pt x="645" y="190"/>
                      <a:pt x="416" y="58"/>
                    </a:cubicBezTo>
                    <a:cubicBezTo>
                      <a:pt x="349" y="19"/>
                      <a:pt x="285" y="1"/>
                      <a:pt x="22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6" name="Google Shape;3486;p62"/>
              <p:cNvSpPr/>
              <p:nvPr/>
            </p:nvSpPr>
            <p:spPr>
              <a:xfrm>
                <a:off x="-1863600" y="2938122"/>
                <a:ext cx="79358" cy="79397"/>
              </a:xfrm>
              <a:custGeom>
                <a:rect b="b" l="l" r="r" t="t"/>
                <a:pathLst>
                  <a:path extrusionOk="0" h="2064" w="2063">
                    <a:moveTo>
                      <a:pt x="1032" y="1"/>
                    </a:moveTo>
                    <a:cubicBezTo>
                      <a:pt x="462" y="1"/>
                      <a:pt x="0" y="462"/>
                      <a:pt x="0" y="1031"/>
                    </a:cubicBezTo>
                    <a:cubicBezTo>
                      <a:pt x="0" y="1601"/>
                      <a:pt x="462" y="2064"/>
                      <a:pt x="1032" y="2064"/>
                    </a:cubicBezTo>
                    <a:cubicBezTo>
                      <a:pt x="1601" y="2064"/>
                      <a:pt x="2063" y="1601"/>
                      <a:pt x="2063" y="1031"/>
                    </a:cubicBezTo>
                    <a:cubicBezTo>
                      <a:pt x="2063" y="462"/>
                      <a:pt x="1601" y="1"/>
                      <a:pt x="103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7" name="Google Shape;3487;p62"/>
              <p:cNvSpPr/>
              <p:nvPr/>
            </p:nvSpPr>
            <p:spPr>
              <a:xfrm>
                <a:off x="-1815785" y="2972511"/>
                <a:ext cx="31928" cy="41045"/>
              </a:xfrm>
              <a:custGeom>
                <a:rect b="b" l="l" r="r" t="t"/>
                <a:pathLst>
                  <a:path extrusionOk="0" h="1067" w="830">
                    <a:moveTo>
                      <a:pt x="601" y="0"/>
                    </a:moveTo>
                    <a:cubicBezTo>
                      <a:pt x="545" y="0"/>
                      <a:pt x="481" y="19"/>
                      <a:pt x="414" y="57"/>
                    </a:cubicBezTo>
                    <a:cubicBezTo>
                      <a:pt x="185" y="190"/>
                      <a:pt x="0" y="510"/>
                      <a:pt x="0" y="773"/>
                    </a:cubicBezTo>
                    <a:cubicBezTo>
                      <a:pt x="0" y="959"/>
                      <a:pt x="93" y="1067"/>
                      <a:pt x="228" y="1067"/>
                    </a:cubicBezTo>
                    <a:cubicBezTo>
                      <a:pt x="284" y="1067"/>
                      <a:pt x="347" y="1048"/>
                      <a:pt x="414" y="1010"/>
                    </a:cubicBezTo>
                    <a:cubicBezTo>
                      <a:pt x="643" y="877"/>
                      <a:pt x="829" y="556"/>
                      <a:pt x="829" y="293"/>
                    </a:cubicBezTo>
                    <a:cubicBezTo>
                      <a:pt x="829" y="107"/>
                      <a:pt x="736" y="0"/>
                      <a:pt x="6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8" name="Google Shape;3488;p62"/>
              <p:cNvSpPr/>
              <p:nvPr/>
            </p:nvSpPr>
            <p:spPr>
              <a:xfrm>
                <a:off x="-1811977" y="2977435"/>
                <a:ext cx="24273" cy="31159"/>
              </a:xfrm>
              <a:custGeom>
                <a:rect b="b" l="l" r="r" t="t"/>
                <a:pathLst>
                  <a:path extrusionOk="0" h="810" w="631">
                    <a:moveTo>
                      <a:pt x="457" y="0"/>
                    </a:moveTo>
                    <a:cubicBezTo>
                      <a:pt x="414" y="0"/>
                      <a:pt x="366" y="14"/>
                      <a:pt x="315" y="43"/>
                    </a:cubicBezTo>
                    <a:cubicBezTo>
                      <a:pt x="141" y="143"/>
                      <a:pt x="1" y="388"/>
                      <a:pt x="1" y="586"/>
                    </a:cubicBezTo>
                    <a:cubicBezTo>
                      <a:pt x="1" y="728"/>
                      <a:pt x="71" y="810"/>
                      <a:pt x="174" y="810"/>
                    </a:cubicBezTo>
                    <a:cubicBezTo>
                      <a:pt x="216" y="810"/>
                      <a:pt x="264" y="796"/>
                      <a:pt x="315" y="766"/>
                    </a:cubicBezTo>
                    <a:cubicBezTo>
                      <a:pt x="490" y="666"/>
                      <a:pt x="630" y="423"/>
                      <a:pt x="630" y="223"/>
                    </a:cubicBezTo>
                    <a:cubicBezTo>
                      <a:pt x="630" y="82"/>
                      <a:pt x="560" y="0"/>
                      <a:pt x="45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9" name="Google Shape;3489;p62"/>
              <p:cNvSpPr/>
              <p:nvPr/>
            </p:nvSpPr>
            <p:spPr>
              <a:xfrm>
                <a:off x="-1875371" y="2973396"/>
                <a:ext cx="31966" cy="41045"/>
              </a:xfrm>
              <a:custGeom>
                <a:rect b="b" l="l" r="r" t="t"/>
                <a:pathLst>
                  <a:path extrusionOk="0" h="1067" w="831">
                    <a:moveTo>
                      <a:pt x="228" y="0"/>
                    </a:moveTo>
                    <a:cubicBezTo>
                      <a:pt x="93" y="0"/>
                      <a:pt x="0" y="107"/>
                      <a:pt x="0" y="293"/>
                    </a:cubicBezTo>
                    <a:cubicBezTo>
                      <a:pt x="0" y="556"/>
                      <a:pt x="186" y="877"/>
                      <a:pt x="415" y="1010"/>
                    </a:cubicBezTo>
                    <a:cubicBezTo>
                      <a:pt x="482" y="1048"/>
                      <a:pt x="546" y="1067"/>
                      <a:pt x="602" y="1067"/>
                    </a:cubicBezTo>
                    <a:cubicBezTo>
                      <a:pt x="737" y="1067"/>
                      <a:pt x="831" y="959"/>
                      <a:pt x="831" y="773"/>
                    </a:cubicBezTo>
                    <a:cubicBezTo>
                      <a:pt x="831" y="510"/>
                      <a:pt x="645" y="190"/>
                      <a:pt x="415" y="58"/>
                    </a:cubicBezTo>
                    <a:cubicBezTo>
                      <a:pt x="348" y="19"/>
                      <a:pt x="285" y="0"/>
                      <a:pt x="22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0" name="Google Shape;3490;p62"/>
              <p:cNvSpPr/>
              <p:nvPr/>
            </p:nvSpPr>
            <p:spPr>
              <a:xfrm>
                <a:off x="-1877563" y="2975281"/>
                <a:ext cx="29120" cy="41776"/>
              </a:xfrm>
              <a:custGeom>
                <a:rect b="b" l="l" r="r" t="t"/>
                <a:pathLst>
                  <a:path extrusionOk="0" h="1086" w="757">
                    <a:moveTo>
                      <a:pt x="148" y="1"/>
                    </a:moveTo>
                    <a:lnTo>
                      <a:pt x="0" y="79"/>
                    </a:lnTo>
                    <a:lnTo>
                      <a:pt x="585" y="1085"/>
                    </a:lnTo>
                    <a:lnTo>
                      <a:pt x="757" y="995"/>
                    </a:lnTo>
                    <a:lnTo>
                      <a:pt x="757" y="452"/>
                    </a:lnTo>
                    <a:lnTo>
                      <a:pt x="379" y="16"/>
                    </a:lnTo>
                    <a:lnTo>
                      <a:pt x="14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1" name="Google Shape;3491;p62"/>
              <p:cNvSpPr/>
              <p:nvPr/>
            </p:nvSpPr>
            <p:spPr>
              <a:xfrm>
                <a:off x="-1881064" y="2976474"/>
                <a:ext cx="31966" cy="41006"/>
              </a:xfrm>
              <a:custGeom>
                <a:rect b="b" l="l" r="r" t="t"/>
                <a:pathLst>
                  <a:path extrusionOk="0" h="1066" w="831">
                    <a:moveTo>
                      <a:pt x="229" y="0"/>
                    </a:moveTo>
                    <a:cubicBezTo>
                      <a:pt x="93" y="0"/>
                      <a:pt x="0" y="107"/>
                      <a:pt x="0" y="293"/>
                    </a:cubicBezTo>
                    <a:cubicBezTo>
                      <a:pt x="0" y="556"/>
                      <a:pt x="186" y="877"/>
                      <a:pt x="416" y="1010"/>
                    </a:cubicBezTo>
                    <a:cubicBezTo>
                      <a:pt x="483" y="1048"/>
                      <a:pt x="546" y="1066"/>
                      <a:pt x="602" y="1066"/>
                    </a:cubicBezTo>
                    <a:cubicBezTo>
                      <a:pt x="738" y="1066"/>
                      <a:pt x="831" y="959"/>
                      <a:pt x="831" y="773"/>
                    </a:cubicBezTo>
                    <a:cubicBezTo>
                      <a:pt x="831" y="510"/>
                      <a:pt x="645" y="190"/>
                      <a:pt x="416" y="58"/>
                    </a:cubicBezTo>
                    <a:cubicBezTo>
                      <a:pt x="348" y="19"/>
                      <a:pt x="285" y="0"/>
                      <a:pt x="2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2" name="Google Shape;3492;p62"/>
              <p:cNvSpPr/>
              <p:nvPr/>
            </p:nvSpPr>
            <p:spPr>
              <a:xfrm>
                <a:off x="-1859715" y="2891999"/>
                <a:ext cx="71626" cy="43353"/>
              </a:xfrm>
              <a:custGeom>
                <a:rect b="b" l="l" r="r" t="t"/>
                <a:pathLst>
                  <a:path extrusionOk="0" h="1127" w="1862">
                    <a:moveTo>
                      <a:pt x="13" y="0"/>
                    </a:moveTo>
                    <a:lnTo>
                      <a:pt x="13" y="563"/>
                    </a:lnTo>
                    <a:cubicBezTo>
                      <a:pt x="1" y="709"/>
                      <a:pt x="91" y="857"/>
                      <a:pt x="285" y="969"/>
                    </a:cubicBezTo>
                    <a:cubicBezTo>
                      <a:pt x="467" y="1074"/>
                      <a:pt x="705" y="1127"/>
                      <a:pt x="942" y="1127"/>
                    </a:cubicBezTo>
                    <a:cubicBezTo>
                      <a:pt x="1178" y="1127"/>
                      <a:pt x="1413" y="1075"/>
                      <a:pt x="1593" y="971"/>
                    </a:cubicBezTo>
                    <a:cubicBezTo>
                      <a:pt x="1771" y="868"/>
                      <a:pt x="1860" y="732"/>
                      <a:pt x="1862" y="597"/>
                    </a:cubicBezTo>
                    <a:lnTo>
                      <a:pt x="1862" y="595"/>
                    </a:lnTo>
                    <a:lnTo>
                      <a:pt x="1862" y="29"/>
                    </a:lnTo>
                    <a:lnTo>
                      <a:pt x="1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3" name="Google Shape;3493;p62"/>
              <p:cNvSpPr/>
              <p:nvPr/>
            </p:nvSpPr>
            <p:spPr>
              <a:xfrm>
                <a:off x="-1862792" y="2872612"/>
                <a:ext cx="78204" cy="41122"/>
              </a:xfrm>
              <a:custGeom>
                <a:rect b="b" l="l" r="r" t="t"/>
                <a:pathLst>
                  <a:path extrusionOk="0" h="1069" w="2033">
                    <a:moveTo>
                      <a:pt x="1010" y="0"/>
                    </a:moveTo>
                    <a:cubicBezTo>
                      <a:pt x="774" y="0"/>
                      <a:pt x="540" y="52"/>
                      <a:pt x="361" y="155"/>
                    </a:cubicBezTo>
                    <a:cubicBezTo>
                      <a:pt x="1" y="363"/>
                      <a:pt x="2" y="701"/>
                      <a:pt x="365" y="910"/>
                    </a:cubicBezTo>
                    <a:cubicBezTo>
                      <a:pt x="547" y="1015"/>
                      <a:pt x="785" y="1068"/>
                      <a:pt x="1023" y="1068"/>
                    </a:cubicBezTo>
                    <a:cubicBezTo>
                      <a:pt x="1259" y="1068"/>
                      <a:pt x="1494" y="1017"/>
                      <a:pt x="1673" y="913"/>
                    </a:cubicBezTo>
                    <a:cubicBezTo>
                      <a:pt x="2033" y="704"/>
                      <a:pt x="2031" y="367"/>
                      <a:pt x="1668" y="158"/>
                    </a:cubicBezTo>
                    <a:cubicBezTo>
                      <a:pt x="1486" y="53"/>
                      <a:pt x="1248" y="0"/>
                      <a:pt x="10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4" name="Google Shape;3494;p62"/>
              <p:cNvSpPr/>
              <p:nvPr/>
            </p:nvSpPr>
            <p:spPr>
              <a:xfrm>
                <a:off x="-1857176" y="2853878"/>
                <a:ext cx="33544" cy="57778"/>
              </a:xfrm>
              <a:custGeom>
                <a:rect b="b" l="l" r="r" t="t"/>
                <a:pathLst>
                  <a:path extrusionOk="0" h="1502" w="872">
                    <a:moveTo>
                      <a:pt x="1" y="0"/>
                    </a:moveTo>
                    <a:lnTo>
                      <a:pt x="1" y="999"/>
                    </a:lnTo>
                    <a:lnTo>
                      <a:pt x="871" y="1502"/>
                    </a:lnTo>
                    <a:lnTo>
                      <a:pt x="871" y="503"/>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5" name="Google Shape;3495;p62"/>
              <p:cNvSpPr/>
              <p:nvPr/>
            </p:nvSpPr>
            <p:spPr>
              <a:xfrm>
                <a:off x="-1857176" y="2834529"/>
                <a:ext cx="67049" cy="38814"/>
              </a:xfrm>
              <a:custGeom>
                <a:rect b="b" l="l" r="r" t="t"/>
                <a:pathLst>
                  <a:path extrusionOk="0" h="1009" w="1743">
                    <a:moveTo>
                      <a:pt x="871" y="0"/>
                    </a:moveTo>
                    <a:lnTo>
                      <a:pt x="1" y="505"/>
                    </a:lnTo>
                    <a:lnTo>
                      <a:pt x="871" y="1008"/>
                    </a:lnTo>
                    <a:lnTo>
                      <a:pt x="1742" y="503"/>
                    </a:lnTo>
                    <a:lnTo>
                      <a:pt x="871" y="0"/>
                    </a:lnTo>
                    <a:close/>
                  </a:path>
                </a:pathLst>
              </a:custGeom>
              <a:solidFill>
                <a:srgbClr val="2A2C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6" name="Google Shape;3496;p62"/>
              <p:cNvSpPr/>
              <p:nvPr/>
            </p:nvSpPr>
            <p:spPr>
              <a:xfrm>
                <a:off x="-1823671" y="2853878"/>
                <a:ext cx="33544" cy="57778"/>
              </a:xfrm>
              <a:custGeom>
                <a:rect b="b" l="l" r="r" t="t"/>
                <a:pathLst>
                  <a:path extrusionOk="0" h="1502" w="872">
                    <a:moveTo>
                      <a:pt x="871" y="0"/>
                    </a:moveTo>
                    <a:lnTo>
                      <a:pt x="0" y="503"/>
                    </a:lnTo>
                    <a:lnTo>
                      <a:pt x="0" y="1502"/>
                    </a:lnTo>
                    <a:lnTo>
                      <a:pt x="871" y="999"/>
                    </a:lnTo>
                    <a:lnTo>
                      <a:pt x="87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7" name="Google Shape;3497;p62"/>
              <p:cNvSpPr/>
              <p:nvPr/>
            </p:nvSpPr>
            <p:spPr>
              <a:xfrm>
                <a:off x="-1858599" y="1985246"/>
                <a:ext cx="63664" cy="36006"/>
              </a:xfrm>
              <a:custGeom>
                <a:rect b="b" l="l" r="r" t="t"/>
                <a:pathLst>
                  <a:path extrusionOk="0" h="936" w="1655">
                    <a:moveTo>
                      <a:pt x="1" y="1"/>
                    </a:moveTo>
                    <a:lnTo>
                      <a:pt x="1654" y="936"/>
                    </a:lnTo>
                    <a:lnTo>
                      <a:pt x="1442" y="561"/>
                    </a:lnTo>
                    <a:lnTo>
                      <a:pt x="129" y="64"/>
                    </a:lnTo>
                    <a:lnTo>
                      <a:pt x="1" y="1"/>
                    </a:lnTo>
                    <a:close/>
                  </a:path>
                </a:pathLst>
              </a:custGeom>
              <a:solidFill>
                <a:srgbClr val="3236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8" name="Google Shape;3498;p62"/>
              <p:cNvSpPr/>
              <p:nvPr/>
            </p:nvSpPr>
            <p:spPr>
              <a:xfrm>
                <a:off x="-2086554" y="1985246"/>
                <a:ext cx="232921" cy="337552"/>
              </a:xfrm>
              <a:custGeom>
                <a:rect b="b" l="l" r="r" t="t"/>
                <a:pathLst>
                  <a:path extrusionOk="0" h="8775" w="6055">
                    <a:moveTo>
                      <a:pt x="5927" y="1"/>
                    </a:moveTo>
                    <a:lnTo>
                      <a:pt x="0" y="8775"/>
                    </a:lnTo>
                    <a:lnTo>
                      <a:pt x="442" y="8510"/>
                    </a:lnTo>
                    <a:lnTo>
                      <a:pt x="6055" y="64"/>
                    </a:lnTo>
                    <a:lnTo>
                      <a:pt x="592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9" name="Google Shape;3499;p62"/>
              <p:cNvSpPr/>
              <p:nvPr/>
            </p:nvSpPr>
            <p:spPr>
              <a:xfrm>
                <a:off x="-2069591" y="1987669"/>
                <a:ext cx="266503" cy="352362"/>
              </a:xfrm>
              <a:custGeom>
                <a:rect b="b" l="l" r="r" t="t"/>
                <a:pathLst>
                  <a:path extrusionOk="0" h="9160" w="6928">
                    <a:moveTo>
                      <a:pt x="5614" y="1"/>
                    </a:moveTo>
                    <a:lnTo>
                      <a:pt x="1703" y="5886"/>
                    </a:lnTo>
                    <a:lnTo>
                      <a:pt x="1433" y="6292"/>
                    </a:lnTo>
                    <a:lnTo>
                      <a:pt x="1" y="8447"/>
                    </a:lnTo>
                    <a:lnTo>
                      <a:pt x="1886" y="9159"/>
                    </a:lnTo>
                    <a:lnTo>
                      <a:pt x="3148" y="6992"/>
                    </a:lnTo>
                    <a:lnTo>
                      <a:pt x="3402" y="6558"/>
                    </a:lnTo>
                    <a:lnTo>
                      <a:pt x="6927" y="496"/>
                    </a:lnTo>
                    <a:lnTo>
                      <a:pt x="561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0" name="Google Shape;3500;p62"/>
              <p:cNvSpPr/>
              <p:nvPr/>
            </p:nvSpPr>
            <p:spPr>
              <a:xfrm>
                <a:off x="-2086554" y="2312565"/>
                <a:ext cx="94092" cy="45815"/>
              </a:xfrm>
              <a:custGeom>
                <a:rect b="b" l="l" r="r" t="t"/>
                <a:pathLst>
                  <a:path extrusionOk="0" h="1191" w="2446">
                    <a:moveTo>
                      <a:pt x="442" y="1"/>
                    </a:moveTo>
                    <a:lnTo>
                      <a:pt x="0" y="266"/>
                    </a:lnTo>
                    <a:lnTo>
                      <a:pt x="2446" y="1190"/>
                    </a:lnTo>
                    <a:lnTo>
                      <a:pt x="2327" y="713"/>
                    </a:lnTo>
                    <a:lnTo>
                      <a:pt x="44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1" name="Google Shape;3501;p62"/>
              <p:cNvSpPr/>
              <p:nvPr/>
            </p:nvSpPr>
            <p:spPr>
              <a:xfrm>
                <a:off x="-1994311" y="2021213"/>
                <a:ext cx="204993" cy="392830"/>
              </a:xfrm>
              <a:custGeom>
                <a:rect b="b" l="l" r="r" t="t"/>
                <a:pathLst>
                  <a:path extrusionOk="0" h="10212" w="5329">
                    <a:moveTo>
                      <a:pt x="0" y="10211"/>
                    </a:moveTo>
                    <a:lnTo>
                      <a:pt x="1306" y="7869"/>
                    </a:lnTo>
                    <a:lnTo>
                      <a:pt x="1783" y="7014"/>
                    </a:lnTo>
                    <a:lnTo>
                      <a:pt x="5329" y="653"/>
                    </a:lnTo>
                    <a:lnTo>
                      <a:pt x="5182" y="1"/>
                    </a:lnTo>
                    <a:lnTo>
                      <a:pt x="1689" y="5963"/>
                    </a:lnTo>
                    <a:lnTo>
                      <a:pt x="1306" y="6617"/>
                    </a:lnTo>
                    <a:lnTo>
                      <a:pt x="48" y="8764"/>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2" name="Google Shape;3502;p62"/>
              <p:cNvSpPr/>
              <p:nvPr/>
            </p:nvSpPr>
            <p:spPr>
              <a:xfrm>
                <a:off x="-2088401" y="2322759"/>
                <a:ext cx="95938" cy="69819"/>
              </a:xfrm>
              <a:custGeom>
                <a:rect b="b" l="l" r="r" t="t"/>
                <a:pathLst>
                  <a:path extrusionOk="0" h="1815" w="2494">
                    <a:moveTo>
                      <a:pt x="48" y="1"/>
                    </a:moveTo>
                    <a:lnTo>
                      <a:pt x="0" y="890"/>
                    </a:lnTo>
                    <a:lnTo>
                      <a:pt x="2446" y="1814"/>
                    </a:lnTo>
                    <a:lnTo>
                      <a:pt x="2494" y="925"/>
                    </a:lnTo>
                    <a:lnTo>
                      <a:pt x="4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3" name="Google Shape;3503;p62"/>
              <p:cNvSpPr/>
              <p:nvPr/>
            </p:nvSpPr>
            <p:spPr>
              <a:xfrm>
                <a:off x="-1997042" y="2006787"/>
                <a:ext cx="202108" cy="351593"/>
              </a:xfrm>
              <a:custGeom>
                <a:rect b="b" l="l" r="r" t="t"/>
                <a:pathLst>
                  <a:path extrusionOk="0" h="9140" w="5254">
                    <a:moveTo>
                      <a:pt x="0" y="8662"/>
                    </a:moveTo>
                    <a:lnTo>
                      <a:pt x="119" y="9139"/>
                    </a:lnTo>
                    <a:lnTo>
                      <a:pt x="5253" y="376"/>
                    </a:lnTo>
                    <a:lnTo>
                      <a:pt x="504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4" name="Google Shape;3504;p62"/>
              <p:cNvSpPr/>
              <p:nvPr/>
            </p:nvSpPr>
            <p:spPr>
              <a:xfrm>
                <a:off x="-2003273" y="2326375"/>
                <a:ext cx="31313" cy="66203"/>
              </a:xfrm>
              <a:custGeom>
                <a:rect b="b" l="l" r="r" t="t"/>
                <a:pathLst>
                  <a:path extrusionOk="0" h="1721" w="814">
                    <a:moveTo>
                      <a:pt x="813" y="0"/>
                    </a:moveTo>
                    <a:lnTo>
                      <a:pt x="581" y="236"/>
                    </a:lnTo>
                    <a:lnTo>
                      <a:pt x="1" y="1720"/>
                    </a:lnTo>
                    <a:lnTo>
                      <a:pt x="813" y="1720"/>
                    </a:lnTo>
                    <a:lnTo>
                      <a:pt x="813" y="0"/>
                    </a:lnTo>
                    <a:close/>
                  </a:path>
                </a:pathLst>
              </a:custGeom>
              <a:solidFill>
                <a:srgbClr val="C2C2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5" name="Google Shape;3505;p62"/>
              <p:cNvSpPr/>
              <p:nvPr/>
            </p:nvSpPr>
            <p:spPr>
              <a:xfrm>
                <a:off x="-1695691" y="2377190"/>
                <a:ext cx="575705" cy="183836"/>
              </a:xfrm>
              <a:custGeom>
                <a:rect b="b" l="l" r="r" t="t"/>
                <a:pathLst>
                  <a:path extrusionOk="0" h="4779" w="14966">
                    <a:moveTo>
                      <a:pt x="14966" y="1"/>
                    </a:moveTo>
                    <a:lnTo>
                      <a:pt x="14806" y="39"/>
                    </a:lnTo>
                    <a:lnTo>
                      <a:pt x="11234" y="1192"/>
                    </a:lnTo>
                    <a:lnTo>
                      <a:pt x="14966" y="1"/>
                    </a:lnTo>
                    <a:close/>
                    <a:moveTo>
                      <a:pt x="11234" y="1192"/>
                    </a:moveTo>
                    <a:lnTo>
                      <a:pt x="1" y="4778"/>
                    </a:lnTo>
                    <a:lnTo>
                      <a:pt x="419" y="4683"/>
                    </a:lnTo>
                    <a:lnTo>
                      <a:pt x="11234" y="1192"/>
                    </a:lnTo>
                    <a:close/>
                  </a:path>
                </a:pathLst>
              </a:custGeom>
              <a:solidFill>
                <a:srgbClr val="A8A8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6" name="Google Shape;3506;p62"/>
              <p:cNvSpPr/>
              <p:nvPr/>
            </p:nvSpPr>
            <p:spPr>
              <a:xfrm>
                <a:off x="-1679612" y="2378690"/>
                <a:ext cx="576205" cy="226073"/>
              </a:xfrm>
              <a:custGeom>
                <a:rect b="b" l="l" r="r" t="t"/>
                <a:pathLst>
                  <a:path extrusionOk="0" h="5877" w="14979">
                    <a:moveTo>
                      <a:pt x="14388" y="0"/>
                    </a:moveTo>
                    <a:lnTo>
                      <a:pt x="4034" y="3343"/>
                    </a:lnTo>
                    <a:lnTo>
                      <a:pt x="3568" y="3493"/>
                    </a:lnTo>
                    <a:lnTo>
                      <a:pt x="1" y="4644"/>
                    </a:lnTo>
                    <a:lnTo>
                      <a:pt x="852" y="5876"/>
                    </a:lnTo>
                    <a:lnTo>
                      <a:pt x="4243" y="4670"/>
                    </a:lnTo>
                    <a:lnTo>
                      <a:pt x="4720" y="4501"/>
                    </a:lnTo>
                    <a:lnTo>
                      <a:pt x="14979" y="857"/>
                    </a:lnTo>
                    <a:lnTo>
                      <a:pt x="1438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7" name="Google Shape;3507;p62"/>
              <p:cNvSpPr/>
              <p:nvPr/>
            </p:nvSpPr>
            <p:spPr>
              <a:xfrm>
                <a:off x="-1695691" y="2557333"/>
                <a:ext cx="48854" cy="65049"/>
              </a:xfrm>
              <a:custGeom>
                <a:rect b="b" l="l" r="r" t="t"/>
                <a:pathLst>
                  <a:path extrusionOk="0" h="1691" w="1270">
                    <a:moveTo>
                      <a:pt x="419" y="0"/>
                    </a:moveTo>
                    <a:lnTo>
                      <a:pt x="1" y="95"/>
                    </a:lnTo>
                    <a:lnTo>
                      <a:pt x="1102" y="1690"/>
                    </a:lnTo>
                    <a:lnTo>
                      <a:pt x="1270" y="1232"/>
                    </a:lnTo>
                    <a:lnTo>
                      <a:pt x="419" y="0"/>
                    </a:lnTo>
                    <a:close/>
                  </a:path>
                </a:pathLst>
              </a:custGeom>
              <a:solidFill>
                <a:srgbClr val="FCFC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8" name="Google Shape;3508;p62"/>
              <p:cNvSpPr/>
              <p:nvPr/>
            </p:nvSpPr>
            <p:spPr>
              <a:xfrm>
                <a:off x="-1654378" y="2423582"/>
                <a:ext cx="566395" cy="254963"/>
              </a:xfrm>
              <a:custGeom>
                <a:rect b="b" l="l" r="r" t="t"/>
                <a:pathLst>
                  <a:path extrusionOk="0" h="6628" w="14724">
                    <a:moveTo>
                      <a:pt x="0" y="6627"/>
                    </a:moveTo>
                    <a:lnTo>
                      <a:pt x="3587" y="5229"/>
                    </a:lnTo>
                    <a:lnTo>
                      <a:pt x="4064" y="5044"/>
                    </a:lnTo>
                    <a:lnTo>
                      <a:pt x="14698" y="902"/>
                    </a:lnTo>
                    <a:lnTo>
                      <a:pt x="14724" y="1"/>
                    </a:lnTo>
                    <a:lnTo>
                      <a:pt x="4064" y="3748"/>
                    </a:lnTo>
                    <a:lnTo>
                      <a:pt x="3587" y="3915"/>
                    </a:lnTo>
                    <a:lnTo>
                      <a:pt x="28" y="5167"/>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9" name="Google Shape;3509;p62"/>
              <p:cNvSpPr/>
              <p:nvPr/>
            </p:nvSpPr>
            <p:spPr>
              <a:xfrm>
                <a:off x="-1696692" y="2560987"/>
                <a:ext cx="43391" cy="96015"/>
              </a:xfrm>
              <a:custGeom>
                <a:rect b="b" l="l" r="r" t="t"/>
                <a:pathLst>
                  <a:path extrusionOk="0" h="2496" w="1128">
                    <a:moveTo>
                      <a:pt x="27" y="0"/>
                    </a:moveTo>
                    <a:lnTo>
                      <a:pt x="0" y="900"/>
                    </a:lnTo>
                    <a:lnTo>
                      <a:pt x="1100" y="2495"/>
                    </a:lnTo>
                    <a:lnTo>
                      <a:pt x="1128" y="1595"/>
                    </a:lnTo>
                    <a:lnTo>
                      <a:pt x="27" y="0"/>
                    </a:lnTo>
                    <a:close/>
                  </a:path>
                </a:pathLst>
              </a:custGeom>
              <a:solidFill>
                <a:srgbClr val="ABAB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0" name="Google Shape;3510;p62"/>
              <p:cNvSpPr/>
              <p:nvPr/>
            </p:nvSpPr>
            <p:spPr>
              <a:xfrm>
                <a:off x="-1653339" y="2411618"/>
                <a:ext cx="565357" cy="210763"/>
              </a:xfrm>
              <a:custGeom>
                <a:rect b="b" l="l" r="r" t="t"/>
                <a:pathLst>
                  <a:path extrusionOk="0" h="5479" w="14697">
                    <a:moveTo>
                      <a:pt x="169" y="5020"/>
                    </a:moveTo>
                    <a:lnTo>
                      <a:pt x="1" y="5478"/>
                    </a:lnTo>
                    <a:lnTo>
                      <a:pt x="14697" y="312"/>
                    </a:lnTo>
                    <a:lnTo>
                      <a:pt x="1429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1" name="Google Shape;3511;p62"/>
              <p:cNvSpPr/>
              <p:nvPr/>
            </p:nvSpPr>
            <p:spPr>
              <a:xfrm>
                <a:off x="-2422371" y="2386884"/>
                <a:ext cx="844785" cy="456571"/>
              </a:xfrm>
              <a:custGeom>
                <a:rect b="b" l="l" r="r" t="t"/>
                <a:pathLst>
                  <a:path extrusionOk="0" h="11869" w="21961">
                    <a:moveTo>
                      <a:pt x="1537" y="166"/>
                    </a:moveTo>
                    <a:lnTo>
                      <a:pt x="9635" y="1"/>
                    </a:lnTo>
                    <a:lnTo>
                      <a:pt x="21960" y="8161"/>
                    </a:lnTo>
                    <a:lnTo>
                      <a:pt x="21213" y="10345"/>
                    </a:lnTo>
                    <a:lnTo>
                      <a:pt x="19276" y="11868"/>
                    </a:lnTo>
                    <a:lnTo>
                      <a:pt x="1" y="1052"/>
                    </a:lnTo>
                    <a:close/>
                  </a:path>
                </a:pathLst>
              </a:custGeom>
              <a:gradFill>
                <a:gsLst>
                  <a:gs pos="0">
                    <a:schemeClr val="accent1"/>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2" name="Google Shape;3512;p62"/>
              <p:cNvSpPr/>
              <p:nvPr/>
            </p:nvSpPr>
            <p:spPr>
              <a:xfrm>
                <a:off x="-2505268" y="2462703"/>
                <a:ext cx="824435" cy="438183"/>
              </a:xfrm>
              <a:custGeom>
                <a:rect b="b" l="l" r="r" t="t"/>
                <a:pathLst>
                  <a:path extrusionOk="0" h="11391" w="21432">
                    <a:moveTo>
                      <a:pt x="185" y="1352"/>
                    </a:moveTo>
                    <a:lnTo>
                      <a:pt x="1" y="0"/>
                    </a:lnTo>
                    <a:lnTo>
                      <a:pt x="19358" y="8499"/>
                    </a:lnTo>
                    <a:lnTo>
                      <a:pt x="21431" y="9897"/>
                    </a:lnTo>
                    <a:lnTo>
                      <a:pt x="18144" y="11391"/>
                    </a:lnTo>
                    <a:lnTo>
                      <a:pt x="11722" y="10977"/>
                    </a:lnTo>
                    <a:lnTo>
                      <a:pt x="1344" y="5944"/>
                    </a:lnTo>
                    <a:lnTo>
                      <a:pt x="688" y="3646"/>
                    </a:lnTo>
                    <a:close/>
                  </a:path>
                </a:pathLst>
              </a:custGeom>
              <a:gradFill>
                <a:gsLst>
                  <a:gs pos="0">
                    <a:schemeClr val="accent1"/>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3" name="Google Shape;3513;p62"/>
              <p:cNvSpPr/>
              <p:nvPr/>
            </p:nvSpPr>
            <p:spPr>
              <a:xfrm>
                <a:off x="-2363247" y="2286792"/>
                <a:ext cx="785660" cy="414064"/>
              </a:xfrm>
              <a:custGeom>
                <a:rect b="b" l="l" r="r" t="t"/>
                <a:pathLst>
                  <a:path extrusionOk="0" h="10764" w="20424">
                    <a:moveTo>
                      <a:pt x="8098" y="0"/>
                    </a:moveTo>
                    <a:lnTo>
                      <a:pt x="0" y="165"/>
                    </a:lnTo>
                    <a:lnTo>
                      <a:pt x="2214" y="519"/>
                    </a:lnTo>
                    <a:lnTo>
                      <a:pt x="8098" y="0"/>
                    </a:lnTo>
                    <a:close/>
                    <a:moveTo>
                      <a:pt x="8098" y="0"/>
                    </a:moveTo>
                    <a:lnTo>
                      <a:pt x="10830" y="1878"/>
                    </a:lnTo>
                    <a:lnTo>
                      <a:pt x="9539" y="977"/>
                    </a:lnTo>
                    <a:lnTo>
                      <a:pt x="8098" y="0"/>
                    </a:lnTo>
                    <a:close/>
                    <a:moveTo>
                      <a:pt x="10830" y="1878"/>
                    </a:moveTo>
                    <a:lnTo>
                      <a:pt x="16922" y="6129"/>
                    </a:lnTo>
                    <a:lnTo>
                      <a:pt x="16922" y="6129"/>
                    </a:lnTo>
                    <a:lnTo>
                      <a:pt x="16816" y="5992"/>
                    </a:lnTo>
                    <a:lnTo>
                      <a:pt x="10830" y="1878"/>
                    </a:lnTo>
                    <a:close/>
                    <a:moveTo>
                      <a:pt x="16922" y="6129"/>
                    </a:moveTo>
                    <a:lnTo>
                      <a:pt x="19676" y="9700"/>
                    </a:lnTo>
                    <a:lnTo>
                      <a:pt x="20423" y="10763"/>
                    </a:lnTo>
                    <a:lnTo>
                      <a:pt x="18187" y="7011"/>
                    </a:lnTo>
                    <a:lnTo>
                      <a:pt x="16922" y="6129"/>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4" name="Google Shape;3514;p62"/>
              <p:cNvSpPr/>
              <p:nvPr/>
            </p:nvSpPr>
            <p:spPr>
              <a:xfrm>
                <a:off x="-2422371" y="2286792"/>
                <a:ext cx="816011" cy="451493"/>
              </a:xfrm>
              <a:custGeom>
                <a:rect b="b" l="l" r="r" t="t"/>
                <a:pathLst>
                  <a:path extrusionOk="0" h="11737" w="21213">
                    <a:moveTo>
                      <a:pt x="1537" y="165"/>
                    </a:moveTo>
                    <a:lnTo>
                      <a:pt x="9635" y="0"/>
                    </a:lnTo>
                    <a:lnTo>
                      <a:pt x="18353" y="5992"/>
                    </a:lnTo>
                    <a:lnTo>
                      <a:pt x="21213" y="9700"/>
                    </a:lnTo>
                    <a:lnTo>
                      <a:pt x="19518" y="11737"/>
                    </a:lnTo>
                    <a:lnTo>
                      <a:pt x="4811" y="2046"/>
                    </a:lnTo>
                    <a:lnTo>
                      <a:pt x="1" y="1052"/>
                    </a:lnTo>
                    <a:close/>
                  </a:path>
                </a:pathLst>
              </a:custGeom>
              <a:gradFill>
                <a:gsLst>
                  <a:gs pos="0">
                    <a:schemeClr val="accent1"/>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5" name="Google Shape;3515;p62"/>
              <p:cNvSpPr/>
              <p:nvPr/>
            </p:nvSpPr>
            <p:spPr>
              <a:xfrm>
                <a:off x="-2481457" y="2327259"/>
                <a:ext cx="809895" cy="448723"/>
              </a:xfrm>
              <a:custGeom>
                <a:rect b="b" l="l" r="r" t="t"/>
                <a:pathLst>
                  <a:path extrusionOk="0" h="11665" w="21054">
                    <a:moveTo>
                      <a:pt x="1537" y="0"/>
                    </a:moveTo>
                    <a:lnTo>
                      <a:pt x="0" y="888"/>
                    </a:lnTo>
                    <a:lnTo>
                      <a:pt x="725" y="4980"/>
                    </a:lnTo>
                    <a:lnTo>
                      <a:pt x="11103" y="10014"/>
                    </a:lnTo>
                    <a:lnTo>
                      <a:pt x="17525" y="11665"/>
                    </a:lnTo>
                    <a:lnTo>
                      <a:pt x="21054" y="10685"/>
                    </a:lnTo>
                    <a:lnTo>
                      <a:pt x="17068" y="7184"/>
                    </a:lnTo>
                    <a:lnTo>
                      <a:pt x="6347" y="994"/>
                    </a:lnTo>
                    <a:lnTo>
                      <a:pt x="1537" y="0"/>
                    </a:lnTo>
                    <a:close/>
                  </a:path>
                </a:pathLst>
              </a:custGeom>
              <a:gradFill>
                <a:gsLst>
                  <a:gs pos="0">
                    <a:schemeClr val="accent1"/>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6" name="Google Shape;3516;p62"/>
              <p:cNvSpPr/>
              <p:nvPr/>
            </p:nvSpPr>
            <p:spPr>
              <a:xfrm>
                <a:off x="-2453606" y="2365496"/>
                <a:ext cx="628751" cy="347015"/>
              </a:xfrm>
              <a:custGeom>
                <a:rect b="b" l="l" r="r" t="t"/>
                <a:pathLst>
                  <a:path extrusionOk="0" h="9021" w="16345">
                    <a:moveTo>
                      <a:pt x="5623" y="0"/>
                    </a:moveTo>
                    <a:lnTo>
                      <a:pt x="1" y="3986"/>
                    </a:lnTo>
                    <a:lnTo>
                      <a:pt x="10379" y="9020"/>
                    </a:lnTo>
                    <a:lnTo>
                      <a:pt x="16344" y="6190"/>
                    </a:lnTo>
                    <a:lnTo>
                      <a:pt x="5623" y="0"/>
                    </a:lnTo>
                    <a:close/>
                  </a:path>
                </a:pathLst>
              </a:custGeom>
              <a:gradFill>
                <a:gsLst>
                  <a:gs pos="0">
                    <a:schemeClr val="accent1"/>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7" name="Google Shape;3517;p62"/>
              <p:cNvSpPr/>
              <p:nvPr/>
            </p:nvSpPr>
            <p:spPr>
              <a:xfrm>
                <a:off x="-2237345" y="2286792"/>
                <a:ext cx="521004" cy="316818"/>
              </a:xfrm>
              <a:custGeom>
                <a:rect b="b" l="l" r="r" t="t"/>
                <a:pathLst>
                  <a:path extrusionOk="0" h="8236" w="13544">
                    <a:moveTo>
                      <a:pt x="4825" y="0"/>
                    </a:moveTo>
                    <a:lnTo>
                      <a:pt x="1" y="2046"/>
                    </a:lnTo>
                    <a:lnTo>
                      <a:pt x="10722" y="8236"/>
                    </a:lnTo>
                    <a:lnTo>
                      <a:pt x="13543" y="5992"/>
                    </a:lnTo>
                    <a:lnTo>
                      <a:pt x="4825" y="0"/>
                    </a:lnTo>
                    <a:close/>
                  </a:path>
                </a:pathLst>
              </a:custGeom>
              <a:gradFill>
                <a:gsLst>
                  <a:gs pos="0">
                    <a:schemeClr val="accent1"/>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8" name="Google Shape;3518;p62"/>
              <p:cNvSpPr/>
              <p:nvPr/>
            </p:nvSpPr>
            <p:spPr>
              <a:xfrm>
                <a:off x="-2505268" y="2361418"/>
                <a:ext cx="697954" cy="483344"/>
              </a:xfrm>
              <a:custGeom>
                <a:rect b="b" l="l" r="r" t="t"/>
                <a:pathLst>
                  <a:path extrusionOk="0" h="12565" w="18144">
                    <a:moveTo>
                      <a:pt x="619" y="0"/>
                    </a:moveTo>
                    <a:lnTo>
                      <a:pt x="1" y="2633"/>
                    </a:lnTo>
                    <a:lnTo>
                      <a:pt x="688" y="6279"/>
                    </a:lnTo>
                    <a:lnTo>
                      <a:pt x="11137" y="11272"/>
                    </a:lnTo>
                    <a:lnTo>
                      <a:pt x="17636" y="12564"/>
                    </a:lnTo>
                    <a:lnTo>
                      <a:pt x="18144" y="10777"/>
                    </a:lnTo>
                    <a:lnTo>
                      <a:pt x="11722" y="9126"/>
                    </a:lnTo>
                    <a:lnTo>
                      <a:pt x="1344" y="4092"/>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9" name="Google Shape;3519;p62"/>
              <p:cNvSpPr/>
              <p:nvPr/>
            </p:nvSpPr>
            <p:spPr>
              <a:xfrm>
                <a:off x="-2478802" y="2518788"/>
                <a:ext cx="424450" cy="276235"/>
              </a:xfrm>
              <a:custGeom>
                <a:rect b="b" l="l" r="r" t="t"/>
                <a:pathLst>
                  <a:path extrusionOk="0" h="7181" w="11034">
                    <a:moveTo>
                      <a:pt x="11034" y="5035"/>
                    </a:moveTo>
                    <a:lnTo>
                      <a:pt x="10449" y="7181"/>
                    </a:lnTo>
                    <a:lnTo>
                      <a:pt x="0" y="2188"/>
                    </a:lnTo>
                    <a:lnTo>
                      <a:pt x="6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0" name="Google Shape;3520;p62"/>
              <p:cNvSpPr/>
              <p:nvPr/>
            </p:nvSpPr>
            <p:spPr>
              <a:xfrm>
                <a:off x="-1671611" y="2659925"/>
                <a:ext cx="94015" cy="121096"/>
              </a:xfrm>
              <a:custGeom>
                <a:rect b="b" l="l" r="r" t="t"/>
                <a:pathLst>
                  <a:path extrusionOk="0" h="3148" w="2444">
                    <a:moveTo>
                      <a:pt x="2443" y="1063"/>
                    </a:moveTo>
                    <a:lnTo>
                      <a:pt x="241" y="3147"/>
                    </a:lnTo>
                    <a:lnTo>
                      <a:pt x="1" y="2037"/>
                    </a:lnTo>
                    <a:lnTo>
                      <a:pt x="169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1" name="Google Shape;3521;p62"/>
              <p:cNvSpPr/>
              <p:nvPr/>
            </p:nvSpPr>
            <p:spPr>
              <a:xfrm>
                <a:off x="-1826864" y="2738245"/>
                <a:ext cx="164525" cy="106517"/>
              </a:xfrm>
              <a:custGeom>
                <a:rect b="b" l="l" r="r" t="t"/>
                <a:pathLst>
                  <a:path extrusionOk="0" h="2769" w="4277">
                    <a:moveTo>
                      <a:pt x="508" y="981"/>
                    </a:moveTo>
                    <a:lnTo>
                      <a:pt x="4037" y="1"/>
                    </a:lnTo>
                    <a:lnTo>
                      <a:pt x="4277" y="1111"/>
                    </a:lnTo>
                    <a:lnTo>
                      <a:pt x="0" y="2768"/>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2" name="Google Shape;3522;p62"/>
              <p:cNvSpPr/>
              <p:nvPr/>
            </p:nvSpPr>
            <p:spPr>
              <a:xfrm>
                <a:off x="-2478802" y="2602917"/>
                <a:ext cx="424450" cy="282082"/>
              </a:xfrm>
              <a:custGeom>
                <a:rect b="b" l="l" r="r" t="t"/>
                <a:pathLst>
                  <a:path extrusionOk="0" h="7333" w="11034">
                    <a:moveTo>
                      <a:pt x="10449" y="4994"/>
                    </a:moveTo>
                    <a:lnTo>
                      <a:pt x="11034" y="7332"/>
                    </a:lnTo>
                    <a:lnTo>
                      <a:pt x="656" y="2299"/>
                    </a:lnTo>
                    <a:lnTo>
                      <a:pt x="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3" name="Google Shape;3523;p62"/>
              <p:cNvSpPr/>
              <p:nvPr/>
            </p:nvSpPr>
            <p:spPr>
              <a:xfrm>
                <a:off x="-2076861" y="2794984"/>
                <a:ext cx="269542" cy="105901"/>
              </a:xfrm>
              <a:custGeom>
                <a:rect b="b" l="l" r="r" t="t"/>
                <a:pathLst>
                  <a:path extrusionOk="0" h="2753" w="7007">
                    <a:moveTo>
                      <a:pt x="6499" y="1293"/>
                    </a:moveTo>
                    <a:lnTo>
                      <a:pt x="7007" y="2753"/>
                    </a:lnTo>
                    <a:lnTo>
                      <a:pt x="585" y="2339"/>
                    </a:lnTo>
                    <a:lnTo>
                      <a:pt x="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4" name="Google Shape;3524;p62"/>
              <p:cNvSpPr/>
              <p:nvPr/>
            </p:nvSpPr>
            <p:spPr>
              <a:xfrm>
                <a:off x="-2433180" y="2812756"/>
                <a:ext cx="330436" cy="334898"/>
              </a:xfrm>
              <a:custGeom>
                <a:rect b="b" l="l" r="r" t="t"/>
                <a:pathLst>
                  <a:path extrusionOk="0" h="8706" w="8590">
                    <a:moveTo>
                      <a:pt x="8590" y="0"/>
                    </a:moveTo>
                    <a:lnTo>
                      <a:pt x="8342" y="87"/>
                    </a:lnTo>
                    <a:lnTo>
                      <a:pt x="6893" y="1583"/>
                    </a:lnTo>
                    <a:lnTo>
                      <a:pt x="6432" y="2062"/>
                    </a:lnTo>
                    <a:lnTo>
                      <a:pt x="0" y="8705"/>
                    </a:lnTo>
                    <a:lnTo>
                      <a:pt x="406" y="8396"/>
                    </a:lnTo>
                    <a:lnTo>
                      <a:pt x="6628" y="2011"/>
                    </a:lnTo>
                    <a:lnTo>
                      <a:pt x="7013" y="1617"/>
                    </a:lnTo>
                    <a:lnTo>
                      <a:pt x="859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5" name="Google Shape;3525;p62"/>
              <p:cNvSpPr/>
              <p:nvPr/>
            </p:nvSpPr>
            <p:spPr>
              <a:xfrm>
                <a:off x="-2433296" y="3183351"/>
                <a:ext cx="74627" cy="18849"/>
              </a:xfrm>
              <a:custGeom>
                <a:rect b="b" l="l" r="r" t="t"/>
                <a:pathLst>
                  <a:path extrusionOk="0" h="490" w="1940">
                    <a:moveTo>
                      <a:pt x="0" y="0"/>
                    </a:moveTo>
                    <a:lnTo>
                      <a:pt x="405" y="119"/>
                    </a:lnTo>
                    <a:lnTo>
                      <a:pt x="1782" y="466"/>
                    </a:lnTo>
                    <a:lnTo>
                      <a:pt x="1940" y="489"/>
                    </a:lnTo>
                    <a:lnTo>
                      <a:pt x="0" y="0"/>
                    </a:lnTo>
                    <a:close/>
                  </a:path>
                </a:pathLst>
              </a:custGeom>
              <a:solidFill>
                <a:srgbClr val="3236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6" name="Google Shape;3526;p62"/>
              <p:cNvSpPr/>
              <p:nvPr/>
            </p:nvSpPr>
            <p:spPr>
              <a:xfrm>
                <a:off x="-2417563" y="2812756"/>
                <a:ext cx="389907" cy="336360"/>
              </a:xfrm>
              <a:custGeom>
                <a:rect b="b" l="l" r="r" t="t"/>
                <a:pathLst>
                  <a:path extrusionOk="0" h="8744" w="10136">
                    <a:moveTo>
                      <a:pt x="8184" y="0"/>
                    </a:moveTo>
                    <a:lnTo>
                      <a:pt x="0" y="8396"/>
                    </a:lnTo>
                    <a:lnTo>
                      <a:pt x="1376" y="8744"/>
                    </a:lnTo>
                    <a:lnTo>
                      <a:pt x="10136" y="543"/>
                    </a:lnTo>
                    <a:lnTo>
                      <a:pt x="8968" y="80"/>
                    </a:lnTo>
                    <a:lnTo>
                      <a:pt x="818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7" name="Google Shape;3527;p62"/>
              <p:cNvSpPr/>
              <p:nvPr/>
            </p:nvSpPr>
            <p:spPr>
              <a:xfrm>
                <a:off x="-2433296" y="3147615"/>
                <a:ext cx="74704" cy="54585"/>
              </a:xfrm>
              <a:custGeom>
                <a:rect b="b" l="l" r="r" t="t"/>
                <a:pathLst>
                  <a:path extrusionOk="0" h="1419" w="1942">
                    <a:moveTo>
                      <a:pt x="3" y="0"/>
                    </a:moveTo>
                    <a:lnTo>
                      <a:pt x="0" y="929"/>
                    </a:lnTo>
                    <a:lnTo>
                      <a:pt x="1940" y="1418"/>
                    </a:lnTo>
                    <a:lnTo>
                      <a:pt x="1941" y="489"/>
                    </a:lnTo>
                    <a:lnTo>
                      <a:pt x="3" y="0"/>
                    </a:lnTo>
                    <a:close/>
                  </a:path>
                </a:pathLst>
              </a:custGeom>
              <a:solidFill>
                <a:srgbClr val="5158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8" name="Google Shape;3528;p62"/>
              <p:cNvSpPr/>
              <p:nvPr/>
            </p:nvSpPr>
            <p:spPr>
              <a:xfrm>
                <a:off x="-2358708" y="2842684"/>
                <a:ext cx="353901" cy="359517"/>
              </a:xfrm>
              <a:custGeom>
                <a:rect b="b" l="l" r="r" t="t"/>
                <a:pathLst>
                  <a:path extrusionOk="0" h="9346" w="9200">
                    <a:moveTo>
                      <a:pt x="1" y="9345"/>
                    </a:moveTo>
                    <a:lnTo>
                      <a:pt x="6981" y="3149"/>
                    </a:lnTo>
                    <a:lnTo>
                      <a:pt x="7407" y="2771"/>
                    </a:lnTo>
                    <a:lnTo>
                      <a:pt x="9199" y="1182"/>
                    </a:lnTo>
                    <a:lnTo>
                      <a:pt x="8944" y="1"/>
                    </a:lnTo>
                    <a:lnTo>
                      <a:pt x="7224" y="1620"/>
                    </a:lnTo>
                    <a:lnTo>
                      <a:pt x="6812" y="2007"/>
                    </a:lnTo>
                    <a:lnTo>
                      <a:pt x="2" y="8416"/>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9" name="Google Shape;3529;p62"/>
              <p:cNvSpPr/>
              <p:nvPr/>
            </p:nvSpPr>
            <p:spPr>
              <a:xfrm>
                <a:off x="-2364671" y="2833644"/>
                <a:ext cx="350054" cy="332821"/>
              </a:xfrm>
              <a:custGeom>
                <a:rect b="b" l="l" r="r" t="t"/>
                <a:pathLst>
                  <a:path extrusionOk="0" h="8652" w="9100">
                    <a:moveTo>
                      <a:pt x="1" y="8201"/>
                    </a:moveTo>
                    <a:lnTo>
                      <a:pt x="157" y="8651"/>
                    </a:lnTo>
                    <a:lnTo>
                      <a:pt x="9099" y="236"/>
                    </a:lnTo>
                    <a:lnTo>
                      <a:pt x="8761" y="0"/>
                    </a:lnTo>
                    <a:close/>
                  </a:path>
                </a:pathLst>
              </a:custGeom>
              <a:solidFill>
                <a:srgbClr val="F7F7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0" name="Google Shape;3530;p62"/>
              <p:cNvSpPr/>
              <p:nvPr/>
            </p:nvSpPr>
            <p:spPr>
              <a:xfrm>
                <a:off x="-2433180" y="3135690"/>
                <a:ext cx="74588" cy="30774"/>
              </a:xfrm>
              <a:custGeom>
                <a:rect b="b" l="l" r="r" t="t"/>
                <a:pathLst>
                  <a:path extrusionOk="0" h="800" w="1939">
                    <a:moveTo>
                      <a:pt x="406" y="1"/>
                    </a:moveTo>
                    <a:lnTo>
                      <a:pt x="0" y="310"/>
                    </a:lnTo>
                    <a:lnTo>
                      <a:pt x="1938" y="799"/>
                    </a:lnTo>
                    <a:lnTo>
                      <a:pt x="1782" y="349"/>
                    </a:lnTo>
                    <a:lnTo>
                      <a:pt x="406" y="1"/>
                    </a:lnTo>
                    <a:close/>
                  </a:path>
                </a:pathLst>
              </a:custGeom>
              <a:solidFill>
                <a:srgbClr val="5960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1" name="Google Shape;3531;p62"/>
              <p:cNvSpPr/>
              <p:nvPr/>
            </p:nvSpPr>
            <p:spPr>
              <a:xfrm>
                <a:off x="-2517808" y="2602917"/>
                <a:ext cx="61510" cy="88514"/>
              </a:xfrm>
              <a:custGeom>
                <a:rect b="b" l="l" r="r" t="t"/>
                <a:pathLst>
                  <a:path extrusionOk="0" h="2301" w="1599">
                    <a:moveTo>
                      <a:pt x="1014" y="1"/>
                    </a:moveTo>
                    <a:lnTo>
                      <a:pt x="1" y="213"/>
                    </a:lnTo>
                    <a:lnTo>
                      <a:pt x="676" y="2301"/>
                    </a:lnTo>
                    <a:lnTo>
                      <a:pt x="1599" y="2050"/>
                    </a:lnTo>
                    <a:lnTo>
                      <a:pt x="1074" y="213"/>
                    </a:lnTo>
                    <a:lnTo>
                      <a:pt x="1014"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2" name="Google Shape;3532;p62"/>
              <p:cNvSpPr/>
              <p:nvPr/>
            </p:nvSpPr>
            <p:spPr>
              <a:xfrm>
                <a:off x="-2596511" y="2512518"/>
                <a:ext cx="117749" cy="98631"/>
              </a:xfrm>
              <a:custGeom>
                <a:rect b="b" l="l" r="r" t="t"/>
                <a:pathLst>
                  <a:path extrusionOk="0" h="2564" w="3061">
                    <a:moveTo>
                      <a:pt x="2550" y="1"/>
                    </a:moveTo>
                    <a:lnTo>
                      <a:pt x="1" y="579"/>
                    </a:lnTo>
                    <a:lnTo>
                      <a:pt x="2047" y="2563"/>
                    </a:lnTo>
                    <a:lnTo>
                      <a:pt x="3060" y="2351"/>
                    </a:lnTo>
                    <a:lnTo>
                      <a:pt x="25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3" name="Google Shape;3533;p62"/>
              <p:cNvSpPr/>
              <p:nvPr/>
            </p:nvSpPr>
            <p:spPr>
              <a:xfrm>
                <a:off x="-2596511" y="2534752"/>
                <a:ext cx="104709" cy="156678"/>
              </a:xfrm>
              <a:custGeom>
                <a:rect b="b" l="l" r="r" t="t"/>
                <a:pathLst>
                  <a:path extrusionOk="0" h="4073" w="2722">
                    <a:moveTo>
                      <a:pt x="1" y="1"/>
                    </a:moveTo>
                    <a:lnTo>
                      <a:pt x="630" y="2245"/>
                    </a:lnTo>
                    <a:lnTo>
                      <a:pt x="2722" y="4073"/>
                    </a:lnTo>
                    <a:lnTo>
                      <a:pt x="2047" y="1985"/>
                    </a:lnTo>
                    <a:lnTo>
                      <a:pt x="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4" name="Google Shape;3534;p62"/>
              <p:cNvSpPr/>
              <p:nvPr/>
            </p:nvSpPr>
            <p:spPr>
              <a:xfrm>
                <a:off x="-3058961" y="2666773"/>
                <a:ext cx="543700" cy="99438"/>
              </a:xfrm>
              <a:custGeom>
                <a:rect b="b" l="l" r="r" t="t"/>
                <a:pathLst>
                  <a:path extrusionOk="0" h="2585" w="14134">
                    <a:moveTo>
                      <a:pt x="14133" y="1"/>
                    </a:moveTo>
                    <a:lnTo>
                      <a:pt x="2104" y="2200"/>
                    </a:lnTo>
                    <a:lnTo>
                      <a:pt x="2104" y="2200"/>
                    </a:lnTo>
                    <a:lnTo>
                      <a:pt x="13715" y="125"/>
                    </a:lnTo>
                    <a:lnTo>
                      <a:pt x="14133" y="1"/>
                    </a:lnTo>
                    <a:close/>
                    <a:moveTo>
                      <a:pt x="2104" y="2200"/>
                    </a:moveTo>
                    <a:lnTo>
                      <a:pt x="149" y="2549"/>
                    </a:lnTo>
                    <a:lnTo>
                      <a:pt x="0" y="2585"/>
                    </a:lnTo>
                    <a:lnTo>
                      <a:pt x="2104" y="2200"/>
                    </a:lnTo>
                    <a:close/>
                  </a:path>
                </a:pathLst>
              </a:custGeom>
              <a:solidFill>
                <a:srgbClr val="A8A8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5" name="Google Shape;3535;p62"/>
              <p:cNvSpPr/>
              <p:nvPr/>
            </p:nvSpPr>
            <p:spPr>
              <a:xfrm>
                <a:off x="-3069924" y="2577836"/>
                <a:ext cx="549431" cy="135598"/>
              </a:xfrm>
              <a:custGeom>
                <a:rect b="b" l="l" r="r" t="t"/>
                <a:pathLst>
                  <a:path extrusionOk="0" h="3525" w="14283">
                    <a:moveTo>
                      <a:pt x="12982" y="1"/>
                    </a:moveTo>
                    <a:lnTo>
                      <a:pt x="10888" y="428"/>
                    </a:lnTo>
                    <a:lnTo>
                      <a:pt x="10396" y="528"/>
                    </a:lnTo>
                    <a:lnTo>
                      <a:pt x="1" y="2650"/>
                    </a:lnTo>
                    <a:lnTo>
                      <a:pt x="416" y="3525"/>
                    </a:lnTo>
                    <a:lnTo>
                      <a:pt x="11019" y="1614"/>
                    </a:lnTo>
                    <a:lnTo>
                      <a:pt x="11516" y="1524"/>
                    </a:lnTo>
                    <a:lnTo>
                      <a:pt x="14283" y="1025"/>
                    </a:lnTo>
                    <a:lnTo>
                      <a:pt x="1298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6" name="Google Shape;3536;p62"/>
              <p:cNvSpPr/>
              <p:nvPr/>
            </p:nvSpPr>
            <p:spPr>
              <a:xfrm>
                <a:off x="-3059461" y="2631498"/>
                <a:ext cx="559394" cy="134790"/>
              </a:xfrm>
              <a:custGeom>
                <a:rect b="b" l="l" r="r" t="t"/>
                <a:pathLst>
                  <a:path extrusionOk="0" h="3504" w="14542">
                    <a:moveTo>
                      <a:pt x="1" y="2585"/>
                    </a:moveTo>
                    <a:lnTo>
                      <a:pt x="13" y="3503"/>
                    </a:lnTo>
                    <a:lnTo>
                      <a:pt x="10882" y="1907"/>
                    </a:lnTo>
                    <a:lnTo>
                      <a:pt x="11359" y="1836"/>
                    </a:lnTo>
                    <a:lnTo>
                      <a:pt x="14542" y="1368"/>
                    </a:lnTo>
                    <a:lnTo>
                      <a:pt x="14134" y="1"/>
                    </a:lnTo>
                    <a:lnTo>
                      <a:pt x="11345" y="512"/>
                    </a:lnTo>
                    <a:lnTo>
                      <a:pt x="10875" y="598"/>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7" name="Google Shape;3537;p62"/>
              <p:cNvSpPr/>
              <p:nvPr/>
            </p:nvSpPr>
            <p:spPr>
              <a:xfrm>
                <a:off x="-3059461" y="2617265"/>
                <a:ext cx="543700" cy="113710"/>
              </a:xfrm>
              <a:custGeom>
                <a:rect b="b" l="l" r="r" t="t"/>
                <a:pathLst>
                  <a:path extrusionOk="0" h="2956" w="14134">
                    <a:moveTo>
                      <a:pt x="144" y="2500"/>
                    </a:moveTo>
                    <a:lnTo>
                      <a:pt x="1" y="2955"/>
                    </a:lnTo>
                    <a:lnTo>
                      <a:pt x="14134" y="371"/>
                    </a:lnTo>
                    <a:lnTo>
                      <a:pt x="1401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8" name="Google Shape;3538;p62"/>
              <p:cNvSpPr/>
              <p:nvPr/>
            </p:nvSpPr>
            <p:spPr>
              <a:xfrm>
                <a:off x="-2213842" y="2516057"/>
                <a:ext cx="498500" cy="302124"/>
              </a:xfrm>
              <a:custGeom>
                <a:rect b="b" l="l" r="r" t="t"/>
                <a:pathLst>
                  <a:path extrusionOk="0" h="7854" w="12959">
                    <a:moveTo>
                      <a:pt x="12908" y="1"/>
                    </a:moveTo>
                    <a:lnTo>
                      <a:pt x="10087" y="2245"/>
                    </a:lnTo>
                    <a:lnTo>
                      <a:pt x="4146" y="5062"/>
                    </a:lnTo>
                    <a:lnTo>
                      <a:pt x="1934" y="3989"/>
                    </a:lnTo>
                    <a:lnTo>
                      <a:pt x="1914" y="4005"/>
                    </a:lnTo>
                    <a:lnTo>
                      <a:pt x="0" y="5555"/>
                    </a:lnTo>
                    <a:lnTo>
                      <a:pt x="508" y="7853"/>
                    </a:lnTo>
                    <a:lnTo>
                      <a:pt x="587" y="7836"/>
                    </a:lnTo>
                    <a:lnTo>
                      <a:pt x="88" y="5586"/>
                    </a:lnTo>
                    <a:lnTo>
                      <a:pt x="1945" y="4083"/>
                    </a:lnTo>
                    <a:lnTo>
                      <a:pt x="4144" y="5149"/>
                    </a:lnTo>
                    <a:lnTo>
                      <a:pt x="4163" y="5142"/>
                    </a:lnTo>
                    <a:lnTo>
                      <a:pt x="10128" y="2313"/>
                    </a:lnTo>
                    <a:lnTo>
                      <a:pt x="12958" y="64"/>
                    </a:lnTo>
                    <a:lnTo>
                      <a:pt x="1290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9" name="Google Shape;3539;p62"/>
              <p:cNvSpPr/>
              <p:nvPr/>
            </p:nvSpPr>
            <p:spPr>
              <a:xfrm>
                <a:off x="-2123021" y="2238977"/>
                <a:ext cx="151062" cy="96476"/>
              </a:xfrm>
              <a:custGeom>
                <a:rect b="b" l="l" r="r" t="t"/>
                <a:pathLst>
                  <a:path extrusionOk="0" h="2508" w="3927">
                    <a:moveTo>
                      <a:pt x="1560" y="0"/>
                    </a:moveTo>
                    <a:lnTo>
                      <a:pt x="1" y="1282"/>
                    </a:lnTo>
                    <a:lnTo>
                      <a:pt x="1853" y="1243"/>
                    </a:lnTo>
                    <a:lnTo>
                      <a:pt x="3694" y="2508"/>
                    </a:lnTo>
                    <a:lnTo>
                      <a:pt x="3926" y="2272"/>
                    </a:lnTo>
                    <a:lnTo>
                      <a:pt x="156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0" name="Google Shape;3540;p62"/>
              <p:cNvSpPr/>
              <p:nvPr/>
            </p:nvSpPr>
            <p:spPr>
              <a:xfrm>
                <a:off x="-2185799" y="2873650"/>
                <a:ext cx="112056" cy="90206"/>
              </a:xfrm>
              <a:custGeom>
                <a:rect b="b" l="l" r="r" t="t"/>
                <a:pathLst>
                  <a:path extrusionOk="0" h="2345" w="2913">
                    <a:moveTo>
                      <a:pt x="462" y="0"/>
                    </a:moveTo>
                    <a:lnTo>
                      <a:pt x="1" y="479"/>
                    </a:lnTo>
                    <a:lnTo>
                      <a:pt x="197" y="428"/>
                    </a:lnTo>
                    <a:lnTo>
                      <a:pt x="211" y="425"/>
                    </a:lnTo>
                    <a:lnTo>
                      <a:pt x="2082" y="951"/>
                    </a:lnTo>
                    <a:lnTo>
                      <a:pt x="2302" y="1102"/>
                    </a:lnTo>
                    <a:lnTo>
                      <a:pt x="2317" y="1202"/>
                    </a:lnTo>
                    <a:lnTo>
                      <a:pt x="2486" y="2344"/>
                    </a:lnTo>
                    <a:lnTo>
                      <a:pt x="2912" y="1966"/>
                    </a:lnTo>
                    <a:lnTo>
                      <a:pt x="2743" y="825"/>
                    </a:lnTo>
                    <a:lnTo>
                      <a:pt x="2729" y="815"/>
                    </a:lnTo>
                    <a:lnTo>
                      <a:pt x="2286" y="512"/>
                    </a:lnTo>
                    <a:lnTo>
                      <a:pt x="582" y="34"/>
                    </a:lnTo>
                    <a:lnTo>
                      <a:pt x="46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1" name="Google Shape;3541;p62"/>
              <p:cNvSpPr/>
              <p:nvPr/>
            </p:nvSpPr>
            <p:spPr>
              <a:xfrm>
                <a:off x="-1542362" y="2507248"/>
                <a:ext cx="44353" cy="117518"/>
              </a:xfrm>
              <a:custGeom>
                <a:rect b="b" l="l" r="r" t="t"/>
                <a:pathLst>
                  <a:path extrusionOk="0" h="3055" w="1153">
                    <a:moveTo>
                      <a:pt x="466" y="1"/>
                    </a:moveTo>
                    <a:lnTo>
                      <a:pt x="0" y="151"/>
                    </a:lnTo>
                    <a:lnTo>
                      <a:pt x="675" y="1279"/>
                    </a:lnTo>
                    <a:lnTo>
                      <a:pt x="675" y="3054"/>
                    </a:lnTo>
                    <a:lnTo>
                      <a:pt x="1152" y="2869"/>
                    </a:lnTo>
                    <a:lnTo>
                      <a:pt x="1152" y="1147"/>
                    </a:lnTo>
                    <a:lnTo>
                      <a:pt x="46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2" name="Google Shape;3542;p62"/>
              <p:cNvSpPr/>
              <p:nvPr/>
            </p:nvSpPr>
            <p:spPr>
              <a:xfrm>
                <a:off x="-2014506" y="2214050"/>
                <a:ext cx="88821" cy="109863"/>
              </a:xfrm>
              <a:custGeom>
                <a:rect b="b" l="l" r="r" t="t"/>
                <a:pathLst>
                  <a:path extrusionOk="0" h="2856" w="2309">
                    <a:moveTo>
                      <a:pt x="271" y="1"/>
                    </a:moveTo>
                    <a:lnTo>
                      <a:pt x="1" y="407"/>
                    </a:lnTo>
                    <a:lnTo>
                      <a:pt x="1662" y="1044"/>
                    </a:lnTo>
                    <a:lnTo>
                      <a:pt x="1716" y="1107"/>
                    </a:lnTo>
                    <a:lnTo>
                      <a:pt x="1831" y="1236"/>
                    </a:lnTo>
                    <a:lnTo>
                      <a:pt x="1831" y="2856"/>
                    </a:lnTo>
                    <a:lnTo>
                      <a:pt x="2308" y="2001"/>
                    </a:lnTo>
                    <a:lnTo>
                      <a:pt x="2308" y="1055"/>
                    </a:lnTo>
                    <a:lnTo>
                      <a:pt x="2214" y="950"/>
                    </a:lnTo>
                    <a:lnTo>
                      <a:pt x="1970" y="673"/>
                    </a:lnTo>
                    <a:lnTo>
                      <a:pt x="1940" y="641"/>
                    </a:lnTo>
                    <a:lnTo>
                      <a:pt x="27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3" name="Google Shape;3543;p62"/>
              <p:cNvSpPr/>
              <p:nvPr/>
            </p:nvSpPr>
            <p:spPr>
              <a:xfrm>
                <a:off x="-2670060" y="2594300"/>
                <a:ext cx="47584" cy="110556"/>
              </a:xfrm>
              <a:custGeom>
                <a:rect b="b" l="l" r="r" t="t"/>
                <a:pathLst>
                  <a:path extrusionOk="0" h="2874" w="1237">
                    <a:moveTo>
                      <a:pt x="493" y="0"/>
                    </a:moveTo>
                    <a:lnTo>
                      <a:pt x="1" y="100"/>
                    </a:lnTo>
                    <a:lnTo>
                      <a:pt x="624" y="1186"/>
                    </a:lnTo>
                    <a:lnTo>
                      <a:pt x="675" y="1272"/>
                    </a:lnTo>
                    <a:lnTo>
                      <a:pt x="752" y="1565"/>
                    </a:lnTo>
                    <a:lnTo>
                      <a:pt x="759" y="1591"/>
                    </a:lnTo>
                    <a:lnTo>
                      <a:pt x="759" y="2874"/>
                    </a:lnTo>
                    <a:lnTo>
                      <a:pt x="1236" y="2803"/>
                    </a:lnTo>
                    <a:lnTo>
                      <a:pt x="1236" y="1529"/>
                    </a:lnTo>
                    <a:lnTo>
                      <a:pt x="1222" y="1479"/>
                    </a:lnTo>
                    <a:lnTo>
                      <a:pt x="1121" y="1096"/>
                    </a:lnTo>
                    <a:lnTo>
                      <a:pt x="1119" y="1089"/>
                    </a:lnTo>
                    <a:lnTo>
                      <a:pt x="493"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4" name="Google Shape;3544;p62"/>
              <p:cNvSpPr/>
              <p:nvPr/>
            </p:nvSpPr>
            <p:spPr>
              <a:xfrm>
                <a:off x="-2505268" y="2361418"/>
                <a:ext cx="51700" cy="241537"/>
              </a:xfrm>
              <a:custGeom>
                <a:rect b="b" l="l" r="r" t="t"/>
                <a:pathLst>
                  <a:path extrusionOk="0" h="6279" w="1344">
                    <a:moveTo>
                      <a:pt x="619" y="0"/>
                    </a:moveTo>
                    <a:lnTo>
                      <a:pt x="1" y="2633"/>
                    </a:lnTo>
                    <a:lnTo>
                      <a:pt x="688" y="6279"/>
                    </a:lnTo>
                    <a:lnTo>
                      <a:pt x="1344" y="4092"/>
                    </a:lnTo>
                    <a:lnTo>
                      <a:pt x="61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45" name="Google Shape;3545;p62"/>
              <p:cNvGrpSpPr/>
              <p:nvPr/>
            </p:nvGrpSpPr>
            <p:grpSpPr>
              <a:xfrm>
                <a:off x="-3209756" y="2554613"/>
                <a:ext cx="163333" cy="251385"/>
                <a:chOff x="-3916750" y="2838725"/>
                <a:chExt cx="106150" cy="163375"/>
              </a:xfrm>
            </p:grpSpPr>
            <p:sp>
              <p:nvSpPr>
                <p:cNvPr id="3546" name="Google Shape;3546;p62"/>
                <p:cNvSpPr/>
                <p:nvPr/>
              </p:nvSpPr>
              <p:spPr>
                <a:xfrm>
                  <a:off x="-3912025" y="2929400"/>
                  <a:ext cx="97175" cy="72700"/>
                </a:xfrm>
                <a:custGeom>
                  <a:rect b="b" l="l" r="r" t="t"/>
                  <a:pathLst>
                    <a:path extrusionOk="0" h="2908" w="3887">
                      <a:moveTo>
                        <a:pt x="1" y="1686"/>
                      </a:moveTo>
                      <a:lnTo>
                        <a:pt x="1" y="1685"/>
                      </a:lnTo>
                      <a:lnTo>
                        <a:pt x="1" y="62"/>
                      </a:lnTo>
                      <a:lnTo>
                        <a:pt x="3865" y="0"/>
                      </a:lnTo>
                      <a:lnTo>
                        <a:pt x="3865" y="1622"/>
                      </a:lnTo>
                      <a:lnTo>
                        <a:pt x="3862" y="1622"/>
                      </a:lnTo>
                      <a:cubicBezTo>
                        <a:pt x="3886" y="1926"/>
                        <a:pt x="3700" y="2235"/>
                        <a:pt x="3295" y="2468"/>
                      </a:cubicBezTo>
                      <a:cubicBezTo>
                        <a:pt x="2539" y="2904"/>
                        <a:pt x="1316" y="2908"/>
                        <a:pt x="564" y="2474"/>
                      </a:cubicBezTo>
                      <a:cubicBezTo>
                        <a:pt x="190" y="2257"/>
                        <a:pt x="2" y="1975"/>
                        <a:pt x="2" y="1691"/>
                      </a:cubicBezTo>
                      <a:lnTo>
                        <a:pt x="1" y="1691"/>
                      </a:lnTo>
                      <a:lnTo>
                        <a:pt x="1" y="1686"/>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7" name="Google Shape;3547;p62"/>
                <p:cNvSpPr/>
                <p:nvPr/>
              </p:nvSpPr>
              <p:spPr>
                <a:xfrm>
                  <a:off x="-3916750" y="2903025"/>
                  <a:ext cx="106150" cy="55825"/>
                </a:xfrm>
                <a:custGeom>
                  <a:rect b="b" l="l" r="r" t="t"/>
                  <a:pathLst>
                    <a:path extrusionOk="0" h="2233" w="4246">
                      <a:moveTo>
                        <a:pt x="2135" y="1"/>
                      </a:moveTo>
                      <a:cubicBezTo>
                        <a:pt x="1638" y="1"/>
                        <a:pt x="1141" y="110"/>
                        <a:pt x="760" y="329"/>
                      </a:cubicBezTo>
                      <a:cubicBezTo>
                        <a:pt x="3" y="766"/>
                        <a:pt x="0" y="1474"/>
                        <a:pt x="753" y="1907"/>
                      </a:cubicBezTo>
                      <a:cubicBezTo>
                        <a:pt x="1127" y="2124"/>
                        <a:pt x="1618" y="2232"/>
                        <a:pt x="2110" y="2232"/>
                      </a:cubicBezTo>
                      <a:cubicBezTo>
                        <a:pt x="2607" y="2232"/>
                        <a:pt x="3105" y="2122"/>
                        <a:pt x="3486" y="1903"/>
                      </a:cubicBezTo>
                      <a:cubicBezTo>
                        <a:pt x="4243" y="1466"/>
                        <a:pt x="4246" y="758"/>
                        <a:pt x="3494" y="325"/>
                      </a:cubicBezTo>
                      <a:cubicBezTo>
                        <a:pt x="3119" y="109"/>
                        <a:pt x="2627" y="1"/>
                        <a:pt x="213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8" name="Google Shape;3548;p62"/>
                <p:cNvSpPr/>
                <p:nvPr/>
              </p:nvSpPr>
              <p:spPr>
                <a:xfrm>
                  <a:off x="-3903975" y="2906525"/>
                  <a:ext cx="81075" cy="44725"/>
                </a:xfrm>
                <a:custGeom>
                  <a:rect b="b" l="l" r="r" t="t"/>
                  <a:pathLst>
                    <a:path extrusionOk="0" h="1789" w="3243">
                      <a:moveTo>
                        <a:pt x="3223" y="0"/>
                      </a:moveTo>
                      <a:lnTo>
                        <a:pt x="0" y="51"/>
                      </a:lnTo>
                      <a:lnTo>
                        <a:pt x="0" y="860"/>
                      </a:lnTo>
                      <a:lnTo>
                        <a:pt x="0" y="863"/>
                      </a:lnTo>
                      <a:lnTo>
                        <a:pt x="0" y="866"/>
                      </a:lnTo>
                      <a:cubicBezTo>
                        <a:pt x="0" y="1103"/>
                        <a:pt x="157" y="1338"/>
                        <a:pt x="468" y="1518"/>
                      </a:cubicBezTo>
                      <a:cubicBezTo>
                        <a:pt x="781" y="1698"/>
                        <a:pt x="1191" y="1788"/>
                        <a:pt x="1602" y="1788"/>
                      </a:cubicBezTo>
                      <a:cubicBezTo>
                        <a:pt x="2016" y="1788"/>
                        <a:pt x="2431" y="1697"/>
                        <a:pt x="2749" y="1514"/>
                      </a:cubicBezTo>
                      <a:cubicBezTo>
                        <a:pt x="3086" y="1320"/>
                        <a:pt x="3243" y="1061"/>
                        <a:pt x="3223" y="808"/>
                      </a:cubicBezTo>
                      <a:lnTo>
                        <a:pt x="322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9" name="Google Shape;3549;p62"/>
                <p:cNvSpPr/>
                <p:nvPr/>
              </p:nvSpPr>
              <p:spPr>
                <a:xfrm>
                  <a:off x="-3907975" y="2884525"/>
                  <a:ext cx="88575" cy="46575"/>
                </a:xfrm>
                <a:custGeom>
                  <a:rect b="b" l="l" r="r" t="t"/>
                  <a:pathLst>
                    <a:path extrusionOk="0" h="1863" w="3543">
                      <a:moveTo>
                        <a:pt x="1783" y="0"/>
                      </a:moveTo>
                      <a:cubicBezTo>
                        <a:pt x="1369" y="0"/>
                        <a:pt x="953" y="92"/>
                        <a:pt x="635" y="276"/>
                      </a:cubicBezTo>
                      <a:cubicBezTo>
                        <a:pt x="3" y="640"/>
                        <a:pt x="0" y="1229"/>
                        <a:pt x="628" y="1592"/>
                      </a:cubicBezTo>
                      <a:cubicBezTo>
                        <a:pt x="940" y="1772"/>
                        <a:pt x="1350" y="1862"/>
                        <a:pt x="1761" y="1862"/>
                      </a:cubicBezTo>
                      <a:cubicBezTo>
                        <a:pt x="2176" y="1862"/>
                        <a:pt x="2591" y="1771"/>
                        <a:pt x="2909" y="1588"/>
                      </a:cubicBezTo>
                      <a:cubicBezTo>
                        <a:pt x="3540" y="1223"/>
                        <a:pt x="3543" y="634"/>
                        <a:pt x="2915" y="271"/>
                      </a:cubicBezTo>
                      <a:cubicBezTo>
                        <a:pt x="2603" y="90"/>
                        <a:pt x="2194" y="0"/>
                        <a:pt x="17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0" name="Google Shape;3550;p62"/>
                <p:cNvSpPr/>
                <p:nvPr/>
              </p:nvSpPr>
              <p:spPr>
                <a:xfrm>
                  <a:off x="-3884325" y="2871525"/>
                  <a:ext cx="36125" cy="42625"/>
                </a:xfrm>
                <a:custGeom>
                  <a:rect b="b" l="l" r="r" t="t"/>
                  <a:pathLst>
                    <a:path extrusionOk="0" h="1705" w="1445">
                      <a:moveTo>
                        <a:pt x="1435" y="0"/>
                      </a:moveTo>
                      <a:lnTo>
                        <a:pt x="0" y="23"/>
                      </a:lnTo>
                      <a:lnTo>
                        <a:pt x="0" y="1292"/>
                      </a:lnTo>
                      <a:lnTo>
                        <a:pt x="0" y="1294"/>
                      </a:lnTo>
                      <a:cubicBezTo>
                        <a:pt x="2" y="1399"/>
                        <a:pt x="71" y="1503"/>
                        <a:pt x="209" y="1583"/>
                      </a:cubicBezTo>
                      <a:cubicBezTo>
                        <a:pt x="349" y="1664"/>
                        <a:pt x="532" y="1704"/>
                        <a:pt x="715" y="1704"/>
                      </a:cubicBezTo>
                      <a:cubicBezTo>
                        <a:pt x="899" y="1704"/>
                        <a:pt x="1083" y="1663"/>
                        <a:pt x="1225" y="1582"/>
                      </a:cubicBezTo>
                      <a:cubicBezTo>
                        <a:pt x="1374" y="1495"/>
                        <a:pt x="1445" y="1380"/>
                        <a:pt x="1435" y="1268"/>
                      </a:cubicBezTo>
                      <a:lnTo>
                        <a:pt x="143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1" name="Google Shape;3551;p62"/>
                <p:cNvSpPr/>
                <p:nvPr/>
              </p:nvSpPr>
              <p:spPr>
                <a:xfrm>
                  <a:off x="-3896025" y="2838725"/>
                  <a:ext cx="56700" cy="56350"/>
                </a:xfrm>
                <a:custGeom>
                  <a:rect b="b" l="l" r="r" t="t"/>
                  <a:pathLst>
                    <a:path extrusionOk="0" h="2254" w="2268">
                      <a:moveTo>
                        <a:pt x="1157" y="0"/>
                      </a:moveTo>
                      <a:cubicBezTo>
                        <a:pt x="47" y="0"/>
                        <a:pt x="114" y="1302"/>
                        <a:pt x="114" y="1302"/>
                      </a:cubicBezTo>
                      <a:cubicBezTo>
                        <a:pt x="114" y="1302"/>
                        <a:pt x="1" y="2192"/>
                        <a:pt x="954" y="2249"/>
                      </a:cubicBezTo>
                      <a:cubicBezTo>
                        <a:pt x="1008" y="2252"/>
                        <a:pt x="1059" y="2254"/>
                        <a:pt x="1107" y="2254"/>
                      </a:cubicBezTo>
                      <a:cubicBezTo>
                        <a:pt x="2171" y="2254"/>
                        <a:pt x="2172" y="1518"/>
                        <a:pt x="2172" y="1518"/>
                      </a:cubicBezTo>
                      <a:cubicBezTo>
                        <a:pt x="2172" y="1518"/>
                        <a:pt x="2268" y="0"/>
                        <a:pt x="1157" y="0"/>
                      </a:cubicBezTo>
                      <a:close/>
                    </a:path>
                  </a:pathLst>
                </a:custGeom>
                <a:gradFill>
                  <a:gsLst>
                    <a:gs pos="0">
                      <a:schemeClr val="accent1"/>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52" name="Google Shape;3552;p62"/>
              <p:cNvGrpSpPr/>
              <p:nvPr/>
            </p:nvGrpSpPr>
            <p:grpSpPr>
              <a:xfrm>
                <a:off x="-2491885" y="3025377"/>
                <a:ext cx="163333" cy="251385"/>
                <a:chOff x="-3916750" y="2838725"/>
                <a:chExt cx="106150" cy="163375"/>
              </a:xfrm>
            </p:grpSpPr>
            <p:sp>
              <p:nvSpPr>
                <p:cNvPr id="3553" name="Google Shape;3553;p62"/>
                <p:cNvSpPr/>
                <p:nvPr/>
              </p:nvSpPr>
              <p:spPr>
                <a:xfrm>
                  <a:off x="-3912025" y="2929400"/>
                  <a:ext cx="97175" cy="72700"/>
                </a:xfrm>
                <a:custGeom>
                  <a:rect b="b" l="l" r="r" t="t"/>
                  <a:pathLst>
                    <a:path extrusionOk="0" h="2908" w="3887">
                      <a:moveTo>
                        <a:pt x="1" y="1686"/>
                      </a:moveTo>
                      <a:lnTo>
                        <a:pt x="1" y="1685"/>
                      </a:lnTo>
                      <a:lnTo>
                        <a:pt x="1" y="62"/>
                      </a:lnTo>
                      <a:lnTo>
                        <a:pt x="3865" y="0"/>
                      </a:lnTo>
                      <a:lnTo>
                        <a:pt x="3865" y="1622"/>
                      </a:lnTo>
                      <a:lnTo>
                        <a:pt x="3862" y="1622"/>
                      </a:lnTo>
                      <a:cubicBezTo>
                        <a:pt x="3886" y="1926"/>
                        <a:pt x="3700" y="2235"/>
                        <a:pt x="3295" y="2468"/>
                      </a:cubicBezTo>
                      <a:cubicBezTo>
                        <a:pt x="2539" y="2904"/>
                        <a:pt x="1316" y="2908"/>
                        <a:pt x="564" y="2474"/>
                      </a:cubicBezTo>
                      <a:cubicBezTo>
                        <a:pt x="190" y="2257"/>
                        <a:pt x="2" y="1975"/>
                        <a:pt x="2" y="1691"/>
                      </a:cubicBezTo>
                      <a:lnTo>
                        <a:pt x="1" y="1691"/>
                      </a:lnTo>
                      <a:lnTo>
                        <a:pt x="1" y="1686"/>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4" name="Google Shape;3554;p62"/>
                <p:cNvSpPr/>
                <p:nvPr/>
              </p:nvSpPr>
              <p:spPr>
                <a:xfrm>
                  <a:off x="-3916750" y="2903025"/>
                  <a:ext cx="106150" cy="55825"/>
                </a:xfrm>
                <a:custGeom>
                  <a:rect b="b" l="l" r="r" t="t"/>
                  <a:pathLst>
                    <a:path extrusionOk="0" h="2233" w="4246">
                      <a:moveTo>
                        <a:pt x="2135" y="1"/>
                      </a:moveTo>
                      <a:cubicBezTo>
                        <a:pt x="1638" y="1"/>
                        <a:pt x="1141" y="110"/>
                        <a:pt x="760" y="329"/>
                      </a:cubicBezTo>
                      <a:cubicBezTo>
                        <a:pt x="3" y="766"/>
                        <a:pt x="0" y="1474"/>
                        <a:pt x="753" y="1907"/>
                      </a:cubicBezTo>
                      <a:cubicBezTo>
                        <a:pt x="1127" y="2124"/>
                        <a:pt x="1618" y="2232"/>
                        <a:pt x="2110" y="2232"/>
                      </a:cubicBezTo>
                      <a:cubicBezTo>
                        <a:pt x="2607" y="2232"/>
                        <a:pt x="3105" y="2122"/>
                        <a:pt x="3486" y="1903"/>
                      </a:cubicBezTo>
                      <a:cubicBezTo>
                        <a:pt x="4243" y="1466"/>
                        <a:pt x="4246" y="758"/>
                        <a:pt x="3494" y="325"/>
                      </a:cubicBezTo>
                      <a:cubicBezTo>
                        <a:pt x="3119" y="109"/>
                        <a:pt x="2627" y="1"/>
                        <a:pt x="213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5" name="Google Shape;3555;p62"/>
                <p:cNvSpPr/>
                <p:nvPr/>
              </p:nvSpPr>
              <p:spPr>
                <a:xfrm>
                  <a:off x="-3903975" y="2906525"/>
                  <a:ext cx="81075" cy="44725"/>
                </a:xfrm>
                <a:custGeom>
                  <a:rect b="b" l="l" r="r" t="t"/>
                  <a:pathLst>
                    <a:path extrusionOk="0" h="1789" w="3243">
                      <a:moveTo>
                        <a:pt x="3223" y="0"/>
                      </a:moveTo>
                      <a:lnTo>
                        <a:pt x="0" y="51"/>
                      </a:lnTo>
                      <a:lnTo>
                        <a:pt x="0" y="860"/>
                      </a:lnTo>
                      <a:lnTo>
                        <a:pt x="0" y="863"/>
                      </a:lnTo>
                      <a:lnTo>
                        <a:pt x="0" y="866"/>
                      </a:lnTo>
                      <a:cubicBezTo>
                        <a:pt x="0" y="1103"/>
                        <a:pt x="157" y="1338"/>
                        <a:pt x="468" y="1518"/>
                      </a:cubicBezTo>
                      <a:cubicBezTo>
                        <a:pt x="781" y="1698"/>
                        <a:pt x="1191" y="1788"/>
                        <a:pt x="1602" y="1788"/>
                      </a:cubicBezTo>
                      <a:cubicBezTo>
                        <a:pt x="2016" y="1788"/>
                        <a:pt x="2431" y="1697"/>
                        <a:pt x="2749" y="1514"/>
                      </a:cubicBezTo>
                      <a:cubicBezTo>
                        <a:pt x="3086" y="1320"/>
                        <a:pt x="3243" y="1061"/>
                        <a:pt x="3223" y="808"/>
                      </a:cubicBezTo>
                      <a:lnTo>
                        <a:pt x="322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6" name="Google Shape;3556;p62"/>
                <p:cNvSpPr/>
                <p:nvPr/>
              </p:nvSpPr>
              <p:spPr>
                <a:xfrm>
                  <a:off x="-3907975" y="2884525"/>
                  <a:ext cx="88575" cy="46575"/>
                </a:xfrm>
                <a:custGeom>
                  <a:rect b="b" l="l" r="r" t="t"/>
                  <a:pathLst>
                    <a:path extrusionOk="0" h="1863" w="3543">
                      <a:moveTo>
                        <a:pt x="1783" y="0"/>
                      </a:moveTo>
                      <a:cubicBezTo>
                        <a:pt x="1369" y="0"/>
                        <a:pt x="953" y="92"/>
                        <a:pt x="635" y="276"/>
                      </a:cubicBezTo>
                      <a:cubicBezTo>
                        <a:pt x="3" y="640"/>
                        <a:pt x="0" y="1229"/>
                        <a:pt x="628" y="1592"/>
                      </a:cubicBezTo>
                      <a:cubicBezTo>
                        <a:pt x="940" y="1772"/>
                        <a:pt x="1350" y="1862"/>
                        <a:pt x="1761" y="1862"/>
                      </a:cubicBezTo>
                      <a:cubicBezTo>
                        <a:pt x="2176" y="1862"/>
                        <a:pt x="2591" y="1771"/>
                        <a:pt x="2909" y="1588"/>
                      </a:cubicBezTo>
                      <a:cubicBezTo>
                        <a:pt x="3540" y="1223"/>
                        <a:pt x="3543" y="634"/>
                        <a:pt x="2915" y="271"/>
                      </a:cubicBezTo>
                      <a:cubicBezTo>
                        <a:pt x="2603" y="90"/>
                        <a:pt x="2194" y="0"/>
                        <a:pt x="17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7" name="Google Shape;3557;p62"/>
                <p:cNvSpPr/>
                <p:nvPr/>
              </p:nvSpPr>
              <p:spPr>
                <a:xfrm>
                  <a:off x="-3884325" y="2871525"/>
                  <a:ext cx="36125" cy="42625"/>
                </a:xfrm>
                <a:custGeom>
                  <a:rect b="b" l="l" r="r" t="t"/>
                  <a:pathLst>
                    <a:path extrusionOk="0" h="1705" w="1445">
                      <a:moveTo>
                        <a:pt x="1435" y="0"/>
                      </a:moveTo>
                      <a:lnTo>
                        <a:pt x="0" y="23"/>
                      </a:lnTo>
                      <a:lnTo>
                        <a:pt x="0" y="1292"/>
                      </a:lnTo>
                      <a:lnTo>
                        <a:pt x="0" y="1294"/>
                      </a:lnTo>
                      <a:cubicBezTo>
                        <a:pt x="2" y="1399"/>
                        <a:pt x="71" y="1503"/>
                        <a:pt x="209" y="1583"/>
                      </a:cubicBezTo>
                      <a:cubicBezTo>
                        <a:pt x="349" y="1664"/>
                        <a:pt x="532" y="1704"/>
                        <a:pt x="715" y="1704"/>
                      </a:cubicBezTo>
                      <a:cubicBezTo>
                        <a:pt x="899" y="1704"/>
                        <a:pt x="1083" y="1663"/>
                        <a:pt x="1225" y="1582"/>
                      </a:cubicBezTo>
                      <a:cubicBezTo>
                        <a:pt x="1374" y="1495"/>
                        <a:pt x="1445" y="1380"/>
                        <a:pt x="1435" y="1268"/>
                      </a:cubicBezTo>
                      <a:lnTo>
                        <a:pt x="143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8" name="Google Shape;3558;p62"/>
                <p:cNvSpPr/>
                <p:nvPr/>
              </p:nvSpPr>
              <p:spPr>
                <a:xfrm>
                  <a:off x="-3896025" y="2838725"/>
                  <a:ext cx="56700" cy="56350"/>
                </a:xfrm>
                <a:custGeom>
                  <a:rect b="b" l="l" r="r" t="t"/>
                  <a:pathLst>
                    <a:path extrusionOk="0" h="2254" w="2268">
                      <a:moveTo>
                        <a:pt x="1157" y="0"/>
                      </a:moveTo>
                      <a:cubicBezTo>
                        <a:pt x="47" y="0"/>
                        <a:pt x="114" y="1302"/>
                        <a:pt x="114" y="1302"/>
                      </a:cubicBezTo>
                      <a:cubicBezTo>
                        <a:pt x="114" y="1302"/>
                        <a:pt x="1" y="2192"/>
                        <a:pt x="954" y="2249"/>
                      </a:cubicBezTo>
                      <a:cubicBezTo>
                        <a:pt x="1008" y="2252"/>
                        <a:pt x="1059" y="2254"/>
                        <a:pt x="1107" y="2254"/>
                      </a:cubicBezTo>
                      <a:cubicBezTo>
                        <a:pt x="2171" y="2254"/>
                        <a:pt x="2172" y="1518"/>
                        <a:pt x="2172" y="1518"/>
                      </a:cubicBezTo>
                      <a:cubicBezTo>
                        <a:pt x="2172" y="1518"/>
                        <a:pt x="2268" y="0"/>
                        <a:pt x="1157" y="0"/>
                      </a:cubicBezTo>
                      <a:close/>
                    </a:path>
                  </a:pathLst>
                </a:custGeom>
                <a:gradFill>
                  <a:gsLst>
                    <a:gs pos="0">
                      <a:schemeClr val="accent1"/>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559" name="Google Shape;3559;p62"/>
            <p:cNvGrpSpPr/>
            <p:nvPr/>
          </p:nvGrpSpPr>
          <p:grpSpPr>
            <a:xfrm>
              <a:off x="3792143" y="3346195"/>
              <a:ext cx="814292" cy="488991"/>
              <a:chOff x="3357500" y="1620888"/>
              <a:chExt cx="867375" cy="457300"/>
            </a:xfrm>
          </p:grpSpPr>
          <p:sp>
            <p:nvSpPr>
              <p:cNvPr id="3560" name="Google Shape;3560;p62"/>
              <p:cNvSpPr/>
              <p:nvPr/>
            </p:nvSpPr>
            <p:spPr>
              <a:xfrm>
                <a:off x="3782200" y="1681538"/>
                <a:ext cx="442675" cy="329775"/>
              </a:xfrm>
              <a:custGeom>
                <a:rect b="b" l="l" r="r" t="t"/>
                <a:pathLst>
                  <a:path extrusionOk="0" h="13191" w="17707">
                    <a:moveTo>
                      <a:pt x="11091" y="0"/>
                    </a:moveTo>
                    <a:lnTo>
                      <a:pt x="0" y="6481"/>
                    </a:lnTo>
                    <a:lnTo>
                      <a:pt x="11478" y="13191"/>
                    </a:lnTo>
                    <a:cubicBezTo>
                      <a:pt x="11480" y="13189"/>
                      <a:pt x="11486" y="13188"/>
                      <a:pt x="11491" y="13186"/>
                    </a:cubicBezTo>
                    <a:lnTo>
                      <a:pt x="11492" y="13186"/>
                    </a:lnTo>
                    <a:cubicBezTo>
                      <a:pt x="17676" y="9614"/>
                      <a:pt x="17707" y="3820"/>
                      <a:pt x="11561" y="248"/>
                    </a:cubicBezTo>
                    <a:cubicBezTo>
                      <a:pt x="11412" y="159"/>
                      <a:pt x="11246" y="84"/>
                      <a:pt x="11092" y="0"/>
                    </a:cubicBezTo>
                    <a:close/>
                  </a:path>
                </a:pathLst>
              </a:custGeom>
              <a:gradFill>
                <a:gsLst>
                  <a:gs pos="0">
                    <a:schemeClr val="accent1"/>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1" name="Google Shape;3561;p62"/>
              <p:cNvSpPr/>
              <p:nvPr/>
            </p:nvSpPr>
            <p:spPr>
              <a:xfrm>
                <a:off x="3514225" y="1620888"/>
                <a:ext cx="545300" cy="222675"/>
              </a:xfrm>
              <a:custGeom>
                <a:rect b="b" l="l" r="r" t="t"/>
                <a:pathLst>
                  <a:path extrusionOk="0" h="8907" w="21812">
                    <a:moveTo>
                      <a:pt x="11107" y="0"/>
                    </a:moveTo>
                    <a:cubicBezTo>
                      <a:pt x="7098" y="0"/>
                      <a:pt x="3084" y="880"/>
                      <a:pt x="1" y="2642"/>
                    </a:cubicBezTo>
                    <a:lnTo>
                      <a:pt x="10719" y="8907"/>
                    </a:lnTo>
                    <a:lnTo>
                      <a:pt x="21811" y="2426"/>
                    </a:lnTo>
                    <a:cubicBezTo>
                      <a:pt x="18796" y="810"/>
                      <a:pt x="14953" y="0"/>
                      <a:pt x="11107" y="0"/>
                    </a:cubicBezTo>
                    <a:close/>
                  </a:path>
                </a:pathLst>
              </a:custGeom>
              <a:gradFill>
                <a:gsLst>
                  <a:gs pos="0">
                    <a:schemeClr val="accent1"/>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2" name="Google Shape;3562;p62"/>
              <p:cNvSpPr/>
              <p:nvPr/>
            </p:nvSpPr>
            <p:spPr>
              <a:xfrm>
                <a:off x="3503475" y="1843538"/>
                <a:ext cx="565700" cy="234650"/>
              </a:xfrm>
              <a:custGeom>
                <a:rect b="b" l="l" r="r" t="t"/>
                <a:pathLst>
                  <a:path extrusionOk="0" h="9386" w="22628">
                    <a:moveTo>
                      <a:pt x="11149" y="1"/>
                    </a:moveTo>
                    <a:lnTo>
                      <a:pt x="0" y="6523"/>
                    </a:lnTo>
                    <a:cubicBezTo>
                      <a:pt x="102" y="6584"/>
                      <a:pt x="199" y="6648"/>
                      <a:pt x="302" y="6706"/>
                    </a:cubicBezTo>
                    <a:cubicBezTo>
                      <a:pt x="3375" y="8492"/>
                      <a:pt x="7412" y="9385"/>
                      <a:pt x="11455" y="9385"/>
                    </a:cubicBezTo>
                    <a:cubicBezTo>
                      <a:pt x="15492" y="9385"/>
                      <a:pt x="19534" y="8494"/>
                      <a:pt x="22627" y="6711"/>
                    </a:cubicBezTo>
                    <a:lnTo>
                      <a:pt x="11149" y="1"/>
                    </a:lnTo>
                    <a:close/>
                  </a:path>
                </a:pathLst>
              </a:custGeom>
              <a:gradFill>
                <a:gsLst>
                  <a:gs pos="0">
                    <a:schemeClr val="accent1"/>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3" name="Google Shape;3563;p62"/>
              <p:cNvSpPr/>
              <p:nvPr/>
            </p:nvSpPr>
            <p:spPr>
              <a:xfrm>
                <a:off x="3357500" y="1686913"/>
                <a:ext cx="424725" cy="319700"/>
              </a:xfrm>
              <a:custGeom>
                <a:rect b="b" l="l" r="r" t="t"/>
                <a:pathLst>
                  <a:path extrusionOk="0" h="12788" w="16989">
                    <a:moveTo>
                      <a:pt x="6270" y="1"/>
                    </a:moveTo>
                    <a:cubicBezTo>
                      <a:pt x="6253" y="12"/>
                      <a:pt x="6232" y="21"/>
                      <a:pt x="6215" y="33"/>
                    </a:cubicBezTo>
                    <a:lnTo>
                      <a:pt x="6213" y="33"/>
                    </a:lnTo>
                    <a:cubicBezTo>
                      <a:pt x="128" y="3545"/>
                      <a:pt x="0" y="9202"/>
                      <a:pt x="5839" y="12788"/>
                    </a:cubicBezTo>
                    <a:lnTo>
                      <a:pt x="16988" y="6266"/>
                    </a:lnTo>
                    <a:lnTo>
                      <a:pt x="6270" y="1"/>
                    </a:lnTo>
                    <a:close/>
                  </a:path>
                </a:pathLst>
              </a:custGeom>
              <a:gradFill>
                <a:gsLst>
                  <a:gs pos="0">
                    <a:schemeClr val="accent1"/>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64" name="Google Shape;3564;p62"/>
            <p:cNvGrpSpPr/>
            <p:nvPr/>
          </p:nvGrpSpPr>
          <p:grpSpPr>
            <a:xfrm>
              <a:off x="3024078" y="2806336"/>
              <a:ext cx="814292" cy="488991"/>
              <a:chOff x="3357500" y="1620888"/>
              <a:chExt cx="867375" cy="457300"/>
            </a:xfrm>
          </p:grpSpPr>
          <p:sp>
            <p:nvSpPr>
              <p:cNvPr id="3565" name="Google Shape;3565;p62"/>
              <p:cNvSpPr/>
              <p:nvPr/>
            </p:nvSpPr>
            <p:spPr>
              <a:xfrm>
                <a:off x="3782200" y="1681538"/>
                <a:ext cx="442675" cy="329775"/>
              </a:xfrm>
              <a:custGeom>
                <a:rect b="b" l="l" r="r" t="t"/>
                <a:pathLst>
                  <a:path extrusionOk="0" h="13191" w="17707">
                    <a:moveTo>
                      <a:pt x="11091" y="0"/>
                    </a:moveTo>
                    <a:lnTo>
                      <a:pt x="0" y="6481"/>
                    </a:lnTo>
                    <a:lnTo>
                      <a:pt x="11478" y="13191"/>
                    </a:lnTo>
                    <a:cubicBezTo>
                      <a:pt x="11480" y="13189"/>
                      <a:pt x="11486" y="13188"/>
                      <a:pt x="11491" y="13186"/>
                    </a:cubicBezTo>
                    <a:lnTo>
                      <a:pt x="11492" y="13186"/>
                    </a:lnTo>
                    <a:cubicBezTo>
                      <a:pt x="17676" y="9614"/>
                      <a:pt x="17707" y="3820"/>
                      <a:pt x="11561" y="248"/>
                    </a:cubicBezTo>
                    <a:cubicBezTo>
                      <a:pt x="11412" y="159"/>
                      <a:pt x="11246" y="84"/>
                      <a:pt x="11092" y="0"/>
                    </a:cubicBezTo>
                    <a:close/>
                  </a:path>
                </a:pathLst>
              </a:custGeom>
              <a:gradFill>
                <a:gsLst>
                  <a:gs pos="0">
                    <a:schemeClr val="accent1"/>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6" name="Google Shape;3566;p62"/>
              <p:cNvSpPr/>
              <p:nvPr/>
            </p:nvSpPr>
            <p:spPr>
              <a:xfrm>
                <a:off x="3514225" y="1620888"/>
                <a:ext cx="545300" cy="222675"/>
              </a:xfrm>
              <a:custGeom>
                <a:rect b="b" l="l" r="r" t="t"/>
                <a:pathLst>
                  <a:path extrusionOk="0" h="8907" w="21812">
                    <a:moveTo>
                      <a:pt x="11107" y="0"/>
                    </a:moveTo>
                    <a:cubicBezTo>
                      <a:pt x="7098" y="0"/>
                      <a:pt x="3084" y="880"/>
                      <a:pt x="1" y="2642"/>
                    </a:cubicBezTo>
                    <a:lnTo>
                      <a:pt x="10719" y="8907"/>
                    </a:lnTo>
                    <a:lnTo>
                      <a:pt x="21811" y="2426"/>
                    </a:lnTo>
                    <a:cubicBezTo>
                      <a:pt x="18796" y="810"/>
                      <a:pt x="14953" y="0"/>
                      <a:pt x="11107" y="0"/>
                    </a:cubicBezTo>
                    <a:close/>
                  </a:path>
                </a:pathLst>
              </a:custGeom>
              <a:gradFill>
                <a:gsLst>
                  <a:gs pos="0">
                    <a:schemeClr val="accent1"/>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7" name="Google Shape;3567;p62"/>
              <p:cNvSpPr/>
              <p:nvPr/>
            </p:nvSpPr>
            <p:spPr>
              <a:xfrm>
                <a:off x="3503475" y="1843538"/>
                <a:ext cx="565700" cy="234650"/>
              </a:xfrm>
              <a:custGeom>
                <a:rect b="b" l="l" r="r" t="t"/>
                <a:pathLst>
                  <a:path extrusionOk="0" h="9386" w="22628">
                    <a:moveTo>
                      <a:pt x="11149" y="1"/>
                    </a:moveTo>
                    <a:lnTo>
                      <a:pt x="0" y="6523"/>
                    </a:lnTo>
                    <a:cubicBezTo>
                      <a:pt x="102" y="6584"/>
                      <a:pt x="199" y="6648"/>
                      <a:pt x="302" y="6706"/>
                    </a:cubicBezTo>
                    <a:cubicBezTo>
                      <a:pt x="3375" y="8492"/>
                      <a:pt x="7412" y="9385"/>
                      <a:pt x="11455" y="9385"/>
                    </a:cubicBezTo>
                    <a:cubicBezTo>
                      <a:pt x="15492" y="9385"/>
                      <a:pt x="19534" y="8494"/>
                      <a:pt x="22627" y="6711"/>
                    </a:cubicBezTo>
                    <a:lnTo>
                      <a:pt x="11149" y="1"/>
                    </a:lnTo>
                    <a:close/>
                  </a:path>
                </a:pathLst>
              </a:custGeom>
              <a:gradFill>
                <a:gsLst>
                  <a:gs pos="0">
                    <a:schemeClr val="accent1"/>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8" name="Google Shape;3568;p62"/>
              <p:cNvSpPr/>
              <p:nvPr/>
            </p:nvSpPr>
            <p:spPr>
              <a:xfrm>
                <a:off x="3357500" y="1686913"/>
                <a:ext cx="424725" cy="319700"/>
              </a:xfrm>
              <a:custGeom>
                <a:rect b="b" l="l" r="r" t="t"/>
                <a:pathLst>
                  <a:path extrusionOk="0" h="12788" w="16989">
                    <a:moveTo>
                      <a:pt x="6270" y="1"/>
                    </a:moveTo>
                    <a:cubicBezTo>
                      <a:pt x="6253" y="12"/>
                      <a:pt x="6232" y="21"/>
                      <a:pt x="6215" y="33"/>
                    </a:cubicBezTo>
                    <a:lnTo>
                      <a:pt x="6213" y="33"/>
                    </a:lnTo>
                    <a:cubicBezTo>
                      <a:pt x="128" y="3545"/>
                      <a:pt x="0" y="9202"/>
                      <a:pt x="5839" y="12788"/>
                    </a:cubicBezTo>
                    <a:lnTo>
                      <a:pt x="16988" y="6266"/>
                    </a:lnTo>
                    <a:lnTo>
                      <a:pt x="6270" y="1"/>
                    </a:lnTo>
                    <a:close/>
                  </a:path>
                </a:pathLst>
              </a:custGeom>
              <a:gradFill>
                <a:gsLst>
                  <a:gs pos="0">
                    <a:schemeClr val="accent1"/>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69" name="Google Shape;3569;p62"/>
            <p:cNvGrpSpPr/>
            <p:nvPr/>
          </p:nvGrpSpPr>
          <p:grpSpPr>
            <a:xfrm>
              <a:off x="4482582" y="1987423"/>
              <a:ext cx="814292" cy="488991"/>
              <a:chOff x="3357500" y="1620888"/>
              <a:chExt cx="867375" cy="457300"/>
            </a:xfrm>
          </p:grpSpPr>
          <p:sp>
            <p:nvSpPr>
              <p:cNvPr id="3570" name="Google Shape;3570;p62"/>
              <p:cNvSpPr/>
              <p:nvPr/>
            </p:nvSpPr>
            <p:spPr>
              <a:xfrm>
                <a:off x="3782200" y="1681538"/>
                <a:ext cx="442675" cy="329775"/>
              </a:xfrm>
              <a:custGeom>
                <a:rect b="b" l="l" r="r" t="t"/>
                <a:pathLst>
                  <a:path extrusionOk="0" h="13191" w="17707">
                    <a:moveTo>
                      <a:pt x="11091" y="0"/>
                    </a:moveTo>
                    <a:lnTo>
                      <a:pt x="0" y="6481"/>
                    </a:lnTo>
                    <a:lnTo>
                      <a:pt x="11478" y="13191"/>
                    </a:lnTo>
                    <a:cubicBezTo>
                      <a:pt x="11480" y="13189"/>
                      <a:pt x="11486" y="13188"/>
                      <a:pt x="11491" y="13186"/>
                    </a:cubicBezTo>
                    <a:lnTo>
                      <a:pt x="11492" y="13186"/>
                    </a:lnTo>
                    <a:cubicBezTo>
                      <a:pt x="17676" y="9614"/>
                      <a:pt x="17707" y="3820"/>
                      <a:pt x="11561" y="248"/>
                    </a:cubicBezTo>
                    <a:cubicBezTo>
                      <a:pt x="11412" y="159"/>
                      <a:pt x="11246" y="84"/>
                      <a:pt x="11092" y="0"/>
                    </a:cubicBezTo>
                    <a:close/>
                  </a:path>
                </a:pathLst>
              </a:custGeom>
              <a:gradFill>
                <a:gsLst>
                  <a:gs pos="0">
                    <a:schemeClr val="accent1"/>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1" name="Google Shape;3571;p62"/>
              <p:cNvSpPr/>
              <p:nvPr/>
            </p:nvSpPr>
            <p:spPr>
              <a:xfrm>
                <a:off x="3514225" y="1620888"/>
                <a:ext cx="545300" cy="222675"/>
              </a:xfrm>
              <a:custGeom>
                <a:rect b="b" l="l" r="r" t="t"/>
                <a:pathLst>
                  <a:path extrusionOk="0" h="8907" w="21812">
                    <a:moveTo>
                      <a:pt x="11107" y="0"/>
                    </a:moveTo>
                    <a:cubicBezTo>
                      <a:pt x="7098" y="0"/>
                      <a:pt x="3084" y="880"/>
                      <a:pt x="1" y="2642"/>
                    </a:cubicBezTo>
                    <a:lnTo>
                      <a:pt x="10719" y="8907"/>
                    </a:lnTo>
                    <a:lnTo>
                      <a:pt x="21811" y="2426"/>
                    </a:lnTo>
                    <a:cubicBezTo>
                      <a:pt x="18796" y="810"/>
                      <a:pt x="14953" y="0"/>
                      <a:pt x="11107" y="0"/>
                    </a:cubicBezTo>
                    <a:close/>
                  </a:path>
                </a:pathLst>
              </a:custGeom>
              <a:gradFill>
                <a:gsLst>
                  <a:gs pos="0">
                    <a:schemeClr val="accent1"/>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2" name="Google Shape;3572;p62"/>
              <p:cNvSpPr/>
              <p:nvPr/>
            </p:nvSpPr>
            <p:spPr>
              <a:xfrm>
                <a:off x="3503475" y="1843538"/>
                <a:ext cx="565700" cy="234650"/>
              </a:xfrm>
              <a:custGeom>
                <a:rect b="b" l="l" r="r" t="t"/>
                <a:pathLst>
                  <a:path extrusionOk="0" h="9386" w="22628">
                    <a:moveTo>
                      <a:pt x="11149" y="1"/>
                    </a:moveTo>
                    <a:lnTo>
                      <a:pt x="0" y="6523"/>
                    </a:lnTo>
                    <a:cubicBezTo>
                      <a:pt x="102" y="6584"/>
                      <a:pt x="199" y="6648"/>
                      <a:pt x="302" y="6706"/>
                    </a:cubicBezTo>
                    <a:cubicBezTo>
                      <a:pt x="3375" y="8492"/>
                      <a:pt x="7412" y="9385"/>
                      <a:pt x="11455" y="9385"/>
                    </a:cubicBezTo>
                    <a:cubicBezTo>
                      <a:pt x="15492" y="9385"/>
                      <a:pt x="19534" y="8494"/>
                      <a:pt x="22627" y="6711"/>
                    </a:cubicBezTo>
                    <a:lnTo>
                      <a:pt x="11149" y="1"/>
                    </a:lnTo>
                    <a:close/>
                  </a:path>
                </a:pathLst>
              </a:custGeom>
              <a:gradFill>
                <a:gsLst>
                  <a:gs pos="0">
                    <a:schemeClr val="accent1"/>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3" name="Google Shape;3573;p62"/>
              <p:cNvSpPr/>
              <p:nvPr/>
            </p:nvSpPr>
            <p:spPr>
              <a:xfrm>
                <a:off x="3357500" y="1686913"/>
                <a:ext cx="424725" cy="319700"/>
              </a:xfrm>
              <a:custGeom>
                <a:rect b="b" l="l" r="r" t="t"/>
                <a:pathLst>
                  <a:path extrusionOk="0" h="12788" w="16989">
                    <a:moveTo>
                      <a:pt x="6270" y="1"/>
                    </a:moveTo>
                    <a:cubicBezTo>
                      <a:pt x="6253" y="12"/>
                      <a:pt x="6232" y="21"/>
                      <a:pt x="6215" y="33"/>
                    </a:cubicBezTo>
                    <a:lnTo>
                      <a:pt x="6213" y="33"/>
                    </a:lnTo>
                    <a:cubicBezTo>
                      <a:pt x="128" y="3545"/>
                      <a:pt x="0" y="9202"/>
                      <a:pt x="5839" y="12788"/>
                    </a:cubicBezTo>
                    <a:lnTo>
                      <a:pt x="16988" y="6266"/>
                    </a:lnTo>
                    <a:lnTo>
                      <a:pt x="6270" y="1"/>
                    </a:lnTo>
                    <a:close/>
                  </a:path>
                </a:pathLst>
              </a:custGeom>
              <a:gradFill>
                <a:gsLst>
                  <a:gs pos="0">
                    <a:schemeClr val="accent1"/>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74" name="Google Shape;3574;p62"/>
            <p:cNvGrpSpPr/>
            <p:nvPr/>
          </p:nvGrpSpPr>
          <p:grpSpPr>
            <a:xfrm>
              <a:off x="5311667" y="2439653"/>
              <a:ext cx="814292" cy="488991"/>
              <a:chOff x="3357500" y="1620888"/>
              <a:chExt cx="867375" cy="457300"/>
            </a:xfrm>
          </p:grpSpPr>
          <p:sp>
            <p:nvSpPr>
              <p:cNvPr id="3575" name="Google Shape;3575;p62"/>
              <p:cNvSpPr/>
              <p:nvPr/>
            </p:nvSpPr>
            <p:spPr>
              <a:xfrm>
                <a:off x="3782200" y="1681538"/>
                <a:ext cx="442675" cy="329775"/>
              </a:xfrm>
              <a:custGeom>
                <a:rect b="b" l="l" r="r" t="t"/>
                <a:pathLst>
                  <a:path extrusionOk="0" h="13191" w="17707">
                    <a:moveTo>
                      <a:pt x="11091" y="0"/>
                    </a:moveTo>
                    <a:lnTo>
                      <a:pt x="0" y="6481"/>
                    </a:lnTo>
                    <a:lnTo>
                      <a:pt x="11478" y="13191"/>
                    </a:lnTo>
                    <a:cubicBezTo>
                      <a:pt x="11480" y="13189"/>
                      <a:pt x="11486" y="13188"/>
                      <a:pt x="11491" y="13186"/>
                    </a:cubicBezTo>
                    <a:lnTo>
                      <a:pt x="11492" y="13186"/>
                    </a:lnTo>
                    <a:cubicBezTo>
                      <a:pt x="17676" y="9614"/>
                      <a:pt x="17707" y="3820"/>
                      <a:pt x="11561" y="248"/>
                    </a:cubicBezTo>
                    <a:cubicBezTo>
                      <a:pt x="11412" y="159"/>
                      <a:pt x="11246" y="84"/>
                      <a:pt x="11092" y="0"/>
                    </a:cubicBezTo>
                    <a:close/>
                  </a:path>
                </a:pathLst>
              </a:custGeom>
              <a:gradFill>
                <a:gsLst>
                  <a:gs pos="0">
                    <a:schemeClr val="accent1"/>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6" name="Google Shape;3576;p62"/>
              <p:cNvSpPr/>
              <p:nvPr/>
            </p:nvSpPr>
            <p:spPr>
              <a:xfrm>
                <a:off x="3514225" y="1620888"/>
                <a:ext cx="545300" cy="222675"/>
              </a:xfrm>
              <a:custGeom>
                <a:rect b="b" l="l" r="r" t="t"/>
                <a:pathLst>
                  <a:path extrusionOk="0" h="8907" w="21812">
                    <a:moveTo>
                      <a:pt x="11107" y="0"/>
                    </a:moveTo>
                    <a:cubicBezTo>
                      <a:pt x="7098" y="0"/>
                      <a:pt x="3084" y="880"/>
                      <a:pt x="1" y="2642"/>
                    </a:cubicBezTo>
                    <a:lnTo>
                      <a:pt x="10719" y="8907"/>
                    </a:lnTo>
                    <a:lnTo>
                      <a:pt x="21811" y="2426"/>
                    </a:lnTo>
                    <a:cubicBezTo>
                      <a:pt x="18796" y="810"/>
                      <a:pt x="14953" y="0"/>
                      <a:pt x="11107" y="0"/>
                    </a:cubicBezTo>
                    <a:close/>
                  </a:path>
                </a:pathLst>
              </a:custGeom>
              <a:gradFill>
                <a:gsLst>
                  <a:gs pos="0">
                    <a:schemeClr val="accent1"/>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7" name="Google Shape;3577;p62"/>
              <p:cNvSpPr/>
              <p:nvPr/>
            </p:nvSpPr>
            <p:spPr>
              <a:xfrm>
                <a:off x="3503475" y="1843538"/>
                <a:ext cx="565700" cy="234650"/>
              </a:xfrm>
              <a:custGeom>
                <a:rect b="b" l="l" r="r" t="t"/>
                <a:pathLst>
                  <a:path extrusionOk="0" h="9386" w="22628">
                    <a:moveTo>
                      <a:pt x="11149" y="1"/>
                    </a:moveTo>
                    <a:lnTo>
                      <a:pt x="0" y="6523"/>
                    </a:lnTo>
                    <a:cubicBezTo>
                      <a:pt x="102" y="6584"/>
                      <a:pt x="199" y="6648"/>
                      <a:pt x="302" y="6706"/>
                    </a:cubicBezTo>
                    <a:cubicBezTo>
                      <a:pt x="3375" y="8492"/>
                      <a:pt x="7412" y="9385"/>
                      <a:pt x="11455" y="9385"/>
                    </a:cubicBezTo>
                    <a:cubicBezTo>
                      <a:pt x="15492" y="9385"/>
                      <a:pt x="19534" y="8494"/>
                      <a:pt x="22627" y="6711"/>
                    </a:cubicBezTo>
                    <a:lnTo>
                      <a:pt x="11149" y="1"/>
                    </a:lnTo>
                    <a:close/>
                  </a:path>
                </a:pathLst>
              </a:custGeom>
              <a:gradFill>
                <a:gsLst>
                  <a:gs pos="0">
                    <a:schemeClr val="accent1"/>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8" name="Google Shape;3578;p62"/>
              <p:cNvSpPr/>
              <p:nvPr/>
            </p:nvSpPr>
            <p:spPr>
              <a:xfrm>
                <a:off x="3357500" y="1686913"/>
                <a:ext cx="424725" cy="319700"/>
              </a:xfrm>
              <a:custGeom>
                <a:rect b="b" l="l" r="r" t="t"/>
                <a:pathLst>
                  <a:path extrusionOk="0" h="12788" w="16989">
                    <a:moveTo>
                      <a:pt x="6270" y="1"/>
                    </a:moveTo>
                    <a:cubicBezTo>
                      <a:pt x="6253" y="12"/>
                      <a:pt x="6232" y="21"/>
                      <a:pt x="6215" y="33"/>
                    </a:cubicBezTo>
                    <a:lnTo>
                      <a:pt x="6213" y="33"/>
                    </a:lnTo>
                    <a:cubicBezTo>
                      <a:pt x="128" y="3545"/>
                      <a:pt x="0" y="9202"/>
                      <a:pt x="5839" y="12788"/>
                    </a:cubicBezTo>
                    <a:lnTo>
                      <a:pt x="16988" y="6266"/>
                    </a:lnTo>
                    <a:lnTo>
                      <a:pt x="6270" y="1"/>
                    </a:lnTo>
                    <a:close/>
                  </a:path>
                </a:pathLst>
              </a:custGeom>
              <a:gradFill>
                <a:gsLst>
                  <a:gs pos="0">
                    <a:schemeClr val="accent1"/>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579" name="Google Shape;3579;p62"/>
          <p:cNvGrpSpPr/>
          <p:nvPr/>
        </p:nvGrpSpPr>
        <p:grpSpPr>
          <a:xfrm>
            <a:off x="7611832" y="2912822"/>
            <a:ext cx="1010643" cy="1507753"/>
            <a:chOff x="7237532" y="867522"/>
            <a:chExt cx="1010643" cy="1507753"/>
          </a:xfrm>
        </p:grpSpPr>
        <p:grpSp>
          <p:nvGrpSpPr>
            <p:cNvPr id="3580" name="Google Shape;3580;p62"/>
            <p:cNvGrpSpPr/>
            <p:nvPr/>
          </p:nvGrpSpPr>
          <p:grpSpPr>
            <a:xfrm>
              <a:off x="7237532" y="867522"/>
              <a:ext cx="962959" cy="1016406"/>
              <a:chOff x="-3171395" y="736983"/>
              <a:chExt cx="1712232" cy="1807587"/>
            </a:xfrm>
          </p:grpSpPr>
          <p:grpSp>
            <p:nvGrpSpPr>
              <p:cNvPr id="3581" name="Google Shape;3581;p62"/>
              <p:cNvGrpSpPr/>
              <p:nvPr/>
            </p:nvGrpSpPr>
            <p:grpSpPr>
              <a:xfrm>
                <a:off x="-3128356" y="827596"/>
                <a:ext cx="1626149" cy="1626342"/>
                <a:chOff x="-4570025" y="-195475"/>
                <a:chExt cx="1932900" cy="1932900"/>
              </a:xfrm>
            </p:grpSpPr>
            <p:sp>
              <p:nvSpPr>
                <p:cNvPr id="3582" name="Google Shape;3582;p62"/>
                <p:cNvSpPr/>
                <p:nvPr/>
              </p:nvSpPr>
              <p:spPr>
                <a:xfrm>
                  <a:off x="-4260385" y="114186"/>
                  <a:ext cx="1313700" cy="1313700"/>
                </a:xfrm>
                <a:prstGeom prst="mathPlus">
                  <a:avLst>
                    <a:gd fmla="val 5816" name="adj1"/>
                  </a:avLst>
                </a:pr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3" name="Google Shape;3583;p62"/>
                <p:cNvSpPr/>
                <p:nvPr/>
              </p:nvSpPr>
              <p:spPr>
                <a:xfrm>
                  <a:off x="-4570025" y="-195475"/>
                  <a:ext cx="1932900" cy="1932900"/>
                </a:xfrm>
                <a:prstGeom prst="donut">
                  <a:avLst>
                    <a:gd fmla="val 4017" name="adj"/>
                  </a:avLst>
                </a:pr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84" name="Google Shape;3584;p62"/>
              <p:cNvGrpSpPr/>
              <p:nvPr/>
            </p:nvGrpSpPr>
            <p:grpSpPr>
              <a:xfrm>
                <a:off x="-3171395" y="736983"/>
                <a:ext cx="1712232" cy="1807587"/>
                <a:chOff x="-1141405" y="2245329"/>
                <a:chExt cx="336848" cy="355600"/>
              </a:xfrm>
            </p:grpSpPr>
            <p:sp>
              <p:nvSpPr>
                <p:cNvPr id="3585" name="Google Shape;3585;p62"/>
                <p:cNvSpPr/>
                <p:nvPr/>
              </p:nvSpPr>
              <p:spPr>
                <a:xfrm>
                  <a:off x="-1139686" y="2245329"/>
                  <a:ext cx="44780" cy="45688"/>
                </a:xfrm>
                <a:custGeom>
                  <a:rect b="b" l="l" r="r" t="t"/>
                  <a:pathLst>
                    <a:path extrusionOk="0" h="498" w="860">
                      <a:moveTo>
                        <a:pt x="1" y="1"/>
                      </a:moveTo>
                      <a:lnTo>
                        <a:pt x="172" y="498"/>
                      </a:lnTo>
                      <a:lnTo>
                        <a:pt x="859" y="98"/>
                      </a:lnTo>
                      <a:lnTo>
                        <a:pt x="1" y="1"/>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6" name="Google Shape;3586;p62"/>
                <p:cNvSpPr/>
                <p:nvPr/>
              </p:nvSpPr>
              <p:spPr>
                <a:xfrm>
                  <a:off x="-849337" y="2553865"/>
                  <a:ext cx="44780" cy="45688"/>
                </a:xfrm>
                <a:custGeom>
                  <a:rect b="b" l="l" r="r" t="t"/>
                  <a:pathLst>
                    <a:path extrusionOk="0" h="498" w="860">
                      <a:moveTo>
                        <a:pt x="688" y="0"/>
                      </a:moveTo>
                      <a:lnTo>
                        <a:pt x="1" y="400"/>
                      </a:lnTo>
                      <a:lnTo>
                        <a:pt x="859" y="497"/>
                      </a:lnTo>
                      <a:lnTo>
                        <a:pt x="688" y="0"/>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7" name="Google Shape;3587;p62"/>
                <p:cNvSpPr/>
                <p:nvPr/>
              </p:nvSpPr>
              <p:spPr>
                <a:xfrm>
                  <a:off x="-861730" y="2245329"/>
                  <a:ext cx="44676" cy="45688"/>
                </a:xfrm>
                <a:custGeom>
                  <a:rect b="b" l="l" r="r" t="t"/>
                  <a:pathLst>
                    <a:path extrusionOk="0" h="498" w="858">
                      <a:moveTo>
                        <a:pt x="857" y="1"/>
                      </a:moveTo>
                      <a:lnTo>
                        <a:pt x="0" y="98"/>
                      </a:lnTo>
                      <a:lnTo>
                        <a:pt x="693" y="498"/>
                      </a:lnTo>
                      <a:lnTo>
                        <a:pt x="857" y="1"/>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8" name="Google Shape;3588;p62"/>
                <p:cNvSpPr/>
                <p:nvPr/>
              </p:nvSpPr>
              <p:spPr>
                <a:xfrm>
                  <a:off x="-1141405" y="2555241"/>
                  <a:ext cx="44728" cy="45688"/>
                </a:xfrm>
                <a:custGeom>
                  <a:rect b="b" l="l" r="r" t="t"/>
                  <a:pathLst>
                    <a:path extrusionOk="0" h="498" w="859">
                      <a:moveTo>
                        <a:pt x="166" y="1"/>
                      </a:moveTo>
                      <a:lnTo>
                        <a:pt x="0" y="498"/>
                      </a:lnTo>
                      <a:lnTo>
                        <a:pt x="0" y="498"/>
                      </a:lnTo>
                      <a:lnTo>
                        <a:pt x="858" y="401"/>
                      </a:lnTo>
                      <a:lnTo>
                        <a:pt x="166" y="1"/>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589" name="Google Shape;3589;p62"/>
            <p:cNvSpPr/>
            <p:nvPr/>
          </p:nvSpPr>
          <p:spPr>
            <a:xfrm>
              <a:off x="7853375" y="1980775"/>
              <a:ext cx="394800" cy="394500"/>
            </a:xfrm>
            <a:prstGeom prst="ellipse">
              <a:avLst/>
            </a:prstGeom>
            <a:gradFill>
              <a:gsLst>
                <a:gs pos="0">
                  <a:schemeClr val="accent1"/>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3" name="Shape 3593"/>
        <p:cNvGrpSpPr/>
        <p:nvPr/>
      </p:nvGrpSpPr>
      <p:grpSpPr>
        <a:xfrm>
          <a:off x="0" y="0"/>
          <a:ext cx="0" cy="0"/>
          <a:chOff x="0" y="0"/>
          <a:chExt cx="0" cy="0"/>
        </a:xfrm>
      </p:grpSpPr>
      <p:sp>
        <p:nvSpPr>
          <p:cNvPr id="3594" name="Google Shape;3594;p63"/>
          <p:cNvSpPr txBox="1"/>
          <p:nvPr>
            <p:ph type="title"/>
          </p:nvPr>
        </p:nvSpPr>
        <p:spPr>
          <a:xfrm>
            <a:off x="720000" y="2414400"/>
            <a:ext cx="5404800" cy="84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WEBSITE</a:t>
            </a:r>
            <a:endParaRPr/>
          </a:p>
        </p:txBody>
      </p:sp>
      <p:sp>
        <p:nvSpPr>
          <p:cNvPr id="3595" name="Google Shape;3595;p63"/>
          <p:cNvSpPr txBox="1"/>
          <p:nvPr>
            <p:ph idx="1" type="subTitle"/>
          </p:nvPr>
        </p:nvSpPr>
        <p:spPr>
          <a:xfrm>
            <a:off x="720000" y="3256200"/>
            <a:ext cx="4032600" cy="47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3596" name="Google Shape;3596;p63"/>
          <p:cNvSpPr txBox="1"/>
          <p:nvPr>
            <p:ph idx="2" type="title"/>
          </p:nvPr>
        </p:nvSpPr>
        <p:spPr>
          <a:xfrm>
            <a:off x="720000" y="1489200"/>
            <a:ext cx="17973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09</a:t>
            </a:r>
            <a:endParaRPr/>
          </a:p>
        </p:txBody>
      </p:sp>
      <p:sp>
        <p:nvSpPr>
          <p:cNvPr id="3597" name="Google Shape;3597;p63"/>
          <p:cNvSpPr/>
          <p:nvPr/>
        </p:nvSpPr>
        <p:spPr>
          <a:xfrm>
            <a:off x="796601" y="3731700"/>
            <a:ext cx="3775500" cy="215700"/>
          </a:xfrm>
          <a:prstGeom prst="parallelogram">
            <a:avLst>
              <a:gd fmla="val 25000" name="adj"/>
            </a:avLst>
          </a:prstGeom>
          <a:gradFill>
            <a:gsLst>
              <a:gs pos="0">
                <a:schemeClr val="accent1"/>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solidFill>
                  <a:schemeClr val="hlink"/>
                </a:solidFill>
                <a:uFill>
                  <a:noFill/>
                </a:uFill>
                <a:hlinkClick r:id="rId3"/>
              </a:rPr>
              <a:t>https://5g-dove.github.io/</a:t>
            </a:r>
            <a:endParaRPr sz="1100"/>
          </a:p>
        </p:txBody>
      </p:sp>
      <p:grpSp>
        <p:nvGrpSpPr>
          <p:cNvPr id="3598" name="Google Shape;3598;p63"/>
          <p:cNvGrpSpPr/>
          <p:nvPr/>
        </p:nvGrpSpPr>
        <p:grpSpPr>
          <a:xfrm>
            <a:off x="6012763" y="3797743"/>
            <a:ext cx="538155" cy="568125"/>
            <a:chOff x="-3171395" y="736983"/>
            <a:chExt cx="1712232" cy="1807587"/>
          </a:xfrm>
        </p:grpSpPr>
        <p:grpSp>
          <p:nvGrpSpPr>
            <p:cNvPr id="3599" name="Google Shape;3599;p63"/>
            <p:cNvGrpSpPr/>
            <p:nvPr/>
          </p:nvGrpSpPr>
          <p:grpSpPr>
            <a:xfrm>
              <a:off x="-3128356" y="827596"/>
              <a:ext cx="1626149" cy="1626342"/>
              <a:chOff x="-4570025" y="-195475"/>
              <a:chExt cx="1932900" cy="1932900"/>
            </a:xfrm>
          </p:grpSpPr>
          <p:sp>
            <p:nvSpPr>
              <p:cNvPr id="3600" name="Google Shape;3600;p63"/>
              <p:cNvSpPr/>
              <p:nvPr/>
            </p:nvSpPr>
            <p:spPr>
              <a:xfrm>
                <a:off x="-4260385" y="114186"/>
                <a:ext cx="1313700" cy="1313700"/>
              </a:xfrm>
              <a:prstGeom prst="mathPlus">
                <a:avLst>
                  <a:gd fmla="val 5816" name="adj1"/>
                </a:avLst>
              </a:pr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1" name="Google Shape;3601;p63"/>
              <p:cNvSpPr/>
              <p:nvPr/>
            </p:nvSpPr>
            <p:spPr>
              <a:xfrm>
                <a:off x="-4570025" y="-195475"/>
                <a:ext cx="1932900" cy="1932900"/>
              </a:xfrm>
              <a:prstGeom prst="donut">
                <a:avLst>
                  <a:gd fmla="val 4017" name="adj"/>
                </a:avLst>
              </a:pr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02" name="Google Shape;3602;p63"/>
            <p:cNvGrpSpPr/>
            <p:nvPr/>
          </p:nvGrpSpPr>
          <p:grpSpPr>
            <a:xfrm>
              <a:off x="-3171395" y="736983"/>
              <a:ext cx="1712232" cy="1807587"/>
              <a:chOff x="-1141405" y="2245329"/>
              <a:chExt cx="336848" cy="355600"/>
            </a:xfrm>
          </p:grpSpPr>
          <p:sp>
            <p:nvSpPr>
              <p:cNvPr id="3603" name="Google Shape;3603;p63"/>
              <p:cNvSpPr/>
              <p:nvPr/>
            </p:nvSpPr>
            <p:spPr>
              <a:xfrm>
                <a:off x="-1139686" y="2245329"/>
                <a:ext cx="44780" cy="45688"/>
              </a:xfrm>
              <a:custGeom>
                <a:rect b="b" l="l" r="r" t="t"/>
                <a:pathLst>
                  <a:path extrusionOk="0" h="498" w="860">
                    <a:moveTo>
                      <a:pt x="1" y="1"/>
                    </a:moveTo>
                    <a:lnTo>
                      <a:pt x="172" y="498"/>
                    </a:lnTo>
                    <a:lnTo>
                      <a:pt x="859" y="98"/>
                    </a:lnTo>
                    <a:lnTo>
                      <a:pt x="1" y="1"/>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4" name="Google Shape;3604;p63"/>
              <p:cNvSpPr/>
              <p:nvPr/>
            </p:nvSpPr>
            <p:spPr>
              <a:xfrm>
                <a:off x="-849337" y="2553865"/>
                <a:ext cx="44780" cy="45688"/>
              </a:xfrm>
              <a:custGeom>
                <a:rect b="b" l="l" r="r" t="t"/>
                <a:pathLst>
                  <a:path extrusionOk="0" h="498" w="860">
                    <a:moveTo>
                      <a:pt x="688" y="0"/>
                    </a:moveTo>
                    <a:lnTo>
                      <a:pt x="1" y="400"/>
                    </a:lnTo>
                    <a:lnTo>
                      <a:pt x="859" y="497"/>
                    </a:lnTo>
                    <a:lnTo>
                      <a:pt x="688" y="0"/>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5" name="Google Shape;3605;p63"/>
              <p:cNvSpPr/>
              <p:nvPr/>
            </p:nvSpPr>
            <p:spPr>
              <a:xfrm>
                <a:off x="-861730" y="2245329"/>
                <a:ext cx="44676" cy="45688"/>
              </a:xfrm>
              <a:custGeom>
                <a:rect b="b" l="l" r="r" t="t"/>
                <a:pathLst>
                  <a:path extrusionOk="0" h="498" w="858">
                    <a:moveTo>
                      <a:pt x="857" y="1"/>
                    </a:moveTo>
                    <a:lnTo>
                      <a:pt x="0" y="98"/>
                    </a:lnTo>
                    <a:lnTo>
                      <a:pt x="693" y="498"/>
                    </a:lnTo>
                    <a:lnTo>
                      <a:pt x="857" y="1"/>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6" name="Google Shape;3606;p63"/>
              <p:cNvSpPr/>
              <p:nvPr/>
            </p:nvSpPr>
            <p:spPr>
              <a:xfrm>
                <a:off x="-1141405" y="2555241"/>
                <a:ext cx="44728" cy="45688"/>
              </a:xfrm>
              <a:custGeom>
                <a:rect b="b" l="l" r="r" t="t"/>
                <a:pathLst>
                  <a:path extrusionOk="0" h="498" w="859">
                    <a:moveTo>
                      <a:pt x="166" y="1"/>
                    </a:moveTo>
                    <a:lnTo>
                      <a:pt x="0" y="498"/>
                    </a:lnTo>
                    <a:lnTo>
                      <a:pt x="0" y="498"/>
                    </a:lnTo>
                    <a:lnTo>
                      <a:pt x="858" y="401"/>
                    </a:lnTo>
                    <a:lnTo>
                      <a:pt x="166" y="1"/>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607" name="Google Shape;3607;p63"/>
          <p:cNvGrpSpPr/>
          <p:nvPr/>
        </p:nvGrpSpPr>
        <p:grpSpPr>
          <a:xfrm>
            <a:off x="6268263" y="2960175"/>
            <a:ext cx="757976" cy="672190"/>
            <a:chOff x="7464925" y="-1654250"/>
            <a:chExt cx="757976" cy="672190"/>
          </a:xfrm>
        </p:grpSpPr>
        <p:sp>
          <p:nvSpPr>
            <p:cNvPr id="3608" name="Google Shape;3608;p63"/>
            <p:cNvSpPr/>
            <p:nvPr/>
          </p:nvSpPr>
          <p:spPr>
            <a:xfrm>
              <a:off x="7464925" y="-1654250"/>
              <a:ext cx="757976" cy="672190"/>
            </a:xfrm>
            <a:custGeom>
              <a:rect b="b" l="l" r="r" t="t"/>
              <a:pathLst>
                <a:path extrusionOk="0" h="17973" w="34170">
                  <a:moveTo>
                    <a:pt x="17084" y="1"/>
                  </a:moveTo>
                  <a:cubicBezTo>
                    <a:pt x="13103" y="1"/>
                    <a:pt x="9123" y="878"/>
                    <a:pt x="6081" y="2633"/>
                  </a:cubicBezTo>
                  <a:cubicBezTo>
                    <a:pt x="1" y="6145"/>
                    <a:pt x="1" y="11827"/>
                    <a:pt x="6081" y="15339"/>
                  </a:cubicBezTo>
                  <a:cubicBezTo>
                    <a:pt x="9123" y="17095"/>
                    <a:pt x="13103" y="17973"/>
                    <a:pt x="17084" y="17973"/>
                  </a:cubicBezTo>
                  <a:cubicBezTo>
                    <a:pt x="21065" y="17973"/>
                    <a:pt x="25046" y="17095"/>
                    <a:pt x="28087" y="15339"/>
                  </a:cubicBezTo>
                  <a:cubicBezTo>
                    <a:pt x="34169" y="11827"/>
                    <a:pt x="34169" y="6145"/>
                    <a:pt x="28087" y="2633"/>
                  </a:cubicBezTo>
                  <a:cubicBezTo>
                    <a:pt x="25046" y="878"/>
                    <a:pt x="21065" y="1"/>
                    <a:pt x="17084" y="1"/>
                  </a:cubicBezTo>
                  <a:close/>
                </a:path>
              </a:pathLst>
            </a:custGeom>
            <a:gradFill>
              <a:gsLst>
                <a:gs pos="0">
                  <a:schemeClr val="accent6"/>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9" name="Google Shape;3609;p63"/>
            <p:cNvSpPr/>
            <p:nvPr/>
          </p:nvSpPr>
          <p:spPr>
            <a:xfrm>
              <a:off x="7498685" y="-1654213"/>
              <a:ext cx="690430" cy="672078"/>
            </a:xfrm>
            <a:custGeom>
              <a:rect b="b" l="l" r="r" t="t"/>
              <a:pathLst>
                <a:path extrusionOk="0" h="17970" w="31125">
                  <a:moveTo>
                    <a:pt x="15604" y="0"/>
                  </a:moveTo>
                  <a:lnTo>
                    <a:pt x="15604" y="8928"/>
                  </a:lnTo>
                  <a:lnTo>
                    <a:pt x="26534" y="2617"/>
                  </a:lnTo>
                  <a:cubicBezTo>
                    <a:pt x="23509" y="879"/>
                    <a:pt x="19559" y="6"/>
                    <a:pt x="15604" y="0"/>
                  </a:cubicBezTo>
                  <a:close/>
                  <a:moveTo>
                    <a:pt x="4532" y="2651"/>
                  </a:moveTo>
                  <a:cubicBezTo>
                    <a:pt x="1522" y="4398"/>
                    <a:pt x="11" y="6678"/>
                    <a:pt x="0" y="8962"/>
                  </a:cubicBezTo>
                  <a:lnTo>
                    <a:pt x="15464" y="8962"/>
                  </a:lnTo>
                  <a:lnTo>
                    <a:pt x="4532" y="2651"/>
                  </a:lnTo>
                  <a:close/>
                  <a:moveTo>
                    <a:pt x="15661" y="9008"/>
                  </a:moveTo>
                  <a:lnTo>
                    <a:pt x="26593" y="15319"/>
                  </a:lnTo>
                  <a:cubicBezTo>
                    <a:pt x="29603" y="13572"/>
                    <a:pt x="31114" y="11292"/>
                    <a:pt x="31124" y="9008"/>
                  </a:cubicBezTo>
                  <a:close/>
                  <a:moveTo>
                    <a:pt x="15521" y="9042"/>
                  </a:moveTo>
                  <a:lnTo>
                    <a:pt x="4590" y="15353"/>
                  </a:lnTo>
                  <a:cubicBezTo>
                    <a:pt x="7616" y="17091"/>
                    <a:pt x="11566" y="17963"/>
                    <a:pt x="15521" y="17970"/>
                  </a:cubicBezTo>
                  <a:lnTo>
                    <a:pt x="15521" y="9042"/>
                  </a:lnTo>
                  <a:close/>
                </a:path>
              </a:pathLst>
            </a:custGeom>
            <a:gradFill>
              <a:gsLst>
                <a:gs pos="0">
                  <a:schemeClr val="accent5"/>
                </a:gs>
                <a:gs pos="100000">
                  <a:schemeClr val="lt1"/>
                </a:gs>
                <a:gs pos="100000">
                  <a:schemeClr val="accent6"/>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10" name="Google Shape;3610;p63"/>
          <p:cNvGrpSpPr/>
          <p:nvPr/>
        </p:nvGrpSpPr>
        <p:grpSpPr>
          <a:xfrm flipH="1">
            <a:off x="5610864" y="552955"/>
            <a:ext cx="2910186" cy="2036582"/>
            <a:chOff x="2540729" y="391407"/>
            <a:chExt cx="2172753" cy="1362718"/>
          </a:xfrm>
        </p:grpSpPr>
        <p:sp>
          <p:nvSpPr>
            <p:cNvPr id="3611" name="Google Shape;3611;p63"/>
            <p:cNvSpPr/>
            <p:nvPr/>
          </p:nvSpPr>
          <p:spPr>
            <a:xfrm>
              <a:off x="3927190" y="948713"/>
              <a:ext cx="786293" cy="324279"/>
            </a:xfrm>
            <a:custGeom>
              <a:rect b="b" l="l" r="r" t="t"/>
              <a:pathLst>
                <a:path extrusionOk="0" h="7421" w="17994">
                  <a:moveTo>
                    <a:pt x="5" y="162"/>
                  </a:moveTo>
                  <a:cubicBezTo>
                    <a:pt x="8" y="205"/>
                    <a:pt x="8" y="247"/>
                    <a:pt x="11" y="291"/>
                  </a:cubicBezTo>
                  <a:cubicBezTo>
                    <a:pt x="13" y="308"/>
                    <a:pt x="16" y="328"/>
                    <a:pt x="18" y="345"/>
                  </a:cubicBezTo>
                  <a:cubicBezTo>
                    <a:pt x="141" y="1571"/>
                    <a:pt x="1002" y="2775"/>
                    <a:pt x="2611" y="3711"/>
                  </a:cubicBezTo>
                  <a:cubicBezTo>
                    <a:pt x="6107" y="5743"/>
                    <a:pt x="11814" y="5741"/>
                    <a:pt x="15332" y="3709"/>
                  </a:cubicBezTo>
                  <a:cubicBezTo>
                    <a:pt x="16990" y="2754"/>
                    <a:pt x="17872" y="1514"/>
                    <a:pt x="17973" y="257"/>
                  </a:cubicBezTo>
                  <a:cubicBezTo>
                    <a:pt x="17976" y="222"/>
                    <a:pt x="17978" y="187"/>
                    <a:pt x="17979" y="150"/>
                  </a:cubicBezTo>
                  <a:cubicBezTo>
                    <a:pt x="17981" y="105"/>
                    <a:pt x="17984" y="59"/>
                    <a:pt x="17984" y="13"/>
                  </a:cubicBezTo>
                  <a:cubicBezTo>
                    <a:pt x="17984" y="10"/>
                    <a:pt x="17985" y="5"/>
                    <a:pt x="17985" y="0"/>
                  </a:cubicBezTo>
                  <a:lnTo>
                    <a:pt x="17990" y="1677"/>
                  </a:lnTo>
                  <a:cubicBezTo>
                    <a:pt x="17993" y="3020"/>
                    <a:pt x="17109" y="4366"/>
                    <a:pt x="15337" y="5387"/>
                  </a:cubicBezTo>
                  <a:cubicBezTo>
                    <a:pt x="11819" y="7419"/>
                    <a:pt x="6112" y="7421"/>
                    <a:pt x="2617" y="5389"/>
                  </a:cubicBezTo>
                  <a:cubicBezTo>
                    <a:pt x="879" y="4378"/>
                    <a:pt x="10" y="3054"/>
                    <a:pt x="5" y="1729"/>
                  </a:cubicBezTo>
                  <a:lnTo>
                    <a:pt x="1" y="53"/>
                  </a:lnTo>
                  <a:cubicBezTo>
                    <a:pt x="1" y="90"/>
                    <a:pt x="5" y="125"/>
                    <a:pt x="5" y="162"/>
                  </a:cubicBezTo>
                  <a:close/>
                </a:path>
              </a:pathLst>
            </a:custGeom>
            <a:gradFill>
              <a:gsLst>
                <a:gs pos="0">
                  <a:schemeClr val="accent1"/>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2" name="Google Shape;3612;p63"/>
            <p:cNvSpPr/>
            <p:nvPr/>
          </p:nvSpPr>
          <p:spPr>
            <a:xfrm rot="5400000">
              <a:off x="3577039" y="851418"/>
              <a:ext cx="409314" cy="51738"/>
            </a:xfrm>
            <a:custGeom>
              <a:rect b="b" l="l" r="r" t="t"/>
              <a:pathLst>
                <a:path extrusionOk="0" h="1184" w="9367">
                  <a:moveTo>
                    <a:pt x="5" y="1"/>
                  </a:moveTo>
                  <a:cubicBezTo>
                    <a:pt x="5" y="1"/>
                    <a:pt x="5" y="35"/>
                    <a:pt x="4" y="106"/>
                  </a:cubicBezTo>
                  <a:cubicBezTo>
                    <a:pt x="2" y="286"/>
                    <a:pt x="1" y="642"/>
                    <a:pt x="1" y="902"/>
                  </a:cubicBezTo>
                  <a:cubicBezTo>
                    <a:pt x="1" y="1059"/>
                    <a:pt x="1" y="1144"/>
                    <a:pt x="2" y="1144"/>
                  </a:cubicBezTo>
                  <a:lnTo>
                    <a:pt x="9362" y="1184"/>
                  </a:lnTo>
                  <a:cubicBezTo>
                    <a:pt x="9362" y="1184"/>
                    <a:pt x="9362" y="1181"/>
                    <a:pt x="9362" y="1181"/>
                  </a:cubicBezTo>
                  <a:cubicBezTo>
                    <a:pt x="9362" y="1181"/>
                    <a:pt x="9362" y="1181"/>
                    <a:pt x="9362" y="1181"/>
                  </a:cubicBezTo>
                  <a:cubicBezTo>
                    <a:pt x="9362" y="1181"/>
                    <a:pt x="9364" y="1148"/>
                    <a:pt x="9364" y="1079"/>
                  </a:cubicBezTo>
                  <a:cubicBezTo>
                    <a:pt x="9365" y="898"/>
                    <a:pt x="9367" y="545"/>
                    <a:pt x="9367" y="286"/>
                  </a:cubicBezTo>
                  <a:cubicBezTo>
                    <a:pt x="9367" y="127"/>
                    <a:pt x="9367" y="44"/>
                    <a:pt x="9365" y="44"/>
                  </a:cubicBezTo>
                  <a:cubicBezTo>
                    <a:pt x="9365" y="44"/>
                    <a:pt x="9365" y="44"/>
                    <a:pt x="9365" y="44"/>
                  </a:cubicBezTo>
                  <a:lnTo>
                    <a:pt x="9365" y="42"/>
                  </a:lnTo>
                  <a:lnTo>
                    <a:pt x="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3" name="Google Shape;3613;p63"/>
            <p:cNvSpPr/>
            <p:nvPr/>
          </p:nvSpPr>
          <p:spPr>
            <a:xfrm>
              <a:off x="3391357" y="622911"/>
              <a:ext cx="786293" cy="324279"/>
            </a:xfrm>
            <a:custGeom>
              <a:rect b="b" l="l" r="r" t="t"/>
              <a:pathLst>
                <a:path extrusionOk="0" h="7421" w="17994">
                  <a:moveTo>
                    <a:pt x="5" y="162"/>
                  </a:moveTo>
                  <a:cubicBezTo>
                    <a:pt x="8" y="205"/>
                    <a:pt x="8" y="247"/>
                    <a:pt x="11" y="291"/>
                  </a:cubicBezTo>
                  <a:cubicBezTo>
                    <a:pt x="13" y="308"/>
                    <a:pt x="16" y="328"/>
                    <a:pt x="18" y="345"/>
                  </a:cubicBezTo>
                  <a:cubicBezTo>
                    <a:pt x="141" y="1571"/>
                    <a:pt x="1002" y="2775"/>
                    <a:pt x="2611" y="3711"/>
                  </a:cubicBezTo>
                  <a:cubicBezTo>
                    <a:pt x="6107" y="5743"/>
                    <a:pt x="11814" y="5741"/>
                    <a:pt x="15332" y="3709"/>
                  </a:cubicBezTo>
                  <a:cubicBezTo>
                    <a:pt x="16990" y="2754"/>
                    <a:pt x="17872" y="1514"/>
                    <a:pt x="17973" y="257"/>
                  </a:cubicBezTo>
                  <a:cubicBezTo>
                    <a:pt x="17976" y="222"/>
                    <a:pt x="17978" y="187"/>
                    <a:pt x="17979" y="150"/>
                  </a:cubicBezTo>
                  <a:cubicBezTo>
                    <a:pt x="17981" y="105"/>
                    <a:pt x="17984" y="59"/>
                    <a:pt x="17984" y="13"/>
                  </a:cubicBezTo>
                  <a:cubicBezTo>
                    <a:pt x="17984" y="10"/>
                    <a:pt x="17985" y="5"/>
                    <a:pt x="17985" y="0"/>
                  </a:cubicBezTo>
                  <a:lnTo>
                    <a:pt x="17990" y="1677"/>
                  </a:lnTo>
                  <a:cubicBezTo>
                    <a:pt x="17993" y="3020"/>
                    <a:pt x="17109" y="4366"/>
                    <a:pt x="15337" y="5387"/>
                  </a:cubicBezTo>
                  <a:cubicBezTo>
                    <a:pt x="11819" y="7419"/>
                    <a:pt x="6112" y="7421"/>
                    <a:pt x="2617" y="5389"/>
                  </a:cubicBezTo>
                  <a:cubicBezTo>
                    <a:pt x="879" y="4378"/>
                    <a:pt x="10" y="3054"/>
                    <a:pt x="5" y="1729"/>
                  </a:cubicBezTo>
                  <a:lnTo>
                    <a:pt x="1" y="53"/>
                  </a:lnTo>
                  <a:cubicBezTo>
                    <a:pt x="1" y="90"/>
                    <a:pt x="5" y="125"/>
                    <a:pt x="5" y="162"/>
                  </a:cubicBezTo>
                  <a:close/>
                </a:path>
              </a:pathLst>
            </a:custGeom>
            <a:gradFill>
              <a:gsLst>
                <a:gs pos="0">
                  <a:schemeClr val="accent1"/>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4" name="Google Shape;3614;p63"/>
            <p:cNvSpPr/>
            <p:nvPr/>
          </p:nvSpPr>
          <p:spPr>
            <a:xfrm>
              <a:off x="3418336" y="643668"/>
              <a:ext cx="732909" cy="18096"/>
            </a:xfrm>
            <a:custGeom>
              <a:rect b="b" l="l" r="r" t="t"/>
              <a:pathLst>
                <a:path extrusionOk="0" h="357" w="7660">
                  <a:moveTo>
                    <a:pt x="142" y="1"/>
                  </a:moveTo>
                  <a:cubicBezTo>
                    <a:pt x="64" y="1"/>
                    <a:pt x="0" y="78"/>
                    <a:pt x="0" y="175"/>
                  </a:cubicBezTo>
                  <a:cubicBezTo>
                    <a:pt x="0" y="270"/>
                    <a:pt x="64" y="348"/>
                    <a:pt x="140" y="348"/>
                  </a:cubicBezTo>
                  <a:lnTo>
                    <a:pt x="7659" y="356"/>
                  </a:lnTo>
                  <a:lnTo>
                    <a:pt x="7659" y="356"/>
                  </a:lnTo>
                  <a:cubicBezTo>
                    <a:pt x="7581" y="356"/>
                    <a:pt x="7518" y="278"/>
                    <a:pt x="7518" y="182"/>
                  </a:cubicBezTo>
                  <a:cubicBezTo>
                    <a:pt x="7518" y="87"/>
                    <a:pt x="7582" y="10"/>
                    <a:pt x="7659" y="10"/>
                  </a:cubicBezTo>
                  <a:lnTo>
                    <a:pt x="142" y="1"/>
                  </a:lnTo>
                  <a:close/>
                  <a:moveTo>
                    <a:pt x="7659" y="356"/>
                  </a:moveTo>
                  <a:lnTo>
                    <a:pt x="7659" y="356"/>
                  </a:lnTo>
                  <a:cubicBezTo>
                    <a:pt x="7659" y="356"/>
                    <a:pt x="7659" y="356"/>
                    <a:pt x="7659" y="356"/>
                  </a:cubicBezTo>
                  <a:lnTo>
                    <a:pt x="7659" y="356"/>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5" name="Google Shape;3615;p63"/>
            <p:cNvSpPr/>
            <p:nvPr/>
          </p:nvSpPr>
          <p:spPr>
            <a:xfrm>
              <a:off x="3746784" y="644060"/>
              <a:ext cx="12410" cy="15207"/>
            </a:xfrm>
            <a:custGeom>
              <a:rect b="b" l="l" r="r" t="t"/>
              <a:pathLst>
                <a:path extrusionOk="0" h="348" w="284">
                  <a:moveTo>
                    <a:pt x="142" y="1"/>
                  </a:moveTo>
                  <a:cubicBezTo>
                    <a:pt x="65" y="1"/>
                    <a:pt x="2" y="78"/>
                    <a:pt x="1" y="173"/>
                  </a:cubicBezTo>
                  <a:cubicBezTo>
                    <a:pt x="1" y="269"/>
                    <a:pt x="64" y="347"/>
                    <a:pt x="142" y="347"/>
                  </a:cubicBezTo>
                  <a:cubicBezTo>
                    <a:pt x="221" y="347"/>
                    <a:pt x="284" y="270"/>
                    <a:pt x="284" y="175"/>
                  </a:cubicBezTo>
                  <a:cubicBezTo>
                    <a:pt x="284" y="79"/>
                    <a:pt x="221" y="1"/>
                    <a:pt x="142" y="1"/>
                  </a:cubicBezTo>
                  <a:close/>
                </a:path>
              </a:pathLst>
            </a:custGeom>
            <a:solidFill>
              <a:srgbClr val="B8B8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6" name="Google Shape;3616;p63"/>
            <p:cNvSpPr/>
            <p:nvPr/>
          </p:nvSpPr>
          <p:spPr>
            <a:xfrm>
              <a:off x="3425920" y="396258"/>
              <a:ext cx="717163" cy="265550"/>
            </a:xfrm>
            <a:custGeom>
              <a:rect b="b" l="l" r="r" t="t"/>
              <a:pathLst>
                <a:path extrusionOk="0" h="6077" w="16412">
                  <a:moveTo>
                    <a:pt x="11" y="4991"/>
                  </a:moveTo>
                  <a:cubicBezTo>
                    <a:pt x="13" y="4980"/>
                    <a:pt x="14" y="4969"/>
                    <a:pt x="16" y="4958"/>
                  </a:cubicBezTo>
                  <a:cubicBezTo>
                    <a:pt x="126" y="3826"/>
                    <a:pt x="926" y="2714"/>
                    <a:pt x="2418" y="1853"/>
                  </a:cubicBezTo>
                  <a:cubicBezTo>
                    <a:pt x="5629" y="1"/>
                    <a:pt x="10834" y="1"/>
                    <a:pt x="14023" y="1853"/>
                  </a:cubicBezTo>
                  <a:cubicBezTo>
                    <a:pt x="15512" y="2719"/>
                    <a:pt x="16302" y="3838"/>
                    <a:pt x="16393" y="4977"/>
                  </a:cubicBezTo>
                  <a:cubicBezTo>
                    <a:pt x="16396" y="5011"/>
                    <a:pt x="16396" y="5043"/>
                    <a:pt x="16398" y="5075"/>
                  </a:cubicBezTo>
                  <a:cubicBezTo>
                    <a:pt x="16411" y="5394"/>
                    <a:pt x="16370" y="5714"/>
                    <a:pt x="16275" y="6029"/>
                  </a:cubicBezTo>
                  <a:cubicBezTo>
                    <a:pt x="15990" y="5112"/>
                    <a:pt x="15242" y="4237"/>
                    <a:pt x="14027" y="3531"/>
                  </a:cubicBezTo>
                  <a:cubicBezTo>
                    <a:pt x="10838" y="1677"/>
                    <a:pt x="5633" y="1677"/>
                    <a:pt x="2423" y="3529"/>
                  </a:cubicBezTo>
                  <a:cubicBezTo>
                    <a:pt x="1179" y="4249"/>
                    <a:pt x="416" y="5144"/>
                    <a:pt x="133" y="6077"/>
                  </a:cubicBezTo>
                  <a:cubicBezTo>
                    <a:pt x="45" y="5795"/>
                    <a:pt x="0" y="5509"/>
                    <a:pt x="2" y="5226"/>
                  </a:cubicBezTo>
                  <a:cubicBezTo>
                    <a:pt x="2" y="5191"/>
                    <a:pt x="5" y="5152"/>
                    <a:pt x="5" y="5115"/>
                  </a:cubicBezTo>
                  <a:cubicBezTo>
                    <a:pt x="6" y="5075"/>
                    <a:pt x="8" y="5032"/>
                    <a:pt x="11" y="499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7" name="Google Shape;3617;p63"/>
            <p:cNvSpPr/>
            <p:nvPr/>
          </p:nvSpPr>
          <p:spPr>
            <a:xfrm>
              <a:off x="3389259" y="396433"/>
              <a:ext cx="788041" cy="455197"/>
            </a:xfrm>
            <a:custGeom>
              <a:rect b="b" l="l" r="r" t="t"/>
              <a:pathLst>
                <a:path extrusionOk="0" h="10417" w="18034">
                  <a:moveTo>
                    <a:pt x="9066" y="459"/>
                  </a:moveTo>
                  <a:cubicBezTo>
                    <a:pt x="11168" y="459"/>
                    <a:pt x="13267" y="922"/>
                    <a:pt x="14862" y="1849"/>
                  </a:cubicBezTo>
                  <a:cubicBezTo>
                    <a:pt x="16351" y="2715"/>
                    <a:pt x="17141" y="3834"/>
                    <a:pt x="17232" y="4971"/>
                  </a:cubicBezTo>
                  <a:cubicBezTo>
                    <a:pt x="17235" y="5005"/>
                    <a:pt x="17235" y="5039"/>
                    <a:pt x="17237" y="5071"/>
                  </a:cubicBezTo>
                  <a:cubicBezTo>
                    <a:pt x="17250" y="5390"/>
                    <a:pt x="17209" y="5710"/>
                    <a:pt x="17114" y="6025"/>
                  </a:cubicBezTo>
                  <a:cubicBezTo>
                    <a:pt x="16830" y="6955"/>
                    <a:pt x="16068" y="7851"/>
                    <a:pt x="14823" y="8569"/>
                  </a:cubicBezTo>
                  <a:cubicBezTo>
                    <a:pt x="13218" y="9496"/>
                    <a:pt x="11114" y="9959"/>
                    <a:pt x="9012" y="9959"/>
                  </a:cubicBezTo>
                  <a:cubicBezTo>
                    <a:pt x="6911" y="9959"/>
                    <a:pt x="4813" y="9496"/>
                    <a:pt x="3219" y="8571"/>
                  </a:cubicBezTo>
                  <a:cubicBezTo>
                    <a:pt x="2004" y="7863"/>
                    <a:pt x="1256" y="6988"/>
                    <a:pt x="972" y="6071"/>
                  </a:cubicBezTo>
                  <a:cubicBezTo>
                    <a:pt x="884" y="5791"/>
                    <a:pt x="839" y="5505"/>
                    <a:pt x="841" y="5222"/>
                  </a:cubicBezTo>
                  <a:cubicBezTo>
                    <a:pt x="841" y="5185"/>
                    <a:pt x="844" y="5148"/>
                    <a:pt x="844" y="5111"/>
                  </a:cubicBezTo>
                  <a:cubicBezTo>
                    <a:pt x="845" y="5071"/>
                    <a:pt x="847" y="5028"/>
                    <a:pt x="850" y="4987"/>
                  </a:cubicBezTo>
                  <a:cubicBezTo>
                    <a:pt x="852" y="4976"/>
                    <a:pt x="853" y="4965"/>
                    <a:pt x="855" y="4954"/>
                  </a:cubicBezTo>
                  <a:cubicBezTo>
                    <a:pt x="965" y="3822"/>
                    <a:pt x="1765" y="2710"/>
                    <a:pt x="3257" y="1847"/>
                  </a:cubicBezTo>
                  <a:cubicBezTo>
                    <a:pt x="4862" y="922"/>
                    <a:pt x="6965" y="459"/>
                    <a:pt x="9066" y="459"/>
                  </a:cubicBezTo>
                  <a:close/>
                  <a:moveTo>
                    <a:pt x="9070" y="0"/>
                  </a:moveTo>
                  <a:cubicBezTo>
                    <a:pt x="6767" y="0"/>
                    <a:pt x="4460" y="509"/>
                    <a:pt x="2700" y="1526"/>
                  </a:cubicBezTo>
                  <a:cubicBezTo>
                    <a:pt x="882" y="2575"/>
                    <a:pt x="1" y="3965"/>
                    <a:pt x="53" y="5345"/>
                  </a:cubicBezTo>
                  <a:cubicBezTo>
                    <a:pt x="56" y="5388"/>
                    <a:pt x="56" y="5430"/>
                    <a:pt x="59" y="5473"/>
                  </a:cubicBezTo>
                  <a:cubicBezTo>
                    <a:pt x="61" y="5491"/>
                    <a:pt x="64" y="5510"/>
                    <a:pt x="66" y="5528"/>
                  </a:cubicBezTo>
                  <a:cubicBezTo>
                    <a:pt x="189" y="6754"/>
                    <a:pt x="1050" y="7958"/>
                    <a:pt x="2659" y="8894"/>
                  </a:cubicBezTo>
                  <a:cubicBezTo>
                    <a:pt x="4406" y="9909"/>
                    <a:pt x="6706" y="10417"/>
                    <a:pt x="9009" y="10417"/>
                  </a:cubicBezTo>
                  <a:cubicBezTo>
                    <a:pt x="11313" y="10417"/>
                    <a:pt x="13620" y="9908"/>
                    <a:pt x="15380" y="8892"/>
                  </a:cubicBezTo>
                  <a:cubicBezTo>
                    <a:pt x="17038" y="7937"/>
                    <a:pt x="17920" y="6697"/>
                    <a:pt x="18021" y="5440"/>
                  </a:cubicBezTo>
                  <a:cubicBezTo>
                    <a:pt x="18024" y="5405"/>
                    <a:pt x="18026" y="5370"/>
                    <a:pt x="18027" y="5333"/>
                  </a:cubicBezTo>
                  <a:cubicBezTo>
                    <a:pt x="18029" y="5288"/>
                    <a:pt x="18032" y="5242"/>
                    <a:pt x="18032" y="5196"/>
                  </a:cubicBezTo>
                  <a:cubicBezTo>
                    <a:pt x="18033" y="3865"/>
                    <a:pt x="17164" y="2536"/>
                    <a:pt x="15423" y="1526"/>
                  </a:cubicBezTo>
                  <a:cubicBezTo>
                    <a:pt x="13675" y="509"/>
                    <a:pt x="11374" y="0"/>
                    <a:pt x="907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8" name="Google Shape;3618;p63"/>
            <p:cNvSpPr/>
            <p:nvPr/>
          </p:nvSpPr>
          <p:spPr>
            <a:xfrm>
              <a:off x="3773613" y="447295"/>
              <a:ext cx="15556" cy="166269"/>
            </a:xfrm>
            <a:custGeom>
              <a:rect b="b" l="l" r="r" t="t"/>
              <a:pathLst>
                <a:path extrusionOk="0" h="3805" w="356">
                  <a:moveTo>
                    <a:pt x="0" y="3802"/>
                  </a:moveTo>
                  <a:cubicBezTo>
                    <a:pt x="0" y="3802"/>
                    <a:pt x="0" y="3802"/>
                    <a:pt x="0" y="3803"/>
                  </a:cubicBezTo>
                  <a:lnTo>
                    <a:pt x="0" y="3802"/>
                  </a:lnTo>
                  <a:close/>
                  <a:moveTo>
                    <a:pt x="183" y="0"/>
                  </a:moveTo>
                  <a:cubicBezTo>
                    <a:pt x="88" y="0"/>
                    <a:pt x="10" y="62"/>
                    <a:pt x="10" y="140"/>
                  </a:cubicBezTo>
                  <a:lnTo>
                    <a:pt x="0" y="3802"/>
                  </a:lnTo>
                  <a:lnTo>
                    <a:pt x="0" y="3802"/>
                  </a:lnTo>
                  <a:cubicBezTo>
                    <a:pt x="1" y="3725"/>
                    <a:pt x="78" y="3663"/>
                    <a:pt x="174" y="3663"/>
                  </a:cubicBezTo>
                  <a:cubicBezTo>
                    <a:pt x="270" y="3663"/>
                    <a:pt x="347" y="3727"/>
                    <a:pt x="347" y="3804"/>
                  </a:cubicBezTo>
                  <a:lnTo>
                    <a:pt x="356" y="140"/>
                  </a:lnTo>
                  <a:cubicBezTo>
                    <a:pt x="356" y="65"/>
                    <a:pt x="279" y="0"/>
                    <a:pt x="18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9" name="Google Shape;3619;p63"/>
            <p:cNvSpPr/>
            <p:nvPr/>
          </p:nvSpPr>
          <p:spPr>
            <a:xfrm>
              <a:off x="3773613" y="607312"/>
              <a:ext cx="15163" cy="12366"/>
            </a:xfrm>
            <a:custGeom>
              <a:rect b="b" l="l" r="r" t="t"/>
              <a:pathLst>
                <a:path extrusionOk="0" h="283" w="347">
                  <a:moveTo>
                    <a:pt x="174" y="1"/>
                  </a:moveTo>
                  <a:cubicBezTo>
                    <a:pt x="79" y="1"/>
                    <a:pt x="0" y="64"/>
                    <a:pt x="0" y="141"/>
                  </a:cubicBezTo>
                  <a:cubicBezTo>
                    <a:pt x="0" y="217"/>
                    <a:pt x="77" y="282"/>
                    <a:pt x="173" y="282"/>
                  </a:cubicBezTo>
                  <a:cubicBezTo>
                    <a:pt x="174" y="282"/>
                    <a:pt x="175" y="282"/>
                    <a:pt x="176" y="282"/>
                  </a:cubicBezTo>
                  <a:cubicBezTo>
                    <a:pt x="271" y="282"/>
                    <a:pt x="345" y="218"/>
                    <a:pt x="345" y="142"/>
                  </a:cubicBezTo>
                  <a:cubicBezTo>
                    <a:pt x="347" y="65"/>
                    <a:pt x="270" y="1"/>
                    <a:pt x="174" y="1"/>
                  </a:cubicBezTo>
                  <a:close/>
                </a:path>
              </a:pathLst>
            </a:custGeom>
            <a:solidFill>
              <a:srgbClr val="B8B8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0" name="Google Shape;3620;p63"/>
            <p:cNvSpPr/>
            <p:nvPr/>
          </p:nvSpPr>
          <p:spPr>
            <a:xfrm>
              <a:off x="3734942" y="603597"/>
              <a:ext cx="93163" cy="104918"/>
            </a:xfrm>
            <a:custGeom>
              <a:rect b="b" l="l" r="r" t="t"/>
              <a:pathLst>
                <a:path extrusionOk="0" h="2401" w="2132">
                  <a:moveTo>
                    <a:pt x="1" y="6"/>
                  </a:moveTo>
                  <a:cubicBezTo>
                    <a:pt x="1" y="6"/>
                    <a:pt x="1" y="6"/>
                    <a:pt x="1" y="6"/>
                  </a:cubicBezTo>
                  <a:lnTo>
                    <a:pt x="1" y="6"/>
                  </a:lnTo>
                  <a:lnTo>
                    <a:pt x="1" y="6"/>
                  </a:lnTo>
                  <a:close/>
                  <a:moveTo>
                    <a:pt x="2125" y="1"/>
                  </a:moveTo>
                  <a:lnTo>
                    <a:pt x="2125" y="3"/>
                  </a:lnTo>
                  <a:cubicBezTo>
                    <a:pt x="2125" y="13"/>
                    <a:pt x="2122" y="24"/>
                    <a:pt x="2121" y="35"/>
                  </a:cubicBezTo>
                  <a:cubicBezTo>
                    <a:pt x="2121" y="44"/>
                    <a:pt x="2121" y="53"/>
                    <a:pt x="2119" y="63"/>
                  </a:cubicBezTo>
                  <a:cubicBezTo>
                    <a:pt x="2118" y="73"/>
                    <a:pt x="2114" y="84"/>
                    <a:pt x="2111" y="95"/>
                  </a:cubicBezTo>
                  <a:cubicBezTo>
                    <a:pt x="2108" y="102"/>
                    <a:pt x="2107" y="112"/>
                    <a:pt x="2104" y="121"/>
                  </a:cubicBezTo>
                  <a:cubicBezTo>
                    <a:pt x="2101" y="132"/>
                    <a:pt x="2096" y="142"/>
                    <a:pt x="2091" y="153"/>
                  </a:cubicBezTo>
                  <a:cubicBezTo>
                    <a:pt x="2087" y="162"/>
                    <a:pt x="2084" y="170"/>
                    <a:pt x="2081" y="179"/>
                  </a:cubicBezTo>
                  <a:cubicBezTo>
                    <a:pt x="2074" y="189"/>
                    <a:pt x="2067" y="199"/>
                    <a:pt x="2061" y="209"/>
                  </a:cubicBezTo>
                  <a:cubicBezTo>
                    <a:pt x="2056" y="218"/>
                    <a:pt x="2051" y="227"/>
                    <a:pt x="2047" y="236"/>
                  </a:cubicBezTo>
                  <a:cubicBezTo>
                    <a:pt x="2038" y="246"/>
                    <a:pt x="2030" y="256"/>
                    <a:pt x="2021" y="267"/>
                  </a:cubicBezTo>
                  <a:cubicBezTo>
                    <a:pt x="2014" y="273"/>
                    <a:pt x="2010" y="282"/>
                    <a:pt x="2002" y="290"/>
                  </a:cubicBezTo>
                  <a:cubicBezTo>
                    <a:pt x="1991" y="301"/>
                    <a:pt x="1981" y="312"/>
                    <a:pt x="1970" y="321"/>
                  </a:cubicBezTo>
                  <a:cubicBezTo>
                    <a:pt x="1961" y="329"/>
                    <a:pt x="1956" y="336"/>
                    <a:pt x="1947" y="342"/>
                  </a:cubicBezTo>
                  <a:cubicBezTo>
                    <a:pt x="1936" y="353"/>
                    <a:pt x="1921" y="364"/>
                    <a:pt x="1908" y="373"/>
                  </a:cubicBezTo>
                  <a:cubicBezTo>
                    <a:pt x="1901" y="381"/>
                    <a:pt x="1893" y="387"/>
                    <a:pt x="1885" y="392"/>
                  </a:cubicBezTo>
                  <a:cubicBezTo>
                    <a:pt x="1862" y="410"/>
                    <a:pt x="1838" y="426"/>
                    <a:pt x="1811" y="439"/>
                  </a:cubicBezTo>
                  <a:cubicBezTo>
                    <a:pt x="1603" y="560"/>
                    <a:pt x="1332" y="620"/>
                    <a:pt x="1061" y="620"/>
                  </a:cubicBezTo>
                  <a:cubicBezTo>
                    <a:pt x="789" y="620"/>
                    <a:pt x="517" y="560"/>
                    <a:pt x="310" y="439"/>
                  </a:cubicBezTo>
                  <a:cubicBezTo>
                    <a:pt x="284" y="426"/>
                    <a:pt x="259" y="410"/>
                    <a:pt x="238" y="392"/>
                  </a:cubicBezTo>
                  <a:cubicBezTo>
                    <a:pt x="232" y="389"/>
                    <a:pt x="227" y="386"/>
                    <a:pt x="221" y="379"/>
                  </a:cubicBezTo>
                  <a:cubicBezTo>
                    <a:pt x="206" y="367"/>
                    <a:pt x="189" y="356"/>
                    <a:pt x="175" y="342"/>
                  </a:cubicBezTo>
                  <a:cubicBezTo>
                    <a:pt x="169" y="338"/>
                    <a:pt x="162" y="330"/>
                    <a:pt x="156" y="326"/>
                  </a:cubicBezTo>
                  <a:cubicBezTo>
                    <a:pt x="144" y="315"/>
                    <a:pt x="132" y="302"/>
                    <a:pt x="121" y="290"/>
                  </a:cubicBezTo>
                  <a:cubicBezTo>
                    <a:pt x="115" y="284"/>
                    <a:pt x="110" y="278"/>
                    <a:pt x="106" y="272"/>
                  </a:cubicBezTo>
                  <a:cubicBezTo>
                    <a:pt x="96" y="258"/>
                    <a:pt x="87" y="247"/>
                    <a:pt x="78" y="236"/>
                  </a:cubicBezTo>
                  <a:cubicBezTo>
                    <a:pt x="73" y="229"/>
                    <a:pt x="69" y="221"/>
                    <a:pt x="64" y="213"/>
                  </a:cubicBezTo>
                  <a:cubicBezTo>
                    <a:pt x="56" y="201"/>
                    <a:pt x="50" y="190"/>
                    <a:pt x="44" y="179"/>
                  </a:cubicBezTo>
                  <a:cubicBezTo>
                    <a:pt x="39" y="172"/>
                    <a:pt x="36" y="162"/>
                    <a:pt x="33" y="153"/>
                  </a:cubicBezTo>
                  <a:cubicBezTo>
                    <a:pt x="29" y="142"/>
                    <a:pt x="24" y="133"/>
                    <a:pt x="19" y="122"/>
                  </a:cubicBezTo>
                  <a:cubicBezTo>
                    <a:pt x="18" y="115"/>
                    <a:pt x="15" y="106"/>
                    <a:pt x="13" y="96"/>
                  </a:cubicBezTo>
                  <a:cubicBezTo>
                    <a:pt x="10" y="86"/>
                    <a:pt x="7" y="75"/>
                    <a:pt x="6" y="64"/>
                  </a:cubicBezTo>
                  <a:cubicBezTo>
                    <a:pt x="4" y="55"/>
                    <a:pt x="4" y="46"/>
                    <a:pt x="4" y="36"/>
                  </a:cubicBezTo>
                  <a:cubicBezTo>
                    <a:pt x="3" y="27"/>
                    <a:pt x="1" y="17"/>
                    <a:pt x="1" y="6"/>
                  </a:cubicBezTo>
                  <a:lnTo>
                    <a:pt x="1" y="6"/>
                  </a:lnTo>
                  <a:lnTo>
                    <a:pt x="7" y="1788"/>
                  </a:lnTo>
                  <a:cubicBezTo>
                    <a:pt x="9" y="1944"/>
                    <a:pt x="112" y="2101"/>
                    <a:pt x="318" y="2221"/>
                  </a:cubicBezTo>
                  <a:cubicBezTo>
                    <a:pt x="525" y="2341"/>
                    <a:pt x="796" y="2401"/>
                    <a:pt x="1067" y="2401"/>
                  </a:cubicBezTo>
                  <a:cubicBezTo>
                    <a:pt x="1338" y="2401"/>
                    <a:pt x="1610" y="2341"/>
                    <a:pt x="1818" y="2221"/>
                  </a:cubicBezTo>
                  <a:cubicBezTo>
                    <a:pt x="2027" y="2099"/>
                    <a:pt x="2131" y="1942"/>
                    <a:pt x="2131" y="1784"/>
                  </a:cubicBezTo>
                  <a:lnTo>
                    <a:pt x="2125"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1" name="Google Shape;3621;p63"/>
            <p:cNvSpPr/>
            <p:nvPr/>
          </p:nvSpPr>
          <p:spPr>
            <a:xfrm>
              <a:off x="3737913" y="580307"/>
              <a:ext cx="86477" cy="47019"/>
            </a:xfrm>
            <a:custGeom>
              <a:rect b="b" l="l" r="r" t="t"/>
              <a:pathLst>
                <a:path extrusionOk="0" h="1076" w="1979">
                  <a:moveTo>
                    <a:pt x="997" y="0"/>
                  </a:moveTo>
                  <a:cubicBezTo>
                    <a:pt x="727" y="0"/>
                    <a:pt x="474" y="60"/>
                    <a:pt x="285" y="169"/>
                  </a:cubicBezTo>
                  <a:lnTo>
                    <a:pt x="285" y="171"/>
                  </a:lnTo>
                  <a:cubicBezTo>
                    <a:pt x="101" y="277"/>
                    <a:pt x="1" y="422"/>
                    <a:pt x="13" y="563"/>
                  </a:cubicBezTo>
                  <a:lnTo>
                    <a:pt x="14" y="576"/>
                  </a:lnTo>
                  <a:lnTo>
                    <a:pt x="14" y="585"/>
                  </a:lnTo>
                  <a:cubicBezTo>
                    <a:pt x="16" y="589"/>
                    <a:pt x="18" y="594"/>
                    <a:pt x="18" y="600"/>
                  </a:cubicBezTo>
                  <a:lnTo>
                    <a:pt x="21" y="609"/>
                  </a:lnTo>
                  <a:lnTo>
                    <a:pt x="24" y="622"/>
                  </a:lnTo>
                  <a:cubicBezTo>
                    <a:pt x="25" y="625"/>
                    <a:pt x="25" y="628"/>
                    <a:pt x="27" y="632"/>
                  </a:cubicBezTo>
                  <a:cubicBezTo>
                    <a:pt x="28" y="635"/>
                    <a:pt x="30" y="642"/>
                    <a:pt x="31" y="646"/>
                  </a:cubicBezTo>
                  <a:lnTo>
                    <a:pt x="38" y="657"/>
                  </a:lnTo>
                  <a:lnTo>
                    <a:pt x="42" y="668"/>
                  </a:lnTo>
                  <a:cubicBezTo>
                    <a:pt x="42" y="672"/>
                    <a:pt x="44" y="675"/>
                    <a:pt x="45" y="677"/>
                  </a:cubicBezTo>
                  <a:cubicBezTo>
                    <a:pt x="48" y="683"/>
                    <a:pt x="53" y="691"/>
                    <a:pt x="56" y="695"/>
                  </a:cubicBezTo>
                  <a:lnTo>
                    <a:pt x="62" y="705"/>
                  </a:lnTo>
                  <a:lnTo>
                    <a:pt x="68" y="715"/>
                  </a:lnTo>
                  <a:cubicBezTo>
                    <a:pt x="70" y="719"/>
                    <a:pt x="71" y="722"/>
                    <a:pt x="74" y="725"/>
                  </a:cubicBezTo>
                  <a:cubicBezTo>
                    <a:pt x="79" y="734"/>
                    <a:pt x="85" y="739"/>
                    <a:pt x="91" y="748"/>
                  </a:cubicBezTo>
                  <a:lnTo>
                    <a:pt x="98" y="754"/>
                  </a:lnTo>
                  <a:lnTo>
                    <a:pt x="107" y="765"/>
                  </a:lnTo>
                  <a:lnTo>
                    <a:pt x="111" y="771"/>
                  </a:lnTo>
                  <a:cubicBezTo>
                    <a:pt x="119" y="780"/>
                    <a:pt x="128" y="788"/>
                    <a:pt x="136" y="797"/>
                  </a:cubicBezTo>
                  <a:lnTo>
                    <a:pt x="142" y="802"/>
                  </a:lnTo>
                  <a:lnTo>
                    <a:pt x="153" y="812"/>
                  </a:lnTo>
                  <a:lnTo>
                    <a:pt x="159" y="817"/>
                  </a:lnTo>
                  <a:cubicBezTo>
                    <a:pt x="171" y="829"/>
                    <a:pt x="185" y="840"/>
                    <a:pt x="201" y="851"/>
                  </a:cubicBezTo>
                  <a:lnTo>
                    <a:pt x="214" y="863"/>
                  </a:lnTo>
                  <a:cubicBezTo>
                    <a:pt x="236" y="879"/>
                    <a:pt x="258" y="892"/>
                    <a:pt x="282" y="905"/>
                  </a:cubicBezTo>
                  <a:cubicBezTo>
                    <a:pt x="470" y="1014"/>
                    <a:pt x="724" y="1075"/>
                    <a:pt x="993" y="1075"/>
                  </a:cubicBezTo>
                  <a:cubicBezTo>
                    <a:pt x="1262" y="1075"/>
                    <a:pt x="1516" y="1015"/>
                    <a:pt x="1705" y="905"/>
                  </a:cubicBezTo>
                  <a:cubicBezTo>
                    <a:pt x="1728" y="891"/>
                    <a:pt x="1751" y="877"/>
                    <a:pt x="1773" y="863"/>
                  </a:cubicBezTo>
                  <a:cubicBezTo>
                    <a:pt x="1776" y="860"/>
                    <a:pt x="1779" y="857"/>
                    <a:pt x="1782" y="854"/>
                  </a:cubicBezTo>
                  <a:lnTo>
                    <a:pt x="1793" y="845"/>
                  </a:lnTo>
                  <a:lnTo>
                    <a:pt x="1802" y="839"/>
                  </a:lnTo>
                  <a:cubicBezTo>
                    <a:pt x="1811" y="832"/>
                    <a:pt x="1820" y="825"/>
                    <a:pt x="1830" y="819"/>
                  </a:cubicBezTo>
                  <a:cubicBezTo>
                    <a:pt x="1833" y="814"/>
                    <a:pt x="1836" y="812"/>
                    <a:pt x="1839" y="808"/>
                  </a:cubicBezTo>
                  <a:lnTo>
                    <a:pt x="1848" y="799"/>
                  </a:lnTo>
                  <a:lnTo>
                    <a:pt x="1857" y="792"/>
                  </a:lnTo>
                  <a:cubicBezTo>
                    <a:pt x="1863" y="785"/>
                    <a:pt x="1870" y="777"/>
                    <a:pt x="1876" y="771"/>
                  </a:cubicBezTo>
                  <a:cubicBezTo>
                    <a:pt x="1880" y="768"/>
                    <a:pt x="1882" y="765"/>
                    <a:pt x="1885" y="760"/>
                  </a:cubicBezTo>
                  <a:lnTo>
                    <a:pt x="1893" y="749"/>
                  </a:lnTo>
                  <a:lnTo>
                    <a:pt x="1900" y="742"/>
                  </a:lnTo>
                  <a:cubicBezTo>
                    <a:pt x="1906" y="734"/>
                    <a:pt x="1911" y="729"/>
                    <a:pt x="1914" y="723"/>
                  </a:cubicBezTo>
                  <a:cubicBezTo>
                    <a:pt x="1917" y="720"/>
                    <a:pt x="1919" y="717"/>
                    <a:pt x="1922" y="712"/>
                  </a:cubicBezTo>
                  <a:lnTo>
                    <a:pt x="1928" y="702"/>
                  </a:lnTo>
                  <a:lnTo>
                    <a:pt x="1934" y="692"/>
                  </a:lnTo>
                  <a:cubicBezTo>
                    <a:pt x="1937" y="688"/>
                    <a:pt x="1940" y="682"/>
                    <a:pt x="1943" y="675"/>
                  </a:cubicBezTo>
                  <a:cubicBezTo>
                    <a:pt x="1946" y="674"/>
                    <a:pt x="1946" y="671"/>
                    <a:pt x="1948" y="666"/>
                  </a:cubicBezTo>
                  <a:lnTo>
                    <a:pt x="1953" y="655"/>
                  </a:lnTo>
                  <a:lnTo>
                    <a:pt x="1957" y="646"/>
                  </a:lnTo>
                  <a:cubicBezTo>
                    <a:pt x="1959" y="640"/>
                    <a:pt x="1962" y="635"/>
                    <a:pt x="1963" y="629"/>
                  </a:cubicBezTo>
                  <a:cubicBezTo>
                    <a:pt x="1965" y="626"/>
                    <a:pt x="1965" y="623"/>
                    <a:pt x="1965" y="619"/>
                  </a:cubicBezTo>
                  <a:lnTo>
                    <a:pt x="1970" y="608"/>
                  </a:lnTo>
                  <a:lnTo>
                    <a:pt x="1971" y="597"/>
                  </a:lnTo>
                  <a:cubicBezTo>
                    <a:pt x="1973" y="592"/>
                    <a:pt x="1974" y="588"/>
                    <a:pt x="1976" y="582"/>
                  </a:cubicBezTo>
                  <a:cubicBezTo>
                    <a:pt x="1976" y="579"/>
                    <a:pt x="1976" y="576"/>
                    <a:pt x="1976" y="572"/>
                  </a:cubicBezTo>
                  <a:lnTo>
                    <a:pt x="1976" y="560"/>
                  </a:lnTo>
                  <a:lnTo>
                    <a:pt x="1977" y="551"/>
                  </a:lnTo>
                  <a:cubicBezTo>
                    <a:pt x="1979" y="546"/>
                    <a:pt x="1979" y="540"/>
                    <a:pt x="1979" y="536"/>
                  </a:cubicBezTo>
                  <a:cubicBezTo>
                    <a:pt x="1979" y="402"/>
                    <a:pt x="1883" y="271"/>
                    <a:pt x="1710" y="169"/>
                  </a:cubicBezTo>
                  <a:cubicBezTo>
                    <a:pt x="1522" y="60"/>
                    <a:pt x="1267" y="0"/>
                    <a:pt x="99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2" name="Google Shape;3622;p63"/>
            <p:cNvSpPr/>
            <p:nvPr/>
          </p:nvSpPr>
          <p:spPr>
            <a:xfrm>
              <a:off x="3734374" y="576855"/>
              <a:ext cx="93469" cy="53835"/>
            </a:xfrm>
            <a:custGeom>
              <a:rect b="b" l="l" r="r" t="t"/>
              <a:pathLst>
                <a:path extrusionOk="0" h="1232" w="2139">
                  <a:moveTo>
                    <a:pt x="1078" y="79"/>
                  </a:moveTo>
                  <a:cubicBezTo>
                    <a:pt x="1348" y="79"/>
                    <a:pt x="1601" y="139"/>
                    <a:pt x="1791" y="248"/>
                  </a:cubicBezTo>
                  <a:cubicBezTo>
                    <a:pt x="1964" y="350"/>
                    <a:pt x="2060" y="481"/>
                    <a:pt x="2060" y="615"/>
                  </a:cubicBezTo>
                  <a:cubicBezTo>
                    <a:pt x="2060" y="619"/>
                    <a:pt x="2060" y="625"/>
                    <a:pt x="2058" y="630"/>
                  </a:cubicBezTo>
                  <a:lnTo>
                    <a:pt x="2057" y="639"/>
                  </a:lnTo>
                  <a:lnTo>
                    <a:pt x="2057" y="651"/>
                  </a:lnTo>
                  <a:cubicBezTo>
                    <a:pt x="2057" y="655"/>
                    <a:pt x="2057" y="658"/>
                    <a:pt x="2055" y="661"/>
                  </a:cubicBezTo>
                  <a:cubicBezTo>
                    <a:pt x="2055" y="667"/>
                    <a:pt x="2054" y="671"/>
                    <a:pt x="2052" y="676"/>
                  </a:cubicBezTo>
                  <a:lnTo>
                    <a:pt x="2051" y="687"/>
                  </a:lnTo>
                  <a:lnTo>
                    <a:pt x="2046" y="698"/>
                  </a:lnTo>
                  <a:cubicBezTo>
                    <a:pt x="2046" y="702"/>
                    <a:pt x="2044" y="705"/>
                    <a:pt x="2044" y="708"/>
                  </a:cubicBezTo>
                  <a:cubicBezTo>
                    <a:pt x="2043" y="714"/>
                    <a:pt x="2040" y="719"/>
                    <a:pt x="2038" y="725"/>
                  </a:cubicBezTo>
                  <a:lnTo>
                    <a:pt x="2034" y="734"/>
                  </a:lnTo>
                  <a:lnTo>
                    <a:pt x="2029" y="745"/>
                  </a:lnTo>
                  <a:cubicBezTo>
                    <a:pt x="2027" y="750"/>
                    <a:pt x="2026" y="753"/>
                    <a:pt x="2024" y="754"/>
                  </a:cubicBezTo>
                  <a:cubicBezTo>
                    <a:pt x="2021" y="761"/>
                    <a:pt x="2018" y="767"/>
                    <a:pt x="2015" y="771"/>
                  </a:cubicBezTo>
                  <a:lnTo>
                    <a:pt x="2007" y="781"/>
                  </a:lnTo>
                  <a:lnTo>
                    <a:pt x="2003" y="791"/>
                  </a:lnTo>
                  <a:cubicBezTo>
                    <a:pt x="2000" y="796"/>
                    <a:pt x="1998" y="799"/>
                    <a:pt x="1995" y="802"/>
                  </a:cubicBezTo>
                  <a:cubicBezTo>
                    <a:pt x="1992" y="808"/>
                    <a:pt x="1987" y="813"/>
                    <a:pt x="1981" y="821"/>
                  </a:cubicBezTo>
                  <a:lnTo>
                    <a:pt x="1974" y="828"/>
                  </a:lnTo>
                  <a:lnTo>
                    <a:pt x="1966" y="839"/>
                  </a:lnTo>
                  <a:cubicBezTo>
                    <a:pt x="1963" y="844"/>
                    <a:pt x="1961" y="847"/>
                    <a:pt x="1957" y="850"/>
                  </a:cubicBezTo>
                  <a:cubicBezTo>
                    <a:pt x="1951" y="856"/>
                    <a:pt x="1944" y="864"/>
                    <a:pt x="1938" y="871"/>
                  </a:cubicBezTo>
                  <a:lnTo>
                    <a:pt x="1929" y="878"/>
                  </a:lnTo>
                  <a:lnTo>
                    <a:pt x="1918" y="887"/>
                  </a:lnTo>
                  <a:cubicBezTo>
                    <a:pt x="1917" y="891"/>
                    <a:pt x="1914" y="893"/>
                    <a:pt x="1911" y="898"/>
                  </a:cubicBezTo>
                  <a:cubicBezTo>
                    <a:pt x="1901" y="904"/>
                    <a:pt x="1892" y="911"/>
                    <a:pt x="1883" y="918"/>
                  </a:cubicBezTo>
                  <a:lnTo>
                    <a:pt x="1874" y="924"/>
                  </a:lnTo>
                  <a:lnTo>
                    <a:pt x="1863" y="933"/>
                  </a:lnTo>
                  <a:cubicBezTo>
                    <a:pt x="1860" y="936"/>
                    <a:pt x="1857" y="939"/>
                    <a:pt x="1854" y="942"/>
                  </a:cubicBezTo>
                  <a:cubicBezTo>
                    <a:pt x="1832" y="956"/>
                    <a:pt x="1809" y="970"/>
                    <a:pt x="1786" y="984"/>
                  </a:cubicBezTo>
                  <a:cubicBezTo>
                    <a:pt x="1595" y="1094"/>
                    <a:pt x="1343" y="1154"/>
                    <a:pt x="1074" y="1154"/>
                  </a:cubicBezTo>
                  <a:cubicBezTo>
                    <a:pt x="803" y="1154"/>
                    <a:pt x="551" y="1093"/>
                    <a:pt x="363" y="984"/>
                  </a:cubicBezTo>
                  <a:cubicBezTo>
                    <a:pt x="339" y="971"/>
                    <a:pt x="317" y="958"/>
                    <a:pt x="295" y="942"/>
                  </a:cubicBezTo>
                  <a:lnTo>
                    <a:pt x="282" y="930"/>
                  </a:lnTo>
                  <a:cubicBezTo>
                    <a:pt x="266" y="919"/>
                    <a:pt x="252" y="908"/>
                    <a:pt x="239" y="896"/>
                  </a:cubicBezTo>
                  <a:lnTo>
                    <a:pt x="232" y="891"/>
                  </a:lnTo>
                  <a:lnTo>
                    <a:pt x="223" y="881"/>
                  </a:lnTo>
                  <a:lnTo>
                    <a:pt x="217" y="876"/>
                  </a:lnTo>
                  <a:cubicBezTo>
                    <a:pt x="208" y="867"/>
                    <a:pt x="200" y="859"/>
                    <a:pt x="192" y="850"/>
                  </a:cubicBezTo>
                  <a:lnTo>
                    <a:pt x="186" y="844"/>
                  </a:lnTo>
                  <a:lnTo>
                    <a:pt x="179" y="833"/>
                  </a:lnTo>
                  <a:lnTo>
                    <a:pt x="172" y="827"/>
                  </a:lnTo>
                  <a:cubicBezTo>
                    <a:pt x="166" y="818"/>
                    <a:pt x="160" y="813"/>
                    <a:pt x="155" y="804"/>
                  </a:cubicBezTo>
                  <a:cubicBezTo>
                    <a:pt x="152" y="801"/>
                    <a:pt x="151" y="798"/>
                    <a:pt x="149" y="794"/>
                  </a:cubicBezTo>
                  <a:lnTo>
                    <a:pt x="143" y="784"/>
                  </a:lnTo>
                  <a:lnTo>
                    <a:pt x="137" y="774"/>
                  </a:lnTo>
                  <a:cubicBezTo>
                    <a:pt x="134" y="770"/>
                    <a:pt x="129" y="762"/>
                    <a:pt x="126" y="756"/>
                  </a:cubicBezTo>
                  <a:cubicBezTo>
                    <a:pt x="125" y="754"/>
                    <a:pt x="123" y="751"/>
                    <a:pt x="123" y="747"/>
                  </a:cubicBezTo>
                  <a:lnTo>
                    <a:pt x="117" y="736"/>
                  </a:lnTo>
                  <a:lnTo>
                    <a:pt x="112" y="725"/>
                  </a:lnTo>
                  <a:cubicBezTo>
                    <a:pt x="111" y="721"/>
                    <a:pt x="109" y="714"/>
                    <a:pt x="106" y="711"/>
                  </a:cubicBezTo>
                  <a:cubicBezTo>
                    <a:pt x="106" y="707"/>
                    <a:pt x="105" y="704"/>
                    <a:pt x="105" y="701"/>
                  </a:cubicBezTo>
                  <a:lnTo>
                    <a:pt x="102" y="688"/>
                  </a:lnTo>
                  <a:lnTo>
                    <a:pt x="99" y="679"/>
                  </a:lnTo>
                  <a:cubicBezTo>
                    <a:pt x="97" y="673"/>
                    <a:pt x="97" y="668"/>
                    <a:pt x="95" y="664"/>
                  </a:cubicBezTo>
                  <a:lnTo>
                    <a:pt x="95" y="655"/>
                  </a:lnTo>
                  <a:lnTo>
                    <a:pt x="94" y="642"/>
                  </a:lnTo>
                  <a:cubicBezTo>
                    <a:pt x="82" y="499"/>
                    <a:pt x="180" y="356"/>
                    <a:pt x="366" y="248"/>
                  </a:cubicBezTo>
                  <a:cubicBezTo>
                    <a:pt x="555" y="139"/>
                    <a:pt x="808" y="79"/>
                    <a:pt x="1078" y="79"/>
                  </a:cubicBezTo>
                  <a:close/>
                  <a:moveTo>
                    <a:pt x="1078" y="1"/>
                  </a:moveTo>
                  <a:cubicBezTo>
                    <a:pt x="806" y="1"/>
                    <a:pt x="534" y="61"/>
                    <a:pt x="326" y="181"/>
                  </a:cubicBezTo>
                  <a:cubicBezTo>
                    <a:pt x="105" y="308"/>
                    <a:pt x="0" y="481"/>
                    <a:pt x="17" y="648"/>
                  </a:cubicBezTo>
                  <a:cubicBezTo>
                    <a:pt x="17" y="658"/>
                    <a:pt x="17" y="667"/>
                    <a:pt x="19" y="676"/>
                  </a:cubicBezTo>
                  <a:cubicBezTo>
                    <a:pt x="20" y="687"/>
                    <a:pt x="23" y="698"/>
                    <a:pt x="26" y="708"/>
                  </a:cubicBezTo>
                  <a:cubicBezTo>
                    <a:pt x="28" y="718"/>
                    <a:pt x="31" y="727"/>
                    <a:pt x="32" y="734"/>
                  </a:cubicBezTo>
                  <a:cubicBezTo>
                    <a:pt x="37" y="745"/>
                    <a:pt x="42" y="754"/>
                    <a:pt x="46" y="765"/>
                  </a:cubicBezTo>
                  <a:cubicBezTo>
                    <a:pt x="49" y="774"/>
                    <a:pt x="52" y="784"/>
                    <a:pt x="57" y="791"/>
                  </a:cubicBezTo>
                  <a:cubicBezTo>
                    <a:pt x="63" y="802"/>
                    <a:pt x="69" y="813"/>
                    <a:pt x="77" y="825"/>
                  </a:cubicBezTo>
                  <a:cubicBezTo>
                    <a:pt x="82" y="833"/>
                    <a:pt x="86" y="841"/>
                    <a:pt x="91" y="848"/>
                  </a:cubicBezTo>
                  <a:cubicBezTo>
                    <a:pt x="100" y="859"/>
                    <a:pt x="109" y="870"/>
                    <a:pt x="119" y="884"/>
                  </a:cubicBezTo>
                  <a:cubicBezTo>
                    <a:pt x="123" y="890"/>
                    <a:pt x="128" y="896"/>
                    <a:pt x="134" y="902"/>
                  </a:cubicBezTo>
                  <a:cubicBezTo>
                    <a:pt x="145" y="914"/>
                    <a:pt x="157" y="927"/>
                    <a:pt x="169" y="938"/>
                  </a:cubicBezTo>
                  <a:cubicBezTo>
                    <a:pt x="175" y="942"/>
                    <a:pt x="182" y="950"/>
                    <a:pt x="188" y="954"/>
                  </a:cubicBezTo>
                  <a:cubicBezTo>
                    <a:pt x="202" y="968"/>
                    <a:pt x="219" y="979"/>
                    <a:pt x="234" y="991"/>
                  </a:cubicBezTo>
                  <a:cubicBezTo>
                    <a:pt x="240" y="998"/>
                    <a:pt x="245" y="1001"/>
                    <a:pt x="251" y="1004"/>
                  </a:cubicBezTo>
                  <a:cubicBezTo>
                    <a:pt x="272" y="1022"/>
                    <a:pt x="297" y="1038"/>
                    <a:pt x="323" y="1051"/>
                  </a:cubicBezTo>
                  <a:cubicBezTo>
                    <a:pt x="529" y="1173"/>
                    <a:pt x="802" y="1231"/>
                    <a:pt x="1074" y="1231"/>
                  </a:cubicBezTo>
                  <a:cubicBezTo>
                    <a:pt x="1344" y="1231"/>
                    <a:pt x="1615" y="1173"/>
                    <a:pt x="1824" y="1051"/>
                  </a:cubicBezTo>
                  <a:cubicBezTo>
                    <a:pt x="1851" y="1038"/>
                    <a:pt x="1875" y="1022"/>
                    <a:pt x="1898" y="1004"/>
                  </a:cubicBezTo>
                  <a:cubicBezTo>
                    <a:pt x="1906" y="999"/>
                    <a:pt x="1914" y="993"/>
                    <a:pt x="1921" y="985"/>
                  </a:cubicBezTo>
                  <a:cubicBezTo>
                    <a:pt x="1935" y="976"/>
                    <a:pt x="1949" y="965"/>
                    <a:pt x="1961" y="954"/>
                  </a:cubicBezTo>
                  <a:cubicBezTo>
                    <a:pt x="1969" y="948"/>
                    <a:pt x="1975" y="941"/>
                    <a:pt x="1983" y="933"/>
                  </a:cubicBezTo>
                  <a:cubicBezTo>
                    <a:pt x="1994" y="924"/>
                    <a:pt x="2006" y="913"/>
                    <a:pt x="2015" y="902"/>
                  </a:cubicBezTo>
                  <a:cubicBezTo>
                    <a:pt x="2023" y="894"/>
                    <a:pt x="2027" y="885"/>
                    <a:pt x="2034" y="879"/>
                  </a:cubicBezTo>
                  <a:cubicBezTo>
                    <a:pt x="2043" y="868"/>
                    <a:pt x="2052" y="858"/>
                    <a:pt x="2060" y="848"/>
                  </a:cubicBezTo>
                  <a:cubicBezTo>
                    <a:pt x="2064" y="839"/>
                    <a:pt x="2069" y="830"/>
                    <a:pt x="2075" y="821"/>
                  </a:cubicBezTo>
                  <a:cubicBezTo>
                    <a:pt x="2080" y="811"/>
                    <a:pt x="2087" y="801"/>
                    <a:pt x="2094" y="791"/>
                  </a:cubicBezTo>
                  <a:cubicBezTo>
                    <a:pt x="2097" y="782"/>
                    <a:pt x="2100" y="774"/>
                    <a:pt x="2104" y="765"/>
                  </a:cubicBezTo>
                  <a:cubicBezTo>
                    <a:pt x="2109" y="754"/>
                    <a:pt x="2114" y="744"/>
                    <a:pt x="2117" y="733"/>
                  </a:cubicBezTo>
                  <a:cubicBezTo>
                    <a:pt x="2121" y="724"/>
                    <a:pt x="2123" y="714"/>
                    <a:pt x="2124" y="707"/>
                  </a:cubicBezTo>
                  <a:cubicBezTo>
                    <a:pt x="2127" y="696"/>
                    <a:pt x="2131" y="685"/>
                    <a:pt x="2134" y="675"/>
                  </a:cubicBezTo>
                  <a:cubicBezTo>
                    <a:pt x="2134" y="665"/>
                    <a:pt x="2134" y="656"/>
                    <a:pt x="2135" y="647"/>
                  </a:cubicBezTo>
                  <a:cubicBezTo>
                    <a:pt x="2135" y="636"/>
                    <a:pt x="2138" y="625"/>
                    <a:pt x="2138" y="615"/>
                  </a:cubicBezTo>
                  <a:cubicBezTo>
                    <a:pt x="2138" y="458"/>
                    <a:pt x="2035" y="301"/>
                    <a:pt x="1829" y="182"/>
                  </a:cubicBezTo>
                  <a:cubicBezTo>
                    <a:pt x="1621" y="62"/>
                    <a:pt x="1351" y="1"/>
                    <a:pt x="107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3" name="Google Shape;3623;p63"/>
            <p:cNvSpPr/>
            <p:nvPr/>
          </p:nvSpPr>
          <p:spPr>
            <a:xfrm>
              <a:off x="3800006" y="452189"/>
              <a:ext cx="141493" cy="79136"/>
            </a:xfrm>
            <a:custGeom>
              <a:rect b="b" l="l" r="r" t="t"/>
              <a:pathLst>
                <a:path extrusionOk="0" h="1811" w="3238">
                  <a:moveTo>
                    <a:pt x="3237" y="0"/>
                  </a:moveTo>
                  <a:lnTo>
                    <a:pt x="3237" y="0"/>
                  </a:lnTo>
                  <a:cubicBezTo>
                    <a:pt x="2305" y="651"/>
                    <a:pt x="1216" y="1217"/>
                    <a:pt x="1" y="1685"/>
                  </a:cubicBezTo>
                  <a:lnTo>
                    <a:pt x="1" y="1811"/>
                  </a:lnTo>
                  <a:cubicBezTo>
                    <a:pt x="1216" y="1345"/>
                    <a:pt x="2305" y="779"/>
                    <a:pt x="3236" y="128"/>
                  </a:cubicBezTo>
                  <a:lnTo>
                    <a:pt x="323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4" name="Google Shape;3624;p63"/>
            <p:cNvSpPr/>
            <p:nvPr/>
          </p:nvSpPr>
          <p:spPr>
            <a:xfrm>
              <a:off x="3788994" y="391407"/>
              <a:ext cx="234568" cy="136293"/>
            </a:xfrm>
            <a:custGeom>
              <a:rect b="b" l="l" r="r" t="t"/>
              <a:pathLst>
                <a:path extrusionOk="0" h="3119" w="5368">
                  <a:moveTo>
                    <a:pt x="5231" y="1"/>
                  </a:moveTo>
                  <a:lnTo>
                    <a:pt x="2972" y="1095"/>
                  </a:lnTo>
                  <a:cubicBezTo>
                    <a:pt x="1854" y="1636"/>
                    <a:pt x="879" y="2270"/>
                    <a:pt x="78" y="2974"/>
                  </a:cubicBezTo>
                  <a:lnTo>
                    <a:pt x="1" y="3040"/>
                  </a:lnTo>
                  <a:lnTo>
                    <a:pt x="138" y="3119"/>
                  </a:lnTo>
                  <a:lnTo>
                    <a:pt x="253" y="3076"/>
                  </a:lnTo>
                  <a:cubicBezTo>
                    <a:pt x="1468" y="2610"/>
                    <a:pt x="2557" y="2042"/>
                    <a:pt x="3489" y="1391"/>
                  </a:cubicBezTo>
                  <a:lnTo>
                    <a:pt x="5367" y="81"/>
                  </a:lnTo>
                  <a:lnTo>
                    <a:pt x="5231" y="1"/>
                  </a:lnTo>
                  <a:close/>
                </a:path>
              </a:pathLst>
            </a:custGeom>
            <a:gradFill>
              <a:gsLst>
                <a:gs pos="0">
                  <a:schemeClr val="accent1"/>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5" name="Google Shape;3625;p63"/>
            <p:cNvSpPr/>
            <p:nvPr/>
          </p:nvSpPr>
          <p:spPr>
            <a:xfrm>
              <a:off x="3761509" y="515636"/>
              <a:ext cx="42736" cy="95173"/>
            </a:xfrm>
            <a:custGeom>
              <a:rect b="b" l="l" r="r" t="t"/>
              <a:pathLst>
                <a:path extrusionOk="0" h="2178" w="978">
                  <a:moveTo>
                    <a:pt x="977" y="4"/>
                  </a:moveTo>
                  <a:lnTo>
                    <a:pt x="977" y="4"/>
                  </a:lnTo>
                  <a:lnTo>
                    <a:pt x="977" y="4"/>
                  </a:lnTo>
                  <a:cubicBezTo>
                    <a:pt x="977" y="4"/>
                    <a:pt x="977" y="4"/>
                    <a:pt x="977" y="4"/>
                  </a:cubicBezTo>
                  <a:close/>
                  <a:moveTo>
                    <a:pt x="4" y="0"/>
                  </a:moveTo>
                  <a:lnTo>
                    <a:pt x="1" y="1894"/>
                  </a:lnTo>
                  <a:cubicBezTo>
                    <a:pt x="1" y="1966"/>
                    <a:pt x="48" y="2039"/>
                    <a:pt x="144" y="2094"/>
                  </a:cubicBezTo>
                  <a:cubicBezTo>
                    <a:pt x="240" y="2149"/>
                    <a:pt x="365" y="2177"/>
                    <a:pt x="489" y="2177"/>
                  </a:cubicBezTo>
                  <a:cubicBezTo>
                    <a:pt x="614" y="2177"/>
                    <a:pt x="738" y="2149"/>
                    <a:pt x="833" y="2094"/>
                  </a:cubicBezTo>
                  <a:cubicBezTo>
                    <a:pt x="927" y="2040"/>
                    <a:pt x="973" y="1969"/>
                    <a:pt x="973" y="1897"/>
                  </a:cubicBezTo>
                  <a:lnTo>
                    <a:pt x="977" y="4"/>
                  </a:lnTo>
                  <a:lnTo>
                    <a:pt x="977" y="4"/>
                  </a:lnTo>
                  <a:cubicBezTo>
                    <a:pt x="977" y="8"/>
                    <a:pt x="976" y="13"/>
                    <a:pt x="976" y="17"/>
                  </a:cubicBezTo>
                  <a:cubicBezTo>
                    <a:pt x="974" y="22"/>
                    <a:pt x="974" y="25"/>
                    <a:pt x="974" y="30"/>
                  </a:cubicBezTo>
                  <a:cubicBezTo>
                    <a:pt x="974" y="34"/>
                    <a:pt x="973" y="39"/>
                    <a:pt x="971" y="45"/>
                  </a:cubicBezTo>
                  <a:cubicBezTo>
                    <a:pt x="970" y="48"/>
                    <a:pt x="970" y="53"/>
                    <a:pt x="968" y="56"/>
                  </a:cubicBezTo>
                  <a:cubicBezTo>
                    <a:pt x="967" y="60"/>
                    <a:pt x="963" y="65"/>
                    <a:pt x="962" y="70"/>
                  </a:cubicBezTo>
                  <a:cubicBezTo>
                    <a:pt x="960" y="74"/>
                    <a:pt x="960" y="79"/>
                    <a:pt x="957" y="82"/>
                  </a:cubicBezTo>
                  <a:cubicBezTo>
                    <a:pt x="956" y="87"/>
                    <a:pt x="951" y="93"/>
                    <a:pt x="948" y="97"/>
                  </a:cubicBezTo>
                  <a:cubicBezTo>
                    <a:pt x="947" y="100"/>
                    <a:pt x="945" y="104"/>
                    <a:pt x="942" y="108"/>
                  </a:cubicBezTo>
                  <a:cubicBezTo>
                    <a:pt x="939" y="113"/>
                    <a:pt x="933" y="119"/>
                    <a:pt x="928" y="124"/>
                  </a:cubicBezTo>
                  <a:cubicBezTo>
                    <a:pt x="927" y="127"/>
                    <a:pt x="925" y="130"/>
                    <a:pt x="922" y="133"/>
                  </a:cubicBezTo>
                  <a:cubicBezTo>
                    <a:pt x="917" y="137"/>
                    <a:pt x="911" y="144"/>
                    <a:pt x="907" y="150"/>
                  </a:cubicBezTo>
                  <a:cubicBezTo>
                    <a:pt x="902" y="153"/>
                    <a:pt x="900" y="154"/>
                    <a:pt x="897" y="157"/>
                  </a:cubicBezTo>
                  <a:cubicBezTo>
                    <a:pt x="890" y="164"/>
                    <a:pt x="883" y="168"/>
                    <a:pt x="877" y="174"/>
                  </a:cubicBezTo>
                  <a:cubicBezTo>
                    <a:pt x="874" y="176"/>
                    <a:pt x="871" y="179"/>
                    <a:pt x="868" y="180"/>
                  </a:cubicBezTo>
                  <a:cubicBezTo>
                    <a:pt x="859" y="188"/>
                    <a:pt x="847" y="196"/>
                    <a:pt x="834" y="200"/>
                  </a:cubicBezTo>
                  <a:cubicBezTo>
                    <a:pt x="739" y="255"/>
                    <a:pt x="615" y="283"/>
                    <a:pt x="490" y="283"/>
                  </a:cubicBezTo>
                  <a:cubicBezTo>
                    <a:pt x="366" y="283"/>
                    <a:pt x="242" y="256"/>
                    <a:pt x="148" y="200"/>
                  </a:cubicBezTo>
                  <a:cubicBezTo>
                    <a:pt x="136" y="196"/>
                    <a:pt x="125" y="188"/>
                    <a:pt x="114" y="180"/>
                  </a:cubicBezTo>
                  <a:cubicBezTo>
                    <a:pt x="110" y="177"/>
                    <a:pt x="107" y="174"/>
                    <a:pt x="104" y="171"/>
                  </a:cubicBezTo>
                  <a:cubicBezTo>
                    <a:pt x="97" y="167"/>
                    <a:pt x="91" y="162"/>
                    <a:pt x="85" y="157"/>
                  </a:cubicBezTo>
                  <a:cubicBezTo>
                    <a:pt x="81" y="153"/>
                    <a:pt x="79" y="151"/>
                    <a:pt x="76" y="148"/>
                  </a:cubicBezTo>
                  <a:cubicBezTo>
                    <a:pt x="70" y="142"/>
                    <a:pt x="65" y="137"/>
                    <a:pt x="61" y="133"/>
                  </a:cubicBezTo>
                  <a:cubicBezTo>
                    <a:pt x="57" y="130"/>
                    <a:pt x="54" y="125"/>
                    <a:pt x="51" y="124"/>
                  </a:cubicBezTo>
                  <a:cubicBezTo>
                    <a:pt x="48" y="117"/>
                    <a:pt x="44" y="113"/>
                    <a:pt x="41" y="108"/>
                  </a:cubicBezTo>
                  <a:cubicBezTo>
                    <a:pt x="37" y="104"/>
                    <a:pt x="36" y="99"/>
                    <a:pt x="33" y="96"/>
                  </a:cubicBezTo>
                  <a:cubicBezTo>
                    <a:pt x="31" y="91"/>
                    <a:pt x="27" y="87"/>
                    <a:pt x="25" y="82"/>
                  </a:cubicBezTo>
                  <a:cubicBezTo>
                    <a:pt x="22" y="79"/>
                    <a:pt x="22" y="73"/>
                    <a:pt x="19" y="70"/>
                  </a:cubicBezTo>
                  <a:cubicBezTo>
                    <a:pt x="17" y="65"/>
                    <a:pt x="14" y="60"/>
                    <a:pt x="14" y="54"/>
                  </a:cubicBezTo>
                  <a:cubicBezTo>
                    <a:pt x="13" y="51"/>
                    <a:pt x="11" y="48"/>
                    <a:pt x="10" y="42"/>
                  </a:cubicBezTo>
                  <a:cubicBezTo>
                    <a:pt x="10" y="39"/>
                    <a:pt x="8" y="34"/>
                    <a:pt x="7" y="28"/>
                  </a:cubicBezTo>
                  <a:cubicBezTo>
                    <a:pt x="5" y="24"/>
                    <a:pt x="5" y="20"/>
                    <a:pt x="5" y="17"/>
                  </a:cubicBezTo>
                  <a:cubicBezTo>
                    <a:pt x="5" y="11"/>
                    <a:pt x="4" y="7"/>
                    <a:pt x="4" y="2"/>
                  </a:cubicBezTo>
                  <a:lnTo>
                    <a:pt x="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6" name="Google Shape;3626;p63"/>
            <p:cNvSpPr/>
            <p:nvPr/>
          </p:nvSpPr>
          <p:spPr>
            <a:xfrm>
              <a:off x="3761640" y="503401"/>
              <a:ext cx="42867" cy="24602"/>
            </a:xfrm>
            <a:custGeom>
              <a:rect b="b" l="l" r="r" t="t"/>
              <a:pathLst>
                <a:path extrusionOk="0" h="563" w="981">
                  <a:moveTo>
                    <a:pt x="487" y="0"/>
                  </a:moveTo>
                  <a:cubicBezTo>
                    <a:pt x="362" y="0"/>
                    <a:pt x="237" y="27"/>
                    <a:pt x="142" y="82"/>
                  </a:cubicBezTo>
                  <a:cubicBezTo>
                    <a:pt x="48" y="137"/>
                    <a:pt x="1" y="210"/>
                    <a:pt x="1" y="282"/>
                  </a:cubicBezTo>
                  <a:cubicBezTo>
                    <a:pt x="1" y="287"/>
                    <a:pt x="2" y="291"/>
                    <a:pt x="2" y="297"/>
                  </a:cubicBezTo>
                  <a:cubicBezTo>
                    <a:pt x="2" y="300"/>
                    <a:pt x="2" y="304"/>
                    <a:pt x="4" y="308"/>
                  </a:cubicBezTo>
                  <a:cubicBezTo>
                    <a:pt x="5" y="314"/>
                    <a:pt x="5" y="319"/>
                    <a:pt x="7" y="322"/>
                  </a:cubicBezTo>
                  <a:cubicBezTo>
                    <a:pt x="8" y="328"/>
                    <a:pt x="10" y="331"/>
                    <a:pt x="11" y="334"/>
                  </a:cubicBezTo>
                  <a:cubicBezTo>
                    <a:pt x="11" y="340"/>
                    <a:pt x="14" y="345"/>
                    <a:pt x="16" y="350"/>
                  </a:cubicBezTo>
                  <a:cubicBezTo>
                    <a:pt x="19" y="354"/>
                    <a:pt x="19" y="359"/>
                    <a:pt x="22" y="362"/>
                  </a:cubicBezTo>
                  <a:cubicBezTo>
                    <a:pt x="24" y="367"/>
                    <a:pt x="28" y="371"/>
                    <a:pt x="30" y="376"/>
                  </a:cubicBezTo>
                  <a:cubicBezTo>
                    <a:pt x="33" y="379"/>
                    <a:pt x="34" y="384"/>
                    <a:pt x="38" y="388"/>
                  </a:cubicBezTo>
                  <a:cubicBezTo>
                    <a:pt x="41" y="393"/>
                    <a:pt x="45" y="397"/>
                    <a:pt x="48" y="402"/>
                  </a:cubicBezTo>
                  <a:cubicBezTo>
                    <a:pt x="51" y="404"/>
                    <a:pt x="54" y="410"/>
                    <a:pt x="58" y="413"/>
                  </a:cubicBezTo>
                  <a:cubicBezTo>
                    <a:pt x="62" y="417"/>
                    <a:pt x="67" y="422"/>
                    <a:pt x="73" y="427"/>
                  </a:cubicBezTo>
                  <a:cubicBezTo>
                    <a:pt x="76" y="431"/>
                    <a:pt x="78" y="433"/>
                    <a:pt x="82" y="437"/>
                  </a:cubicBezTo>
                  <a:cubicBezTo>
                    <a:pt x="88" y="442"/>
                    <a:pt x="94" y="447"/>
                    <a:pt x="101" y="451"/>
                  </a:cubicBezTo>
                  <a:cubicBezTo>
                    <a:pt x="104" y="454"/>
                    <a:pt x="107" y="457"/>
                    <a:pt x="111" y="460"/>
                  </a:cubicBezTo>
                  <a:cubicBezTo>
                    <a:pt x="122" y="468"/>
                    <a:pt x="133" y="474"/>
                    <a:pt x="145" y="480"/>
                  </a:cubicBezTo>
                  <a:cubicBezTo>
                    <a:pt x="239" y="536"/>
                    <a:pt x="363" y="563"/>
                    <a:pt x="487" y="563"/>
                  </a:cubicBezTo>
                  <a:cubicBezTo>
                    <a:pt x="612" y="563"/>
                    <a:pt x="736" y="535"/>
                    <a:pt x="831" y="480"/>
                  </a:cubicBezTo>
                  <a:cubicBezTo>
                    <a:pt x="844" y="474"/>
                    <a:pt x="856" y="468"/>
                    <a:pt x="865" y="460"/>
                  </a:cubicBezTo>
                  <a:cubicBezTo>
                    <a:pt x="868" y="459"/>
                    <a:pt x="871" y="456"/>
                    <a:pt x="874" y="454"/>
                  </a:cubicBezTo>
                  <a:cubicBezTo>
                    <a:pt x="880" y="448"/>
                    <a:pt x="887" y="444"/>
                    <a:pt x="894" y="437"/>
                  </a:cubicBezTo>
                  <a:cubicBezTo>
                    <a:pt x="897" y="434"/>
                    <a:pt x="899" y="433"/>
                    <a:pt x="904" y="430"/>
                  </a:cubicBezTo>
                  <a:cubicBezTo>
                    <a:pt x="908" y="424"/>
                    <a:pt x="914" y="417"/>
                    <a:pt x="919" y="413"/>
                  </a:cubicBezTo>
                  <a:cubicBezTo>
                    <a:pt x="922" y="410"/>
                    <a:pt x="924" y="407"/>
                    <a:pt x="925" y="404"/>
                  </a:cubicBezTo>
                  <a:cubicBezTo>
                    <a:pt x="930" y="399"/>
                    <a:pt x="936" y="393"/>
                    <a:pt x="939" y="388"/>
                  </a:cubicBezTo>
                  <a:cubicBezTo>
                    <a:pt x="940" y="384"/>
                    <a:pt x="944" y="380"/>
                    <a:pt x="945" y="377"/>
                  </a:cubicBezTo>
                  <a:cubicBezTo>
                    <a:pt x="948" y="373"/>
                    <a:pt x="953" y="367"/>
                    <a:pt x="954" y="362"/>
                  </a:cubicBezTo>
                  <a:cubicBezTo>
                    <a:pt x="957" y="359"/>
                    <a:pt x="957" y="354"/>
                    <a:pt x="959" y="350"/>
                  </a:cubicBezTo>
                  <a:cubicBezTo>
                    <a:pt x="960" y="345"/>
                    <a:pt x="964" y="340"/>
                    <a:pt x="965" y="336"/>
                  </a:cubicBezTo>
                  <a:cubicBezTo>
                    <a:pt x="967" y="333"/>
                    <a:pt x="967" y="328"/>
                    <a:pt x="968" y="324"/>
                  </a:cubicBezTo>
                  <a:cubicBezTo>
                    <a:pt x="970" y="319"/>
                    <a:pt x="971" y="314"/>
                    <a:pt x="971" y="310"/>
                  </a:cubicBezTo>
                  <a:cubicBezTo>
                    <a:pt x="973" y="305"/>
                    <a:pt x="973" y="300"/>
                    <a:pt x="973" y="297"/>
                  </a:cubicBezTo>
                  <a:cubicBezTo>
                    <a:pt x="980" y="219"/>
                    <a:pt x="933" y="142"/>
                    <a:pt x="831" y="82"/>
                  </a:cubicBezTo>
                  <a:cubicBezTo>
                    <a:pt x="736" y="27"/>
                    <a:pt x="611" y="0"/>
                    <a:pt x="48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7" name="Google Shape;3627;p63"/>
            <p:cNvSpPr/>
            <p:nvPr/>
          </p:nvSpPr>
          <p:spPr>
            <a:xfrm>
              <a:off x="3764000" y="505411"/>
              <a:ext cx="38104" cy="20669"/>
            </a:xfrm>
            <a:custGeom>
              <a:rect b="b" l="l" r="r" t="t"/>
              <a:pathLst>
                <a:path extrusionOk="0" h="473" w="872">
                  <a:moveTo>
                    <a:pt x="432" y="1"/>
                  </a:moveTo>
                  <a:cubicBezTo>
                    <a:pt x="321" y="1"/>
                    <a:pt x="210" y="24"/>
                    <a:pt x="125" y="70"/>
                  </a:cubicBezTo>
                  <a:cubicBezTo>
                    <a:pt x="40" y="116"/>
                    <a:pt x="0" y="176"/>
                    <a:pt x="0" y="236"/>
                  </a:cubicBezTo>
                  <a:cubicBezTo>
                    <a:pt x="0" y="241"/>
                    <a:pt x="0" y="244"/>
                    <a:pt x="0" y="248"/>
                  </a:cubicBezTo>
                  <a:cubicBezTo>
                    <a:pt x="2" y="251"/>
                    <a:pt x="2" y="256"/>
                    <a:pt x="2" y="258"/>
                  </a:cubicBezTo>
                  <a:cubicBezTo>
                    <a:pt x="4" y="262"/>
                    <a:pt x="4" y="267"/>
                    <a:pt x="5" y="271"/>
                  </a:cubicBezTo>
                  <a:cubicBezTo>
                    <a:pt x="7" y="273"/>
                    <a:pt x="7" y="279"/>
                    <a:pt x="8" y="281"/>
                  </a:cubicBezTo>
                  <a:cubicBezTo>
                    <a:pt x="10" y="285"/>
                    <a:pt x="11" y="288"/>
                    <a:pt x="14" y="293"/>
                  </a:cubicBezTo>
                  <a:cubicBezTo>
                    <a:pt x="14" y="298"/>
                    <a:pt x="16" y="299"/>
                    <a:pt x="19" y="304"/>
                  </a:cubicBezTo>
                  <a:cubicBezTo>
                    <a:pt x="20" y="307"/>
                    <a:pt x="24" y="311"/>
                    <a:pt x="25" y="314"/>
                  </a:cubicBezTo>
                  <a:cubicBezTo>
                    <a:pt x="28" y="319"/>
                    <a:pt x="30" y="321"/>
                    <a:pt x="31" y="324"/>
                  </a:cubicBezTo>
                  <a:cubicBezTo>
                    <a:pt x="36" y="328"/>
                    <a:pt x="39" y="333"/>
                    <a:pt x="42" y="336"/>
                  </a:cubicBezTo>
                  <a:cubicBezTo>
                    <a:pt x="45" y="339"/>
                    <a:pt x="47" y="342"/>
                    <a:pt x="50" y="345"/>
                  </a:cubicBezTo>
                  <a:cubicBezTo>
                    <a:pt x="54" y="348"/>
                    <a:pt x="59" y="353"/>
                    <a:pt x="64" y="358"/>
                  </a:cubicBezTo>
                  <a:cubicBezTo>
                    <a:pt x="67" y="361"/>
                    <a:pt x="70" y="364"/>
                    <a:pt x="73" y="365"/>
                  </a:cubicBezTo>
                  <a:cubicBezTo>
                    <a:pt x="76" y="371"/>
                    <a:pt x="82" y="373"/>
                    <a:pt x="88" y="378"/>
                  </a:cubicBezTo>
                  <a:cubicBezTo>
                    <a:pt x="91" y="381"/>
                    <a:pt x="94" y="382"/>
                    <a:pt x="97" y="385"/>
                  </a:cubicBezTo>
                  <a:cubicBezTo>
                    <a:pt x="108" y="391"/>
                    <a:pt x="117" y="398"/>
                    <a:pt x="128" y="404"/>
                  </a:cubicBezTo>
                  <a:cubicBezTo>
                    <a:pt x="213" y="450"/>
                    <a:pt x="323" y="473"/>
                    <a:pt x="434" y="473"/>
                  </a:cubicBezTo>
                  <a:cubicBezTo>
                    <a:pt x="545" y="473"/>
                    <a:pt x="656" y="450"/>
                    <a:pt x="740" y="404"/>
                  </a:cubicBezTo>
                  <a:cubicBezTo>
                    <a:pt x="751" y="398"/>
                    <a:pt x="760" y="391"/>
                    <a:pt x="771" y="385"/>
                  </a:cubicBezTo>
                  <a:cubicBezTo>
                    <a:pt x="773" y="384"/>
                    <a:pt x="774" y="382"/>
                    <a:pt x="777" y="381"/>
                  </a:cubicBezTo>
                  <a:cubicBezTo>
                    <a:pt x="783" y="376"/>
                    <a:pt x="790" y="371"/>
                    <a:pt x="796" y="365"/>
                  </a:cubicBezTo>
                  <a:cubicBezTo>
                    <a:pt x="799" y="364"/>
                    <a:pt x="800" y="361"/>
                    <a:pt x="803" y="359"/>
                  </a:cubicBezTo>
                  <a:cubicBezTo>
                    <a:pt x="808" y="356"/>
                    <a:pt x="813" y="350"/>
                    <a:pt x="817" y="345"/>
                  </a:cubicBezTo>
                  <a:cubicBezTo>
                    <a:pt x="820" y="344"/>
                    <a:pt x="822" y="341"/>
                    <a:pt x="823" y="339"/>
                  </a:cubicBezTo>
                  <a:cubicBezTo>
                    <a:pt x="828" y="334"/>
                    <a:pt x="833" y="330"/>
                    <a:pt x="836" y="325"/>
                  </a:cubicBezTo>
                  <a:cubicBezTo>
                    <a:pt x="837" y="322"/>
                    <a:pt x="839" y="319"/>
                    <a:pt x="842" y="316"/>
                  </a:cubicBezTo>
                  <a:cubicBezTo>
                    <a:pt x="843" y="313"/>
                    <a:pt x="846" y="308"/>
                    <a:pt x="848" y="302"/>
                  </a:cubicBezTo>
                  <a:cubicBezTo>
                    <a:pt x="851" y="299"/>
                    <a:pt x="853" y="298"/>
                    <a:pt x="854" y="293"/>
                  </a:cubicBezTo>
                  <a:cubicBezTo>
                    <a:pt x="856" y="288"/>
                    <a:pt x="857" y="285"/>
                    <a:pt x="859" y="282"/>
                  </a:cubicBezTo>
                  <a:cubicBezTo>
                    <a:pt x="860" y="278"/>
                    <a:pt x="860" y="274"/>
                    <a:pt x="862" y="271"/>
                  </a:cubicBezTo>
                  <a:cubicBezTo>
                    <a:pt x="863" y="268"/>
                    <a:pt x="865" y="264"/>
                    <a:pt x="865" y="259"/>
                  </a:cubicBezTo>
                  <a:cubicBezTo>
                    <a:pt x="865" y="256"/>
                    <a:pt x="865" y="253"/>
                    <a:pt x="865" y="248"/>
                  </a:cubicBezTo>
                  <a:cubicBezTo>
                    <a:pt x="871" y="184"/>
                    <a:pt x="830" y="119"/>
                    <a:pt x="739" y="70"/>
                  </a:cubicBezTo>
                  <a:cubicBezTo>
                    <a:pt x="654" y="24"/>
                    <a:pt x="543" y="1"/>
                    <a:pt x="43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8" name="Google Shape;3628;p63"/>
            <p:cNvSpPr/>
            <p:nvPr/>
          </p:nvSpPr>
          <p:spPr>
            <a:xfrm>
              <a:off x="3756921" y="543733"/>
              <a:ext cx="39852" cy="46232"/>
            </a:xfrm>
            <a:custGeom>
              <a:rect b="b" l="l" r="r" t="t"/>
              <a:pathLst>
                <a:path extrusionOk="0" h="1058" w="912">
                  <a:moveTo>
                    <a:pt x="912" y="0"/>
                  </a:moveTo>
                  <a:lnTo>
                    <a:pt x="1" y="931"/>
                  </a:lnTo>
                  <a:lnTo>
                    <a:pt x="1" y="1057"/>
                  </a:lnTo>
                  <a:lnTo>
                    <a:pt x="912" y="127"/>
                  </a:lnTo>
                  <a:lnTo>
                    <a:pt x="91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9" name="Google Shape;3629;p63"/>
            <p:cNvSpPr/>
            <p:nvPr/>
          </p:nvSpPr>
          <p:spPr>
            <a:xfrm>
              <a:off x="3726159" y="584415"/>
              <a:ext cx="30807" cy="24340"/>
            </a:xfrm>
            <a:custGeom>
              <a:rect b="b" l="l" r="r" t="t"/>
              <a:pathLst>
                <a:path extrusionOk="0" h="557" w="705">
                  <a:moveTo>
                    <a:pt x="705" y="0"/>
                  </a:moveTo>
                  <a:cubicBezTo>
                    <a:pt x="516" y="166"/>
                    <a:pt x="279" y="312"/>
                    <a:pt x="2" y="431"/>
                  </a:cubicBezTo>
                  <a:lnTo>
                    <a:pt x="0" y="557"/>
                  </a:lnTo>
                  <a:cubicBezTo>
                    <a:pt x="279" y="438"/>
                    <a:pt x="516" y="291"/>
                    <a:pt x="705" y="126"/>
                  </a:cubicBezTo>
                  <a:lnTo>
                    <a:pt x="70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0" name="Google Shape;3630;p63"/>
            <p:cNvSpPr/>
            <p:nvPr/>
          </p:nvSpPr>
          <p:spPr>
            <a:xfrm>
              <a:off x="3562428" y="603204"/>
              <a:ext cx="163822" cy="75684"/>
            </a:xfrm>
            <a:custGeom>
              <a:rect b="b" l="l" r="r" t="t"/>
              <a:pathLst>
                <a:path extrusionOk="0" h="1732" w="3749">
                  <a:moveTo>
                    <a:pt x="3749" y="1"/>
                  </a:moveTo>
                  <a:lnTo>
                    <a:pt x="0" y="1602"/>
                  </a:lnTo>
                  <a:lnTo>
                    <a:pt x="0" y="1731"/>
                  </a:lnTo>
                  <a:lnTo>
                    <a:pt x="3747" y="127"/>
                  </a:lnTo>
                  <a:lnTo>
                    <a:pt x="374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1" name="Google Shape;3631;p63"/>
            <p:cNvSpPr/>
            <p:nvPr/>
          </p:nvSpPr>
          <p:spPr>
            <a:xfrm>
              <a:off x="3540711" y="660665"/>
              <a:ext cx="21761" cy="18222"/>
            </a:xfrm>
            <a:custGeom>
              <a:rect b="b" l="l" r="r" t="t"/>
              <a:pathLst>
                <a:path extrusionOk="0" h="417" w="498">
                  <a:moveTo>
                    <a:pt x="2" y="1"/>
                  </a:moveTo>
                  <a:lnTo>
                    <a:pt x="1" y="129"/>
                  </a:lnTo>
                  <a:lnTo>
                    <a:pt x="497" y="416"/>
                  </a:lnTo>
                  <a:lnTo>
                    <a:pt x="497" y="287"/>
                  </a:lnTo>
                  <a:lnTo>
                    <a:pt x="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2" name="Google Shape;3632;p63"/>
            <p:cNvSpPr/>
            <p:nvPr/>
          </p:nvSpPr>
          <p:spPr>
            <a:xfrm>
              <a:off x="3540798" y="523546"/>
              <a:ext cx="255980" cy="149708"/>
            </a:xfrm>
            <a:custGeom>
              <a:rect b="b" l="l" r="r" t="t"/>
              <a:pathLst>
                <a:path extrusionOk="0" h="3426" w="5858">
                  <a:moveTo>
                    <a:pt x="5056" y="1"/>
                  </a:moveTo>
                  <a:lnTo>
                    <a:pt x="3496" y="555"/>
                  </a:lnTo>
                  <a:cubicBezTo>
                    <a:pt x="3210" y="665"/>
                    <a:pt x="2960" y="802"/>
                    <a:pt x="2755" y="964"/>
                  </a:cubicBezTo>
                  <a:lnTo>
                    <a:pt x="0" y="3139"/>
                  </a:lnTo>
                  <a:lnTo>
                    <a:pt x="495" y="3425"/>
                  </a:lnTo>
                  <a:lnTo>
                    <a:pt x="4244" y="1824"/>
                  </a:lnTo>
                  <a:cubicBezTo>
                    <a:pt x="4521" y="1705"/>
                    <a:pt x="4758" y="1559"/>
                    <a:pt x="4947" y="1393"/>
                  </a:cubicBezTo>
                  <a:lnTo>
                    <a:pt x="5858" y="462"/>
                  </a:lnTo>
                  <a:lnTo>
                    <a:pt x="5853" y="459"/>
                  </a:lnTo>
                  <a:cubicBezTo>
                    <a:pt x="5763" y="502"/>
                    <a:pt x="5651" y="524"/>
                    <a:pt x="5540" y="524"/>
                  </a:cubicBezTo>
                  <a:cubicBezTo>
                    <a:pt x="5417" y="524"/>
                    <a:pt x="5294" y="497"/>
                    <a:pt x="5199" y="444"/>
                  </a:cubicBezTo>
                  <a:lnTo>
                    <a:pt x="5201" y="444"/>
                  </a:lnTo>
                  <a:cubicBezTo>
                    <a:pt x="5104" y="387"/>
                    <a:pt x="5056" y="315"/>
                    <a:pt x="5056" y="242"/>
                  </a:cubicBezTo>
                  <a:lnTo>
                    <a:pt x="5058" y="1"/>
                  </a:lnTo>
                  <a:close/>
                </a:path>
              </a:pathLst>
            </a:custGeom>
            <a:gradFill>
              <a:gsLst>
                <a:gs pos="0">
                  <a:schemeClr val="accent1"/>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3" name="Google Shape;3633;p63"/>
            <p:cNvSpPr/>
            <p:nvPr/>
          </p:nvSpPr>
          <p:spPr>
            <a:xfrm>
              <a:off x="3106572" y="1450603"/>
              <a:ext cx="732890" cy="15602"/>
            </a:xfrm>
            <a:custGeom>
              <a:rect b="b" l="l" r="r" t="t"/>
              <a:pathLst>
                <a:path extrusionOk="0" h="357" w="7660">
                  <a:moveTo>
                    <a:pt x="142" y="1"/>
                  </a:moveTo>
                  <a:cubicBezTo>
                    <a:pt x="64" y="1"/>
                    <a:pt x="0" y="78"/>
                    <a:pt x="0" y="175"/>
                  </a:cubicBezTo>
                  <a:cubicBezTo>
                    <a:pt x="0" y="270"/>
                    <a:pt x="64" y="348"/>
                    <a:pt x="140" y="348"/>
                  </a:cubicBezTo>
                  <a:lnTo>
                    <a:pt x="7659" y="356"/>
                  </a:lnTo>
                  <a:lnTo>
                    <a:pt x="7659" y="356"/>
                  </a:lnTo>
                  <a:cubicBezTo>
                    <a:pt x="7581" y="356"/>
                    <a:pt x="7518" y="278"/>
                    <a:pt x="7518" y="182"/>
                  </a:cubicBezTo>
                  <a:cubicBezTo>
                    <a:pt x="7518" y="87"/>
                    <a:pt x="7582" y="10"/>
                    <a:pt x="7659" y="10"/>
                  </a:cubicBezTo>
                  <a:lnTo>
                    <a:pt x="142" y="1"/>
                  </a:lnTo>
                  <a:close/>
                  <a:moveTo>
                    <a:pt x="7659" y="356"/>
                  </a:moveTo>
                  <a:lnTo>
                    <a:pt x="7659" y="356"/>
                  </a:lnTo>
                  <a:cubicBezTo>
                    <a:pt x="7659" y="356"/>
                    <a:pt x="7659" y="356"/>
                    <a:pt x="7659" y="356"/>
                  </a:cubicBezTo>
                  <a:lnTo>
                    <a:pt x="7659" y="356"/>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4" name="Google Shape;3634;p63"/>
            <p:cNvSpPr/>
            <p:nvPr/>
          </p:nvSpPr>
          <p:spPr>
            <a:xfrm>
              <a:off x="2962182" y="1113887"/>
              <a:ext cx="409314" cy="51738"/>
            </a:xfrm>
            <a:custGeom>
              <a:rect b="b" l="l" r="r" t="t"/>
              <a:pathLst>
                <a:path extrusionOk="0" h="1184" w="9367">
                  <a:moveTo>
                    <a:pt x="5" y="1"/>
                  </a:moveTo>
                  <a:cubicBezTo>
                    <a:pt x="5" y="1"/>
                    <a:pt x="5" y="35"/>
                    <a:pt x="4" y="106"/>
                  </a:cubicBezTo>
                  <a:cubicBezTo>
                    <a:pt x="2" y="286"/>
                    <a:pt x="1" y="642"/>
                    <a:pt x="1" y="902"/>
                  </a:cubicBezTo>
                  <a:cubicBezTo>
                    <a:pt x="1" y="1059"/>
                    <a:pt x="1" y="1144"/>
                    <a:pt x="2" y="1144"/>
                  </a:cubicBezTo>
                  <a:lnTo>
                    <a:pt x="9362" y="1184"/>
                  </a:lnTo>
                  <a:cubicBezTo>
                    <a:pt x="9362" y="1184"/>
                    <a:pt x="9362" y="1181"/>
                    <a:pt x="9362" y="1181"/>
                  </a:cubicBezTo>
                  <a:cubicBezTo>
                    <a:pt x="9362" y="1181"/>
                    <a:pt x="9362" y="1181"/>
                    <a:pt x="9362" y="1181"/>
                  </a:cubicBezTo>
                  <a:cubicBezTo>
                    <a:pt x="9362" y="1181"/>
                    <a:pt x="9364" y="1148"/>
                    <a:pt x="9364" y="1079"/>
                  </a:cubicBezTo>
                  <a:cubicBezTo>
                    <a:pt x="9365" y="898"/>
                    <a:pt x="9367" y="545"/>
                    <a:pt x="9367" y="286"/>
                  </a:cubicBezTo>
                  <a:cubicBezTo>
                    <a:pt x="9367" y="127"/>
                    <a:pt x="9367" y="44"/>
                    <a:pt x="9365" y="44"/>
                  </a:cubicBezTo>
                  <a:cubicBezTo>
                    <a:pt x="9365" y="44"/>
                    <a:pt x="9365" y="44"/>
                    <a:pt x="9365" y="44"/>
                  </a:cubicBezTo>
                  <a:lnTo>
                    <a:pt x="9365" y="42"/>
                  </a:lnTo>
                  <a:lnTo>
                    <a:pt x="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5" name="Google Shape;3635;p63"/>
            <p:cNvSpPr/>
            <p:nvPr/>
          </p:nvSpPr>
          <p:spPr>
            <a:xfrm>
              <a:off x="2542827" y="1111221"/>
              <a:ext cx="786293" cy="324279"/>
            </a:xfrm>
            <a:custGeom>
              <a:rect b="b" l="l" r="r" t="t"/>
              <a:pathLst>
                <a:path extrusionOk="0" h="7421" w="17994">
                  <a:moveTo>
                    <a:pt x="5" y="162"/>
                  </a:moveTo>
                  <a:cubicBezTo>
                    <a:pt x="8" y="205"/>
                    <a:pt x="8" y="247"/>
                    <a:pt x="11" y="291"/>
                  </a:cubicBezTo>
                  <a:cubicBezTo>
                    <a:pt x="13" y="308"/>
                    <a:pt x="16" y="328"/>
                    <a:pt x="18" y="345"/>
                  </a:cubicBezTo>
                  <a:cubicBezTo>
                    <a:pt x="141" y="1571"/>
                    <a:pt x="1002" y="2775"/>
                    <a:pt x="2611" y="3711"/>
                  </a:cubicBezTo>
                  <a:cubicBezTo>
                    <a:pt x="6107" y="5743"/>
                    <a:pt x="11814" y="5741"/>
                    <a:pt x="15332" y="3709"/>
                  </a:cubicBezTo>
                  <a:cubicBezTo>
                    <a:pt x="16990" y="2754"/>
                    <a:pt x="17872" y="1514"/>
                    <a:pt x="17973" y="257"/>
                  </a:cubicBezTo>
                  <a:cubicBezTo>
                    <a:pt x="17976" y="222"/>
                    <a:pt x="17978" y="187"/>
                    <a:pt x="17979" y="150"/>
                  </a:cubicBezTo>
                  <a:cubicBezTo>
                    <a:pt x="17981" y="105"/>
                    <a:pt x="17984" y="59"/>
                    <a:pt x="17984" y="13"/>
                  </a:cubicBezTo>
                  <a:cubicBezTo>
                    <a:pt x="17984" y="10"/>
                    <a:pt x="17985" y="5"/>
                    <a:pt x="17985" y="0"/>
                  </a:cubicBezTo>
                  <a:lnTo>
                    <a:pt x="17990" y="1677"/>
                  </a:lnTo>
                  <a:cubicBezTo>
                    <a:pt x="17993" y="3020"/>
                    <a:pt x="17109" y="4366"/>
                    <a:pt x="15337" y="5387"/>
                  </a:cubicBezTo>
                  <a:cubicBezTo>
                    <a:pt x="11819" y="7419"/>
                    <a:pt x="6112" y="7421"/>
                    <a:pt x="2617" y="5389"/>
                  </a:cubicBezTo>
                  <a:cubicBezTo>
                    <a:pt x="879" y="4378"/>
                    <a:pt x="10" y="3054"/>
                    <a:pt x="5" y="1729"/>
                  </a:cubicBezTo>
                  <a:lnTo>
                    <a:pt x="1" y="53"/>
                  </a:lnTo>
                  <a:cubicBezTo>
                    <a:pt x="1" y="90"/>
                    <a:pt x="5" y="125"/>
                    <a:pt x="5" y="162"/>
                  </a:cubicBezTo>
                  <a:close/>
                </a:path>
              </a:pathLst>
            </a:custGeom>
            <a:gradFill>
              <a:gsLst>
                <a:gs pos="0">
                  <a:schemeClr val="accent1"/>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6" name="Google Shape;3636;p63"/>
            <p:cNvSpPr/>
            <p:nvPr/>
          </p:nvSpPr>
          <p:spPr>
            <a:xfrm>
              <a:off x="3748368" y="922890"/>
              <a:ext cx="50077" cy="40726"/>
            </a:xfrm>
            <a:custGeom>
              <a:rect b="b" l="l" r="r" t="t"/>
              <a:pathLst>
                <a:path extrusionOk="0" h="932" w="1146">
                  <a:moveTo>
                    <a:pt x="571" y="0"/>
                  </a:moveTo>
                  <a:cubicBezTo>
                    <a:pt x="257" y="0"/>
                    <a:pt x="2" y="207"/>
                    <a:pt x="1" y="465"/>
                  </a:cubicBezTo>
                  <a:cubicBezTo>
                    <a:pt x="1" y="722"/>
                    <a:pt x="256" y="931"/>
                    <a:pt x="572" y="931"/>
                  </a:cubicBezTo>
                  <a:cubicBezTo>
                    <a:pt x="573" y="931"/>
                    <a:pt x="574" y="931"/>
                    <a:pt x="575" y="931"/>
                  </a:cubicBezTo>
                  <a:cubicBezTo>
                    <a:pt x="889" y="931"/>
                    <a:pt x="1144" y="724"/>
                    <a:pt x="1145" y="470"/>
                  </a:cubicBezTo>
                  <a:cubicBezTo>
                    <a:pt x="1145" y="211"/>
                    <a:pt x="890" y="2"/>
                    <a:pt x="575" y="0"/>
                  </a:cubicBezTo>
                  <a:cubicBezTo>
                    <a:pt x="574" y="0"/>
                    <a:pt x="572" y="0"/>
                    <a:pt x="571" y="0"/>
                  </a:cubicBezTo>
                  <a:close/>
                </a:path>
              </a:pathLst>
            </a:custGeom>
            <a:solidFill>
              <a:srgbClr val="F6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7" name="Google Shape;3637;p63"/>
            <p:cNvSpPr/>
            <p:nvPr/>
          </p:nvSpPr>
          <p:spPr>
            <a:xfrm>
              <a:off x="3934952" y="789484"/>
              <a:ext cx="111647" cy="232340"/>
            </a:xfrm>
            <a:custGeom>
              <a:rect b="b" l="l" r="r" t="t"/>
              <a:pathLst>
                <a:path extrusionOk="0" h="5317" w="2555">
                  <a:moveTo>
                    <a:pt x="2547" y="0"/>
                  </a:moveTo>
                  <a:cubicBezTo>
                    <a:pt x="2424" y="71"/>
                    <a:pt x="2307" y="145"/>
                    <a:pt x="2191" y="220"/>
                  </a:cubicBezTo>
                  <a:cubicBezTo>
                    <a:pt x="2156" y="242"/>
                    <a:pt x="2122" y="266"/>
                    <a:pt x="2088" y="288"/>
                  </a:cubicBezTo>
                  <a:cubicBezTo>
                    <a:pt x="2010" y="342"/>
                    <a:pt x="1931" y="397"/>
                    <a:pt x="1858" y="451"/>
                  </a:cubicBezTo>
                  <a:cubicBezTo>
                    <a:pt x="1822" y="477"/>
                    <a:pt x="1787" y="502"/>
                    <a:pt x="1753" y="529"/>
                  </a:cubicBezTo>
                  <a:cubicBezTo>
                    <a:pt x="1676" y="588"/>
                    <a:pt x="1601" y="648"/>
                    <a:pt x="1528" y="709"/>
                  </a:cubicBezTo>
                  <a:cubicBezTo>
                    <a:pt x="1505" y="729"/>
                    <a:pt x="1481" y="748"/>
                    <a:pt x="1458" y="768"/>
                  </a:cubicBezTo>
                  <a:cubicBezTo>
                    <a:pt x="1364" y="849"/>
                    <a:pt x="1276" y="931"/>
                    <a:pt x="1192" y="1014"/>
                  </a:cubicBezTo>
                  <a:cubicBezTo>
                    <a:pt x="1173" y="1032"/>
                    <a:pt x="1156" y="1051"/>
                    <a:pt x="1138" y="1069"/>
                  </a:cubicBezTo>
                  <a:cubicBezTo>
                    <a:pt x="1073" y="1134"/>
                    <a:pt x="1012" y="1201"/>
                    <a:pt x="953" y="1268"/>
                  </a:cubicBezTo>
                  <a:cubicBezTo>
                    <a:pt x="929" y="1295"/>
                    <a:pt x="904" y="1324"/>
                    <a:pt x="879" y="1352"/>
                  </a:cubicBezTo>
                  <a:cubicBezTo>
                    <a:pt x="829" y="1414"/>
                    <a:pt x="781" y="1474"/>
                    <a:pt x="735" y="1535"/>
                  </a:cubicBezTo>
                  <a:cubicBezTo>
                    <a:pt x="713" y="1563"/>
                    <a:pt x="692" y="1591"/>
                    <a:pt x="672" y="1618"/>
                  </a:cubicBezTo>
                  <a:cubicBezTo>
                    <a:pt x="615" y="1697"/>
                    <a:pt x="561" y="1778"/>
                    <a:pt x="510" y="1860"/>
                  </a:cubicBezTo>
                  <a:cubicBezTo>
                    <a:pt x="506" y="1867"/>
                    <a:pt x="499" y="1874"/>
                    <a:pt x="495" y="1883"/>
                  </a:cubicBezTo>
                  <a:cubicBezTo>
                    <a:pt x="442" y="1972"/>
                    <a:pt x="393" y="2063"/>
                    <a:pt x="349" y="2152"/>
                  </a:cubicBezTo>
                  <a:cubicBezTo>
                    <a:pt x="335" y="2178"/>
                    <a:pt x="322" y="2206"/>
                    <a:pt x="310" y="2234"/>
                  </a:cubicBezTo>
                  <a:cubicBezTo>
                    <a:pt x="281" y="2300"/>
                    <a:pt x="252" y="2364"/>
                    <a:pt x="226" y="2429"/>
                  </a:cubicBezTo>
                  <a:cubicBezTo>
                    <a:pt x="215" y="2461"/>
                    <a:pt x="204" y="2490"/>
                    <a:pt x="192" y="2523"/>
                  </a:cubicBezTo>
                  <a:cubicBezTo>
                    <a:pt x="167" y="2590"/>
                    <a:pt x="146" y="2658"/>
                    <a:pt x="127" y="2727"/>
                  </a:cubicBezTo>
                  <a:cubicBezTo>
                    <a:pt x="119" y="2752"/>
                    <a:pt x="110" y="2775"/>
                    <a:pt x="104" y="2801"/>
                  </a:cubicBezTo>
                  <a:cubicBezTo>
                    <a:pt x="81" y="2893"/>
                    <a:pt x="63" y="2986"/>
                    <a:pt x="47" y="3078"/>
                  </a:cubicBezTo>
                  <a:cubicBezTo>
                    <a:pt x="44" y="3096"/>
                    <a:pt x="43" y="3113"/>
                    <a:pt x="41" y="3132"/>
                  </a:cubicBezTo>
                  <a:cubicBezTo>
                    <a:pt x="30" y="3207"/>
                    <a:pt x="21" y="3283"/>
                    <a:pt x="16" y="3359"/>
                  </a:cubicBezTo>
                  <a:cubicBezTo>
                    <a:pt x="15" y="3390"/>
                    <a:pt x="15" y="3421"/>
                    <a:pt x="13" y="3452"/>
                  </a:cubicBezTo>
                  <a:cubicBezTo>
                    <a:pt x="1" y="3842"/>
                    <a:pt x="67" y="4235"/>
                    <a:pt x="213" y="4621"/>
                  </a:cubicBezTo>
                  <a:lnTo>
                    <a:pt x="216" y="5316"/>
                  </a:lnTo>
                  <a:cubicBezTo>
                    <a:pt x="556" y="4407"/>
                    <a:pt x="1333" y="2544"/>
                    <a:pt x="2554" y="1838"/>
                  </a:cubicBezTo>
                  <a:lnTo>
                    <a:pt x="2547" y="0"/>
                  </a:lnTo>
                  <a:close/>
                </a:path>
              </a:pathLst>
            </a:custGeom>
            <a:solidFill>
              <a:srgbClr val="F6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8" name="Google Shape;3638;p63"/>
            <p:cNvSpPr/>
            <p:nvPr/>
          </p:nvSpPr>
          <p:spPr>
            <a:xfrm>
              <a:off x="3159908" y="841833"/>
              <a:ext cx="224037" cy="265331"/>
            </a:xfrm>
            <a:custGeom>
              <a:rect b="b" l="l" r="r" t="t"/>
              <a:pathLst>
                <a:path extrusionOk="0" h="6072" w="5127">
                  <a:moveTo>
                    <a:pt x="1" y="0"/>
                  </a:moveTo>
                  <a:lnTo>
                    <a:pt x="10" y="2840"/>
                  </a:lnTo>
                  <a:lnTo>
                    <a:pt x="1801" y="4576"/>
                  </a:lnTo>
                  <a:cubicBezTo>
                    <a:pt x="2273" y="5036"/>
                    <a:pt x="2993" y="5595"/>
                    <a:pt x="3643" y="6072"/>
                  </a:cubicBezTo>
                  <a:lnTo>
                    <a:pt x="3640" y="5138"/>
                  </a:lnTo>
                  <a:lnTo>
                    <a:pt x="5126" y="4281"/>
                  </a:lnTo>
                  <a:cubicBezTo>
                    <a:pt x="5011" y="4204"/>
                    <a:pt x="2820" y="2737"/>
                    <a:pt x="1791" y="1738"/>
                  </a:cubicBez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9" name="Google Shape;3639;p63"/>
            <p:cNvSpPr/>
            <p:nvPr/>
          </p:nvSpPr>
          <p:spPr>
            <a:xfrm>
              <a:off x="3325867" y="1091470"/>
              <a:ext cx="787" cy="4938"/>
            </a:xfrm>
            <a:custGeom>
              <a:rect b="b" l="l" r="r" t="t"/>
              <a:pathLst>
                <a:path extrusionOk="0" h="113" w="18">
                  <a:moveTo>
                    <a:pt x="1" y="0"/>
                  </a:moveTo>
                  <a:cubicBezTo>
                    <a:pt x="7" y="37"/>
                    <a:pt x="13" y="76"/>
                    <a:pt x="18" y="112"/>
                  </a:cubicBezTo>
                  <a:cubicBezTo>
                    <a:pt x="13" y="76"/>
                    <a:pt x="7" y="37"/>
                    <a:pt x="1" y="0"/>
                  </a:cubicBezTo>
                  <a:close/>
                </a:path>
              </a:pathLst>
            </a:custGeom>
            <a:solidFill>
              <a:srgbClr val="F6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0" name="Google Shape;3640;p63"/>
            <p:cNvSpPr/>
            <p:nvPr/>
          </p:nvSpPr>
          <p:spPr>
            <a:xfrm>
              <a:off x="3327440" y="1104230"/>
              <a:ext cx="350" cy="5156"/>
            </a:xfrm>
            <a:custGeom>
              <a:rect b="b" l="l" r="r" t="t"/>
              <a:pathLst>
                <a:path extrusionOk="0" h="118" w="8">
                  <a:moveTo>
                    <a:pt x="0" y="0"/>
                  </a:moveTo>
                  <a:cubicBezTo>
                    <a:pt x="3" y="39"/>
                    <a:pt x="6" y="77"/>
                    <a:pt x="8" y="117"/>
                  </a:cubicBezTo>
                  <a:cubicBezTo>
                    <a:pt x="6" y="77"/>
                    <a:pt x="5" y="39"/>
                    <a:pt x="0" y="0"/>
                  </a:cubicBezTo>
                  <a:close/>
                </a:path>
              </a:pathLst>
            </a:custGeom>
            <a:solidFill>
              <a:srgbClr val="F6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1" name="Google Shape;3641;p63"/>
            <p:cNvSpPr/>
            <p:nvPr/>
          </p:nvSpPr>
          <p:spPr>
            <a:xfrm>
              <a:off x="3323071" y="1078842"/>
              <a:ext cx="1049" cy="4195"/>
            </a:xfrm>
            <a:custGeom>
              <a:rect b="b" l="l" r="r" t="t"/>
              <a:pathLst>
                <a:path extrusionOk="0" h="96" w="24">
                  <a:moveTo>
                    <a:pt x="0" y="0"/>
                  </a:moveTo>
                  <a:cubicBezTo>
                    <a:pt x="9" y="32"/>
                    <a:pt x="16" y="65"/>
                    <a:pt x="23" y="95"/>
                  </a:cubicBezTo>
                  <a:cubicBezTo>
                    <a:pt x="16" y="65"/>
                    <a:pt x="9" y="32"/>
                    <a:pt x="0" y="0"/>
                  </a:cubicBezTo>
                  <a:close/>
                </a:path>
              </a:pathLst>
            </a:custGeom>
            <a:solidFill>
              <a:srgbClr val="F6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2" name="Google Shape;3642;p63"/>
            <p:cNvSpPr/>
            <p:nvPr/>
          </p:nvSpPr>
          <p:spPr>
            <a:xfrm>
              <a:off x="4066915" y="1212990"/>
              <a:ext cx="32249" cy="42780"/>
            </a:xfrm>
            <a:custGeom>
              <a:rect b="b" l="l" r="r" t="t"/>
              <a:pathLst>
                <a:path extrusionOk="0" h="979" w="738">
                  <a:moveTo>
                    <a:pt x="728" y="0"/>
                  </a:moveTo>
                  <a:lnTo>
                    <a:pt x="1" y="420"/>
                  </a:lnTo>
                  <a:lnTo>
                    <a:pt x="8" y="979"/>
                  </a:lnTo>
                  <a:lnTo>
                    <a:pt x="737" y="557"/>
                  </a:lnTo>
                  <a:lnTo>
                    <a:pt x="7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3" name="Google Shape;3643;p63"/>
            <p:cNvSpPr/>
            <p:nvPr/>
          </p:nvSpPr>
          <p:spPr>
            <a:xfrm>
              <a:off x="3732638" y="1087887"/>
              <a:ext cx="334679" cy="184272"/>
            </a:xfrm>
            <a:custGeom>
              <a:rect b="b" l="l" r="r" t="t"/>
              <a:pathLst>
                <a:path extrusionOk="0" h="4217" w="7659">
                  <a:moveTo>
                    <a:pt x="4230" y="1"/>
                  </a:moveTo>
                  <a:lnTo>
                    <a:pt x="7651" y="3283"/>
                  </a:lnTo>
                  <a:lnTo>
                    <a:pt x="7658" y="3840"/>
                  </a:lnTo>
                  <a:lnTo>
                    <a:pt x="5560" y="3226"/>
                  </a:lnTo>
                  <a:cubicBezTo>
                    <a:pt x="4716" y="2979"/>
                    <a:pt x="3807" y="3088"/>
                    <a:pt x="3044" y="3528"/>
                  </a:cubicBezTo>
                  <a:lnTo>
                    <a:pt x="1850" y="4217"/>
                  </a:lnTo>
                  <a:lnTo>
                    <a:pt x="1" y="2442"/>
                  </a:lnTo>
                  <a:lnTo>
                    <a:pt x="423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4" name="Google Shape;3644;p63"/>
            <p:cNvSpPr/>
            <p:nvPr/>
          </p:nvSpPr>
          <p:spPr>
            <a:xfrm>
              <a:off x="3565979" y="1172309"/>
              <a:ext cx="65240" cy="124145"/>
            </a:xfrm>
            <a:custGeom>
              <a:rect b="b" l="l" r="r" t="t"/>
              <a:pathLst>
                <a:path extrusionOk="0" h="2841" w="1493">
                  <a:moveTo>
                    <a:pt x="1485" y="1"/>
                  </a:moveTo>
                  <a:lnTo>
                    <a:pt x="0" y="859"/>
                  </a:lnTo>
                  <a:lnTo>
                    <a:pt x="6" y="2654"/>
                  </a:lnTo>
                  <a:lnTo>
                    <a:pt x="1492" y="2840"/>
                  </a:lnTo>
                  <a:lnTo>
                    <a:pt x="148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5" name="Google Shape;3645;p63"/>
            <p:cNvSpPr/>
            <p:nvPr/>
          </p:nvSpPr>
          <p:spPr>
            <a:xfrm>
              <a:off x="3630825" y="1172309"/>
              <a:ext cx="70353" cy="164740"/>
            </a:xfrm>
            <a:custGeom>
              <a:rect b="b" l="l" r="r" t="t"/>
              <a:pathLst>
                <a:path extrusionOk="0" h="3770" w="1610">
                  <a:moveTo>
                    <a:pt x="1" y="1"/>
                  </a:moveTo>
                  <a:lnTo>
                    <a:pt x="8" y="2840"/>
                  </a:lnTo>
                  <a:lnTo>
                    <a:pt x="1610" y="3769"/>
                  </a:lnTo>
                  <a:lnTo>
                    <a:pt x="1600" y="931"/>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6" name="Google Shape;3646;p63"/>
            <p:cNvSpPr/>
            <p:nvPr/>
          </p:nvSpPr>
          <p:spPr>
            <a:xfrm>
              <a:off x="3217063" y="1204513"/>
              <a:ext cx="349230" cy="142061"/>
            </a:xfrm>
            <a:custGeom>
              <a:rect b="b" l="l" r="r" t="t"/>
              <a:pathLst>
                <a:path extrusionOk="0" h="3251" w="7992">
                  <a:moveTo>
                    <a:pt x="6088" y="0"/>
                  </a:moveTo>
                  <a:cubicBezTo>
                    <a:pt x="3887" y="0"/>
                    <a:pt x="1685" y="485"/>
                    <a:pt x="0" y="1457"/>
                  </a:cubicBezTo>
                  <a:lnTo>
                    <a:pt x="8" y="3251"/>
                  </a:lnTo>
                  <a:cubicBezTo>
                    <a:pt x="1691" y="2279"/>
                    <a:pt x="3892" y="1794"/>
                    <a:pt x="6090" y="1794"/>
                  </a:cubicBezTo>
                  <a:cubicBezTo>
                    <a:pt x="6728" y="1794"/>
                    <a:pt x="7366" y="1835"/>
                    <a:pt x="7991" y="1917"/>
                  </a:cubicBezTo>
                  <a:lnTo>
                    <a:pt x="7985" y="122"/>
                  </a:lnTo>
                  <a:cubicBezTo>
                    <a:pt x="7361" y="41"/>
                    <a:pt x="6725" y="0"/>
                    <a:pt x="60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7" name="Google Shape;3647;p63"/>
            <p:cNvSpPr/>
            <p:nvPr/>
          </p:nvSpPr>
          <p:spPr>
            <a:xfrm>
              <a:off x="3850225" y="1338050"/>
              <a:ext cx="32249" cy="42824"/>
            </a:xfrm>
            <a:custGeom>
              <a:rect b="b" l="l" r="r" t="t"/>
              <a:pathLst>
                <a:path extrusionOk="0" h="980" w="738">
                  <a:moveTo>
                    <a:pt x="729" y="1"/>
                  </a:moveTo>
                  <a:lnTo>
                    <a:pt x="0" y="422"/>
                  </a:lnTo>
                  <a:lnTo>
                    <a:pt x="8" y="979"/>
                  </a:lnTo>
                  <a:lnTo>
                    <a:pt x="737" y="558"/>
                  </a:lnTo>
                  <a:lnTo>
                    <a:pt x="72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8" name="Google Shape;3648;p63"/>
            <p:cNvSpPr/>
            <p:nvPr/>
          </p:nvSpPr>
          <p:spPr>
            <a:xfrm>
              <a:off x="3700739" y="1212990"/>
              <a:ext cx="149839" cy="167886"/>
            </a:xfrm>
            <a:custGeom>
              <a:rect b="b" l="l" r="r" t="t"/>
              <a:pathLst>
                <a:path extrusionOk="0" h="3842" w="3429">
                  <a:moveTo>
                    <a:pt x="0" y="0"/>
                  </a:moveTo>
                  <a:lnTo>
                    <a:pt x="10" y="2838"/>
                  </a:lnTo>
                  <a:lnTo>
                    <a:pt x="3429" y="3841"/>
                  </a:lnTo>
                  <a:lnTo>
                    <a:pt x="3429" y="3841"/>
                  </a:lnTo>
                  <a:lnTo>
                    <a:pt x="3421" y="3284"/>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9" name="Google Shape;3649;p63"/>
            <p:cNvSpPr/>
            <p:nvPr/>
          </p:nvSpPr>
          <p:spPr>
            <a:xfrm>
              <a:off x="3159908" y="755051"/>
              <a:ext cx="472588" cy="273896"/>
            </a:xfrm>
            <a:custGeom>
              <a:rect b="b" l="l" r="r" t="t"/>
              <a:pathLst>
                <a:path extrusionOk="0" h="6268" w="10815">
                  <a:moveTo>
                    <a:pt x="3443" y="0"/>
                  </a:moveTo>
                  <a:lnTo>
                    <a:pt x="1" y="1986"/>
                  </a:lnTo>
                  <a:lnTo>
                    <a:pt x="1791" y="3724"/>
                  </a:lnTo>
                  <a:cubicBezTo>
                    <a:pt x="2820" y="4723"/>
                    <a:pt x="5011" y="6190"/>
                    <a:pt x="5126" y="6267"/>
                  </a:cubicBezTo>
                  <a:lnTo>
                    <a:pt x="10815" y="2982"/>
                  </a:lnTo>
                  <a:cubicBezTo>
                    <a:pt x="10681" y="2915"/>
                    <a:pt x="8158" y="1642"/>
                    <a:pt x="6437" y="1042"/>
                  </a:cubicBezTo>
                  <a:lnTo>
                    <a:pt x="3443" y="0"/>
                  </a:lnTo>
                  <a:close/>
                </a:path>
              </a:pathLst>
            </a:custGeom>
            <a:gradFill>
              <a:gsLst>
                <a:gs pos="0">
                  <a:schemeClr val="accent6"/>
                </a:gs>
                <a:gs pos="100000">
                  <a:schemeClr val="accent5"/>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0" name="Google Shape;3650;p63"/>
            <p:cNvSpPr/>
            <p:nvPr/>
          </p:nvSpPr>
          <p:spPr>
            <a:xfrm>
              <a:off x="3217063" y="789484"/>
              <a:ext cx="881728" cy="567062"/>
            </a:xfrm>
            <a:custGeom>
              <a:rect b="b" l="l" r="r" t="t"/>
              <a:pathLst>
                <a:path extrusionOk="0" h="12977" w="20178">
                  <a:moveTo>
                    <a:pt x="18976" y="0"/>
                  </a:moveTo>
                  <a:lnTo>
                    <a:pt x="18976" y="0"/>
                  </a:lnTo>
                  <a:cubicBezTo>
                    <a:pt x="18972" y="2"/>
                    <a:pt x="18969" y="4"/>
                    <a:pt x="18966" y="6"/>
                  </a:cubicBezTo>
                  <a:lnTo>
                    <a:pt x="18966" y="6"/>
                  </a:lnTo>
                  <a:cubicBezTo>
                    <a:pt x="18969" y="4"/>
                    <a:pt x="18972" y="2"/>
                    <a:pt x="18976" y="0"/>
                  </a:cubicBezTo>
                  <a:close/>
                  <a:moveTo>
                    <a:pt x="18966" y="6"/>
                  </a:moveTo>
                  <a:lnTo>
                    <a:pt x="18966" y="6"/>
                  </a:lnTo>
                  <a:cubicBezTo>
                    <a:pt x="17282" y="975"/>
                    <a:pt x="15083" y="1458"/>
                    <a:pt x="12886" y="1458"/>
                  </a:cubicBezTo>
                  <a:cubicBezTo>
                    <a:pt x="12250" y="1458"/>
                    <a:pt x="11614" y="1418"/>
                    <a:pt x="10991" y="1337"/>
                  </a:cubicBezTo>
                  <a:lnTo>
                    <a:pt x="9507" y="2194"/>
                  </a:lnTo>
                  <a:lnTo>
                    <a:pt x="3818" y="5479"/>
                  </a:lnTo>
                  <a:lnTo>
                    <a:pt x="2332" y="6336"/>
                  </a:lnTo>
                  <a:cubicBezTo>
                    <a:pt x="2369" y="6431"/>
                    <a:pt x="2400" y="6527"/>
                    <a:pt x="2426" y="6622"/>
                  </a:cubicBezTo>
                  <a:cubicBezTo>
                    <a:pt x="2435" y="6654"/>
                    <a:pt x="2442" y="6687"/>
                    <a:pt x="2449" y="6717"/>
                  </a:cubicBezTo>
                  <a:cubicBezTo>
                    <a:pt x="2465" y="6782"/>
                    <a:pt x="2480" y="6847"/>
                    <a:pt x="2491" y="6911"/>
                  </a:cubicBezTo>
                  <a:cubicBezTo>
                    <a:pt x="2497" y="6948"/>
                    <a:pt x="2503" y="6987"/>
                    <a:pt x="2508" y="7023"/>
                  </a:cubicBezTo>
                  <a:cubicBezTo>
                    <a:pt x="2515" y="7083"/>
                    <a:pt x="2523" y="7143"/>
                    <a:pt x="2526" y="7203"/>
                  </a:cubicBezTo>
                  <a:cubicBezTo>
                    <a:pt x="2529" y="7242"/>
                    <a:pt x="2532" y="7280"/>
                    <a:pt x="2534" y="7320"/>
                  </a:cubicBezTo>
                  <a:cubicBezTo>
                    <a:pt x="2546" y="7713"/>
                    <a:pt x="2483" y="8102"/>
                    <a:pt x="2338" y="8485"/>
                  </a:cubicBezTo>
                  <a:cubicBezTo>
                    <a:pt x="1999" y="9391"/>
                    <a:pt x="1219" y="10251"/>
                    <a:pt x="0" y="10955"/>
                  </a:cubicBezTo>
                  <a:cubicBezTo>
                    <a:pt x="1684" y="9984"/>
                    <a:pt x="3888" y="9498"/>
                    <a:pt x="6089" y="9498"/>
                  </a:cubicBezTo>
                  <a:cubicBezTo>
                    <a:pt x="6725" y="9498"/>
                    <a:pt x="7361" y="9539"/>
                    <a:pt x="7984" y="9620"/>
                  </a:cubicBezTo>
                  <a:lnTo>
                    <a:pt x="9470" y="8762"/>
                  </a:lnTo>
                  <a:lnTo>
                    <a:pt x="11069" y="9692"/>
                  </a:lnTo>
                  <a:lnTo>
                    <a:pt x="14490" y="12976"/>
                  </a:lnTo>
                  <a:lnTo>
                    <a:pt x="15219" y="12555"/>
                  </a:lnTo>
                  <a:lnTo>
                    <a:pt x="13649" y="11046"/>
                  </a:lnTo>
                  <a:lnTo>
                    <a:pt x="12901" y="10329"/>
                  </a:lnTo>
                  <a:cubicBezTo>
                    <a:pt x="12349" y="9798"/>
                    <a:pt x="12460" y="8889"/>
                    <a:pt x="13121" y="8506"/>
                  </a:cubicBezTo>
                  <a:lnTo>
                    <a:pt x="14576" y="7668"/>
                  </a:lnTo>
                  <a:cubicBezTo>
                    <a:pt x="14925" y="7467"/>
                    <a:pt x="15310" y="7368"/>
                    <a:pt x="15692" y="7368"/>
                  </a:cubicBezTo>
                  <a:cubicBezTo>
                    <a:pt x="16254" y="7368"/>
                    <a:pt x="16810" y="7580"/>
                    <a:pt x="17236" y="7989"/>
                  </a:cubicBezTo>
                  <a:lnTo>
                    <a:pt x="19450" y="10112"/>
                  </a:lnTo>
                  <a:lnTo>
                    <a:pt x="20177" y="9692"/>
                  </a:lnTo>
                  <a:lnTo>
                    <a:pt x="16756" y="6408"/>
                  </a:lnTo>
                  <a:lnTo>
                    <a:pt x="16648" y="6345"/>
                  </a:lnTo>
                  <a:lnTo>
                    <a:pt x="15156" y="5479"/>
                  </a:lnTo>
                  <a:lnTo>
                    <a:pt x="16642" y="4621"/>
                  </a:lnTo>
                  <a:cubicBezTo>
                    <a:pt x="16496" y="4236"/>
                    <a:pt x="16430" y="3842"/>
                    <a:pt x="16442" y="3452"/>
                  </a:cubicBezTo>
                  <a:cubicBezTo>
                    <a:pt x="16442" y="3421"/>
                    <a:pt x="16444" y="3390"/>
                    <a:pt x="16445" y="3359"/>
                  </a:cubicBezTo>
                  <a:cubicBezTo>
                    <a:pt x="16450" y="3283"/>
                    <a:pt x="16458" y="3207"/>
                    <a:pt x="16468" y="3132"/>
                  </a:cubicBezTo>
                  <a:cubicBezTo>
                    <a:pt x="16472" y="3115"/>
                    <a:pt x="16473" y="3096"/>
                    <a:pt x="16476" y="3080"/>
                  </a:cubicBezTo>
                  <a:cubicBezTo>
                    <a:pt x="16490" y="2986"/>
                    <a:pt x="16510" y="2893"/>
                    <a:pt x="16533" y="2801"/>
                  </a:cubicBezTo>
                  <a:cubicBezTo>
                    <a:pt x="16539" y="2775"/>
                    <a:pt x="16548" y="2752"/>
                    <a:pt x="16555" y="2727"/>
                  </a:cubicBezTo>
                  <a:cubicBezTo>
                    <a:pt x="16575" y="2660"/>
                    <a:pt x="16596" y="2590"/>
                    <a:pt x="16621" y="2523"/>
                  </a:cubicBezTo>
                  <a:cubicBezTo>
                    <a:pt x="16632" y="2492"/>
                    <a:pt x="16642" y="2461"/>
                    <a:pt x="16655" y="2430"/>
                  </a:cubicBezTo>
                  <a:cubicBezTo>
                    <a:pt x="16681" y="2364"/>
                    <a:pt x="16710" y="2300"/>
                    <a:pt x="16739" y="2234"/>
                  </a:cubicBezTo>
                  <a:cubicBezTo>
                    <a:pt x="16751" y="2206"/>
                    <a:pt x="16764" y="2178"/>
                    <a:pt x="16778" y="2152"/>
                  </a:cubicBezTo>
                  <a:cubicBezTo>
                    <a:pt x="16822" y="2063"/>
                    <a:pt x="16870" y="1972"/>
                    <a:pt x="16924" y="1883"/>
                  </a:cubicBezTo>
                  <a:cubicBezTo>
                    <a:pt x="16928" y="1875"/>
                    <a:pt x="16935" y="1867"/>
                    <a:pt x="16939" y="1860"/>
                  </a:cubicBezTo>
                  <a:cubicBezTo>
                    <a:pt x="16990" y="1778"/>
                    <a:pt x="17044" y="1698"/>
                    <a:pt x="17101" y="1618"/>
                  </a:cubicBezTo>
                  <a:cubicBezTo>
                    <a:pt x="17121" y="1591"/>
                    <a:pt x="17142" y="1563"/>
                    <a:pt x="17162" y="1537"/>
                  </a:cubicBezTo>
                  <a:cubicBezTo>
                    <a:pt x="17210" y="1474"/>
                    <a:pt x="17258" y="1414"/>
                    <a:pt x="17308" y="1354"/>
                  </a:cubicBezTo>
                  <a:cubicBezTo>
                    <a:pt x="17333" y="1324"/>
                    <a:pt x="17358" y="1297"/>
                    <a:pt x="17382" y="1268"/>
                  </a:cubicBezTo>
                  <a:cubicBezTo>
                    <a:pt x="17441" y="1201"/>
                    <a:pt x="17502" y="1134"/>
                    <a:pt x="17567" y="1069"/>
                  </a:cubicBezTo>
                  <a:cubicBezTo>
                    <a:pt x="17585" y="1051"/>
                    <a:pt x="17602" y="1032"/>
                    <a:pt x="17621" y="1014"/>
                  </a:cubicBezTo>
                  <a:cubicBezTo>
                    <a:pt x="17704" y="931"/>
                    <a:pt x="17793" y="849"/>
                    <a:pt x="17885" y="769"/>
                  </a:cubicBezTo>
                  <a:cubicBezTo>
                    <a:pt x="17910" y="749"/>
                    <a:pt x="17934" y="729"/>
                    <a:pt x="17957" y="709"/>
                  </a:cubicBezTo>
                  <a:cubicBezTo>
                    <a:pt x="18030" y="649"/>
                    <a:pt x="18104" y="588"/>
                    <a:pt x="18182" y="529"/>
                  </a:cubicBezTo>
                  <a:cubicBezTo>
                    <a:pt x="18216" y="502"/>
                    <a:pt x="18250" y="477"/>
                    <a:pt x="18287" y="451"/>
                  </a:cubicBezTo>
                  <a:cubicBezTo>
                    <a:pt x="18360" y="397"/>
                    <a:pt x="18437" y="342"/>
                    <a:pt x="18517" y="289"/>
                  </a:cubicBezTo>
                  <a:cubicBezTo>
                    <a:pt x="18551" y="266"/>
                    <a:pt x="18585" y="242"/>
                    <a:pt x="18620" y="220"/>
                  </a:cubicBezTo>
                  <a:cubicBezTo>
                    <a:pt x="18731" y="147"/>
                    <a:pt x="18846" y="75"/>
                    <a:pt x="18966" y="6"/>
                  </a:cubicBezTo>
                  <a:close/>
                </a:path>
              </a:pathLst>
            </a:custGeom>
            <a:gradFill>
              <a:gsLst>
                <a:gs pos="0">
                  <a:schemeClr val="accent6"/>
                </a:gs>
                <a:gs pos="100000">
                  <a:schemeClr val="accent5"/>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1" name="Google Shape;3651;p63"/>
            <p:cNvSpPr/>
            <p:nvPr/>
          </p:nvSpPr>
          <p:spPr>
            <a:xfrm>
              <a:off x="3879370" y="991362"/>
              <a:ext cx="65197" cy="75422"/>
            </a:xfrm>
            <a:custGeom>
              <a:rect b="b" l="l" r="r" t="t"/>
              <a:pathLst>
                <a:path extrusionOk="0" h="1726" w="1492">
                  <a:moveTo>
                    <a:pt x="1485" y="1"/>
                  </a:moveTo>
                  <a:lnTo>
                    <a:pt x="1" y="859"/>
                  </a:lnTo>
                  <a:lnTo>
                    <a:pt x="1491" y="1725"/>
                  </a:lnTo>
                  <a:lnTo>
                    <a:pt x="1488" y="696"/>
                  </a:lnTo>
                  <a:lnTo>
                    <a:pt x="148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2" name="Google Shape;3652;p63"/>
            <p:cNvSpPr/>
            <p:nvPr/>
          </p:nvSpPr>
          <p:spPr>
            <a:xfrm>
              <a:off x="3381012" y="1028897"/>
              <a:ext cx="249862" cy="145687"/>
            </a:xfrm>
            <a:custGeom>
              <a:rect b="b" l="l" r="r" t="t"/>
              <a:pathLst>
                <a:path extrusionOk="0" h="3334" w="5718">
                  <a:moveTo>
                    <a:pt x="66" y="0"/>
                  </a:moveTo>
                  <a:lnTo>
                    <a:pt x="0" y="40"/>
                  </a:lnTo>
                  <a:lnTo>
                    <a:pt x="5662" y="3333"/>
                  </a:lnTo>
                  <a:lnTo>
                    <a:pt x="5718" y="3283"/>
                  </a:lnTo>
                  <a:lnTo>
                    <a:pt x="6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3" name="Google Shape;3653;p63"/>
            <p:cNvSpPr/>
            <p:nvPr/>
          </p:nvSpPr>
          <p:spPr>
            <a:xfrm>
              <a:off x="3632442" y="883563"/>
              <a:ext cx="250780" cy="145556"/>
            </a:xfrm>
            <a:custGeom>
              <a:rect b="b" l="l" r="r" t="t"/>
              <a:pathLst>
                <a:path extrusionOk="0" h="3331" w="5739">
                  <a:moveTo>
                    <a:pt x="70" y="1"/>
                  </a:moveTo>
                  <a:lnTo>
                    <a:pt x="1" y="41"/>
                  </a:lnTo>
                  <a:lnTo>
                    <a:pt x="5658" y="3331"/>
                  </a:lnTo>
                  <a:lnTo>
                    <a:pt x="5738" y="3295"/>
                  </a:lnTo>
                  <a:lnTo>
                    <a:pt x="7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4" name="Google Shape;3654;p63"/>
            <p:cNvSpPr/>
            <p:nvPr/>
          </p:nvSpPr>
          <p:spPr>
            <a:xfrm>
              <a:off x="2569788" y="1131977"/>
              <a:ext cx="334723" cy="15600"/>
            </a:xfrm>
            <a:custGeom>
              <a:rect b="b" l="l" r="r" t="t"/>
              <a:pathLst>
                <a:path extrusionOk="0" h="357" w="7660">
                  <a:moveTo>
                    <a:pt x="142" y="1"/>
                  </a:moveTo>
                  <a:cubicBezTo>
                    <a:pt x="64" y="1"/>
                    <a:pt x="0" y="78"/>
                    <a:pt x="0" y="175"/>
                  </a:cubicBezTo>
                  <a:cubicBezTo>
                    <a:pt x="0" y="270"/>
                    <a:pt x="64" y="348"/>
                    <a:pt x="140" y="348"/>
                  </a:cubicBezTo>
                  <a:lnTo>
                    <a:pt x="7659" y="356"/>
                  </a:lnTo>
                  <a:lnTo>
                    <a:pt x="7659" y="356"/>
                  </a:lnTo>
                  <a:cubicBezTo>
                    <a:pt x="7581" y="356"/>
                    <a:pt x="7518" y="278"/>
                    <a:pt x="7518" y="182"/>
                  </a:cubicBezTo>
                  <a:cubicBezTo>
                    <a:pt x="7518" y="87"/>
                    <a:pt x="7582" y="10"/>
                    <a:pt x="7659" y="10"/>
                  </a:cubicBezTo>
                  <a:lnTo>
                    <a:pt x="142" y="1"/>
                  </a:lnTo>
                  <a:close/>
                  <a:moveTo>
                    <a:pt x="7659" y="356"/>
                  </a:moveTo>
                  <a:lnTo>
                    <a:pt x="7659" y="356"/>
                  </a:lnTo>
                  <a:cubicBezTo>
                    <a:pt x="7659" y="356"/>
                    <a:pt x="7659" y="356"/>
                    <a:pt x="7659" y="356"/>
                  </a:cubicBezTo>
                  <a:lnTo>
                    <a:pt x="7659" y="356"/>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5" name="Google Shape;3655;p63"/>
            <p:cNvSpPr/>
            <p:nvPr/>
          </p:nvSpPr>
          <p:spPr>
            <a:xfrm>
              <a:off x="2898254" y="1132370"/>
              <a:ext cx="12410" cy="15207"/>
            </a:xfrm>
            <a:custGeom>
              <a:rect b="b" l="l" r="r" t="t"/>
              <a:pathLst>
                <a:path extrusionOk="0" h="348" w="284">
                  <a:moveTo>
                    <a:pt x="142" y="1"/>
                  </a:moveTo>
                  <a:cubicBezTo>
                    <a:pt x="65" y="1"/>
                    <a:pt x="2" y="78"/>
                    <a:pt x="1" y="173"/>
                  </a:cubicBezTo>
                  <a:cubicBezTo>
                    <a:pt x="1" y="269"/>
                    <a:pt x="64" y="347"/>
                    <a:pt x="142" y="347"/>
                  </a:cubicBezTo>
                  <a:cubicBezTo>
                    <a:pt x="221" y="347"/>
                    <a:pt x="284" y="270"/>
                    <a:pt x="284" y="175"/>
                  </a:cubicBezTo>
                  <a:cubicBezTo>
                    <a:pt x="284" y="79"/>
                    <a:pt x="221" y="1"/>
                    <a:pt x="142" y="1"/>
                  </a:cubicBezTo>
                  <a:close/>
                </a:path>
              </a:pathLst>
            </a:custGeom>
            <a:solidFill>
              <a:srgbClr val="B8B8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6" name="Google Shape;3656;p63"/>
            <p:cNvSpPr/>
            <p:nvPr/>
          </p:nvSpPr>
          <p:spPr>
            <a:xfrm>
              <a:off x="2577391" y="884568"/>
              <a:ext cx="717163" cy="265550"/>
            </a:xfrm>
            <a:custGeom>
              <a:rect b="b" l="l" r="r" t="t"/>
              <a:pathLst>
                <a:path extrusionOk="0" h="6077" w="16412">
                  <a:moveTo>
                    <a:pt x="11" y="4991"/>
                  </a:moveTo>
                  <a:cubicBezTo>
                    <a:pt x="13" y="4980"/>
                    <a:pt x="14" y="4969"/>
                    <a:pt x="16" y="4958"/>
                  </a:cubicBezTo>
                  <a:cubicBezTo>
                    <a:pt x="126" y="3826"/>
                    <a:pt x="926" y="2714"/>
                    <a:pt x="2418" y="1853"/>
                  </a:cubicBezTo>
                  <a:cubicBezTo>
                    <a:pt x="5629" y="1"/>
                    <a:pt x="10834" y="1"/>
                    <a:pt x="14023" y="1853"/>
                  </a:cubicBezTo>
                  <a:cubicBezTo>
                    <a:pt x="15512" y="2719"/>
                    <a:pt x="16302" y="3838"/>
                    <a:pt x="16393" y="4977"/>
                  </a:cubicBezTo>
                  <a:cubicBezTo>
                    <a:pt x="16396" y="5011"/>
                    <a:pt x="16396" y="5043"/>
                    <a:pt x="16398" y="5075"/>
                  </a:cubicBezTo>
                  <a:cubicBezTo>
                    <a:pt x="16411" y="5394"/>
                    <a:pt x="16370" y="5714"/>
                    <a:pt x="16275" y="6029"/>
                  </a:cubicBezTo>
                  <a:cubicBezTo>
                    <a:pt x="15990" y="5112"/>
                    <a:pt x="15242" y="4237"/>
                    <a:pt x="14027" y="3531"/>
                  </a:cubicBezTo>
                  <a:cubicBezTo>
                    <a:pt x="10838" y="1677"/>
                    <a:pt x="5633" y="1677"/>
                    <a:pt x="2423" y="3529"/>
                  </a:cubicBezTo>
                  <a:cubicBezTo>
                    <a:pt x="1179" y="4249"/>
                    <a:pt x="416" y="5144"/>
                    <a:pt x="133" y="6077"/>
                  </a:cubicBezTo>
                  <a:cubicBezTo>
                    <a:pt x="45" y="5795"/>
                    <a:pt x="0" y="5509"/>
                    <a:pt x="2" y="5226"/>
                  </a:cubicBezTo>
                  <a:cubicBezTo>
                    <a:pt x="2" y="5191"/>
                    <a:pt x="5" y="5152"/>
                    <a:pt x="5" y="5115"/>
                  </a:cubicBezTo>
                  <a:cubicBezTo>
                    <a:pt x="6" y="5075"/>
                    <a:pt x="8" y="5032"/>
                    <a:pt x="11" y="499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7" name="Google Shape;3657;p63"/>
            <p:cNvSpPr/>
            <p:nvPr/>
          </p:nvSpPr>
          <p:spPr>
            <a:xfrm>
              <a:off x="2540729" y="884743"/>
              <a:ext cx="788041" cy="455197"/>
            </a:xfrm>
            <a:custGeom>
              <a:rect b="b" l="l" r="r" t="t"/>
              <a:pathLst>
                <a:path extrusionOk="0" h="10417" w="18034">
                  <a:moveTo>
                    <a:pt x="9066" y="459"/>
                  </a:moveTo>
                  <a:cubicBezTo>
                    <a:pt x="11168" y="459"/>
                    <a:pt x="13267" y="922"/>
                    <a:pt x="14862" y="1849"/>
                  </a:cubicBezTo>
                  <a:cubicBezTo>
                    <a:pt x="16351" y="2715"/>
                    <a:pt x="17141" y="3834"/>
                    <a:pt x="17232" y="4971"/>
                  </a:cubicBezTo>
                  <a:cubicBezTo>
                    <a:pt x="17235" y="5005"/>
                    <a:pt x="17235" y="5039"/>
                    <a:pt x="17237" y="5071"/>
                  </a:cubicBezTo>
                  <a:cubicBezTo>
                    <a:pt x="17250" y="5390"/>
                    <a:pt x="17209" y="5710"/>
                    <a:pt x="17114" y="6025"/>
                  </a:cubicBezTo>
                  <a:cubicBezTo>
                    <a:pt x="16830" y="6955"/>
                    <a:pt x="16068" y="7851"/>
                    <a:pt x="14823" y="8569"/>
                  </a:cubicBezTo>
                  <a:cubicBezTo>
                    <a:pt x="13218" y="9496"/>
                    <a:pt x="11114" y="9959"/>
                    <a:pt x="9012" y="9959"/>
                  </a:cubicBezTo>
                  <a:cubicBezTo>
                    <a:pt x="6911" y="9959"/>
                    <a:pt x="4813" y="9496"/>
                    <a:pt x="3219" y="8571"/>
                  </a:cubicBezTo>
                  <a:cubicBezTo>
                    <a:pt x="2004" y="7863"/>
                    <a:pt x="1256" y="6988"/>
                    <a:pt x="972" y="6071"/>
                  </a:cubicBezTo>
                  <a:cubicBezTo>
                    <a:pt x="884" y="5791"/>
                    <a:pt x="839" y="5505"/>
                    <a:pt x="841" y="5222"/>
                  </a:cubicBezTo>
                  <a:cubicBezTo>
                    <a:pt x="841" y="5185"/>
                    <a:pt x="844" y="5148"/>
                    <a:pt x="844" y="5111"/>
                  </a:cubicBezTo>
                  <a:cubicBezTo>
                    <a:pt x="845" y="5071"/>
                    <a:pt x="847" y="5028"/>
                    <a:pt x="850" y="4987"/>
                  </a:cubicBezTo>
                  <a:cubicBezTo>
                    <a:pt x="852" y="4976"/>
                    <a:pt x="853" y="4965"/>
                    <a:pt x="855" y="4954"/>
                  </a:cubicBezTo>
                  <a:cubicBezTo>
                    <a:pt x="965" y="3822"/>
                    <a:pt x="1765" y="2710"/>
                    <a:pt x="3257" y="1847"/>
                  </a:cubicBezTo>
                  <a:cubicBezTo>
                    <a:pt x="4862" y="922"/>
                    <a:pt x="6965" y="459"/>
                    <a:pt x="9066" y="459"/>
                  </a:cubicBezTo>
                  <a:close/>
                  <a:moveTo>
                    <a:pt x="9070" y="0"/>
                  </a:moveTo>
                  <a:cubicBezTo>
                    <a:pt x="6767" y="0"/>
                    <a:pt x="4460" y="509"/>
                    <a:pt x="2700" y="1526"/>
                  </a:cubicBezTo>
                  <a:cubicBezTo>
                    <a:pt x="882" y="2575"/>
                    <a:pt x="1" y="3965"/>
                    <a:pt x="53" y="5345"/>
                  </a:cubicBezTo>
                  <a:cubicBezTo>
                    <a:pt x="56" y="5388"/>
                    <a:pt x="56" y="5430"/>
                    <a:pt x="59" y="5473"/>
                  </a:cubicBezTo>
                  <a:cubicBezTo>
                    <a:pt x="61" y="5491"/>
                    <a:pt x="64" y="5510"/>
                    <a:pt x="66" y="5528"/>
                  </a:cubicBezTo>
                  <a:cubicBezTo>
                    <a:pt x="189" y="6754"/>
                    <a:pt x="1050" y="7958"/>
                    <a:pt x="2659" y="8894"/>
                  </a:cubicBezTo>
                  <a:cubicBezTo>
                    <a:pt x="4406" y="9909"/>
                    <a:pt x="6706" y="10417"/>
                    <a:pt x="9009" y="10417"/>
                  </a:cubicBezTo>
                  <a:cubicBezTo>
                    <a:pt x="11313" y="10417"/>
                    <a:pt x="13620" y="9908"/>
                    <a:pt x="15380" y="8892"/>
                  </a:cubicBezTo>
                  <a:cubicBezTo>
                    <a:pt x="17038" y="7937"/>
                    <a:pt x="17920" y="6697"/>
                    <a:pt x="18021" y="5440"/>
                  </a:cubicBezTo>
                  <a:cubicBezTo>
                    <a:pt x="18024" y="5405"/>
                    <a:pt x="18026" y="5370"/>
                    <a:pt x="18027" y="5333"/>
                  </a:cubicBezTo>
                  <a:cubicBezTo>
                    <a:pt x="18029" y="5288"/>
                    <a:pt x="18032" y="5242"/>
                    <a:pt x="18032" y="5196"/>
                  </a:cubicBezTo>
                  <a:cubicBezTo>
                    <a:pt x="18033" y="3865"/>
                    <a:pt x="17164" y="2536"/>
                    <a:pt x="15423" y="1526"/>
                  </a:cubicBezTo>
                  <a:cubicBezTo>
                    <a:pt x="13675" y="509"/>
                    <a:pt x="11374" y="0"/>
                    <a:pt x="907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8" name="Google Shape;3658;p63"/>
            <p:cNvSpPr/>
            <p:nvPr/>
          </p:nvSpPr>
          <p:spPr>
            <a:xfrm>
              <a:off x="2925083" y="935605"/>
              <a:ext cx="15556" cy="166269"/>
            </a:xfrm>
            <a:custGeom>
              <a:rect b="b" l="l" r="r" t="t"/>
              <a:pathLst>
                <a:path extrusionOk="0" h="3805" w="356">
                  <a:moveTo>
                    <a:pt x="0" y="3802"/>
                  </a:moveTo>
                  <a:cubicBezTo>
                    <a:pt x="0" y="3802"/>
                    <a:pt x="0" y="3802"/>
                    <a:pt x="0" y="3803"/>
                  </a:cubicBezTo>
                  <a:lnTo>
                    <a:pt x="0" y="3802"/>
                  </a:lnTo>
                  <a:close/>
                  <a:moveTo>
                    <a:pt x="183" y="0"/>
                  </a:moveTo>
                  <a:cubicBezTo>
                    <a:pt x="88" y="0"/>
                    <a:pt x="10" y="62"/>
                    <a:pt x="10" y="140"/>
                  </a:cubicBezTo>
                  <a:lnTo>
                    <a:pt x="0" y="3802"/>
                  </a:lnTo>
                  <a:lnTo>
                    <a:pt x="0" y="3802"/>
                  </a:lnTo>
                  <a:cubicBezTo>
                    <a:pt x="1" y="3725"/>
                    <a:pt x="78" y="3663"/>
                    <a:pt x="174" y="3663"/>
                  </a:cubicBezTo>
                  <a:cubicBezTo>
                    <a:pt x="270" y="3663"/>
                    <a:pt x="347" y="3727"/>
                    <a:pt x="347" y="3804"/>
                  </a:cubicBezTo>
                  <a:lnTo>
                    <a:pt x="356" y="140"/>
                  </a:lnTo>
                  <a:cubicBezTo>
                    <a:pt x="356" y="65"/>
                    <a:pt x="279" y="0"/>
                    <a:pt x="18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9" name="Google Shape;3659;p63"/>
            <p:cNvSpPr/>
            <p:nvPr/>
          </p:nvSpPr>
          <p:spPr>
            <a:xfrm>
              <a:off x="2925083" y="1095622"/>
              <a:ext cx="15163" cy="12366"/>
            </a:xfrm>
            <a:custGeom>
              <a:rect b="b" l="l" r="r" t="t"/>
              <a:pathLst>
                <a:path extrusionOk="0" h="283" w="347">
                  <a:moveTo>
                    <a:pt x="174" y="1"/>
                  </a:moveTo>
                  <a:cubicBezTo>
                    <a:pt x="79" y="1"/>
                    <a:pt x="0" y="64"/>
                    <a:pt x="0" y="141"/>
                  </a:cubicBezTo>
                  <a:cubicBezTo>
                    <a:pt x="0" y="217"/>
                    <a:pt x="77" y="282"/>
                    <a:pt x="173" y="282"/>
                  </a:cubicBezTo>
                  <a:cubicBezTo>
                    <a:pt x="174" y="282"/>
                    <a:pt x="175" y="282"/>
                    <a:pt x="176" y="282"/>
                  </a:cubicBezTo>
                  <a:cubicBezTo>
                    <a:pt x="271" y="282"/>
                    <a:pt x="345" y="218"/>
                    <a:pt x="345" y="142"/>
                  </a:cubicBezTo>
                  <a:cubicBezTo>
                    <a:pt x="347" y="65"/>
                    <a:pt x="270" y="1"/>
                    <a:pt x="174" y="1"/>
                  </a:cubicBezTo>
                  <a:close/>
                </a:path>
              </a:pathLst>
            </a:custGeom>
            <a:solidFill>
              <a:srgbClr val="B8B8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0" name="Google Shape;3660;p63"/>
            <p:cNvSpPr/>
            <p:nvPr/>
          </p:nvSpPr>
          <p:spPr>
            <a:xfrm>
              <a:off x="2886412" y="1091907"/>
              <a:ext cx="93163" cy="104918"/>
            </a:xfrm>
            <a:custGeom>
              <a:rect b="b" l="l" r="r" t="t"/>
              <a:pathLst>
                <a:path extrusionOk="0" h="2401" w="2132">
                  <a:moveTo>
                    <a:pt x="1" y="6"/>
                  </a:moveTo>
                  <a:cubicBezTo>
                    <a:pt x="1" y="6"/>
                    <a:pt x="1" y="6"/>
                    <a:pt x="1" y="6"/>
                  </a:cubicBezTo>
                  <a:lnTo>
                    <a:pt x="1" y="6"/>
                  </a:lnTo>
                  <a:lnTo>
                    <a:pt x="1" y="6"/>
                  </a:lnTo>
                  <a:close/>
                  <a:moveTo>
                    <a:pt x="2125" y="1"/>
                  </a:moveTo>
                  <a:lnTo>
                    <a:pt x="2125" y="3"/>
                  </a:lnTo>
                  <a:cubicBezTo>
                    <a:pt x="2125" y="13"/>
                    <a:pt x="2122" y="24"/>
                    <a:pt x="2121" y="35"/>
                  </a:cubicBezTo>
                  <a:cubicBezTo>
                    <a:pt x="2121" y="44"/>
                    <a:pt x="2121" y="53"/>
                    <a:pt x="2119" y="63"/>
                  </a:cubicBezTo>
                  <a:cubicBezTo>
                    <a:pt x="2118" y="73"/>
                    <a:pt x="2114" y="84"/>
                    <a:pt x="2111" y="95"/>
                  </a:cubicBezTo>
                  <a:cubicBezTo>
                    <a:pt x="2108" y="102"/>
                    <a:pt x="2107" y="112"/>
                    <a:pt x="2104" y="121"/>
                  </a:cubicBezTo>
                  <a:cubicBezTo>
                    <a:pt x="2101" y="132"/>
                    <a:pt x="2096" y="142"/>
                    <a:pt x="2091" y="153"/>
                  </a:cubicBezTo>
                  <a:cubicBezTo>
                    <a:pt x="2087" y="162"/>
                    <a:pt x="2084" y="170"/>
                    <a:pt x="2081" y="179"/>
                  </a:cubicBezTo>
                  <a:cubicBezTo>
                    <a:pt x="2074" y="189"/>
                    <a:pt x="2067" y="199"/>
                    <a:pt x="2061" y="209"/>
                  </a:cubicBezTo>
                  <a:cubicBezTo>
                    <a:pt x="2056" y="218"/>
                    <a:pt x="2051" y="227"/>
                    <a:pt x="2047" y="236"/>
                  </a:cubicBezTo>
                  <a:cubicBezTo>
                    <a:pt x="2038" y="246"/>
                    <a:pt x="2030" y="256"/>
                    <a:pt x="2021" y="267"/>
                  </a:cubicBezTo>
                  <a:cubicBezTo>
                    <a:pt x="2014" y="273"/>
                    <a:pt x="2010" y="282"/>
                    <a:pt x="2002" y="290"/>
                  </a:cubicBezTo>
                  <a:cubicBezTo>
                    <a:pt x="1991" y="301"/>
                    <a:pt x="1981" y="312"/>
                    <a:pt x="1970" y="321"/>
                  </a:cubicBezTo>
                  <a:cubicBezTo>
                    <a:pt x="1961" y="329"/>
                    <a:pt x="1956" y="336"/>
                    <a:pt x="1947" y="342"/>
                  </a:cubicBezTo>
                  <a:cubicBezTo>
                    <a:pt x="1936" y="353"/>
                    <a:pt x="1921" y="364"/>
                    <a:pt x="1908" y="373"/>
                  </a:cubicBezTo>
                  <a:cubicBezTo>
                    <a:pt x="1901" y="381"/>
                    <a:pt x="1893" y="387"/>
                    <a:pt x="1885" y="392"/>
                  </a:cubicBezTo>
                  <a:cubicBezTo>
                    <a:pt x="1862" y="410"/>
                    <a:pt x="1838" y="426"/>
                    <a:pt x="1811" y="439"/>
                  </a:cubicBezTo>
                  <a:cubicBezTo>
                    <a:pt x="1603" y="560"/>
                    <a:pt x="1332" y="620"/>
                    <a:pt x="1061" y="620"/>
                  </a:cubicBezTo>
                  <a:cubicBezTo>
                    <a:pt x="789" y="620"/>
                    <a:pt x="517" y="560"/>
                    <a:pt x="310" y="439"/>
                  </a:cubicBezTo>
                  <a:cubicBezTo>
                    <a:pt x="284" y="426"/>
                    <a:pt x="259" y="410"/>
                    <a:pt x="238" y="392"/>
                  </a:cubicBezTo>
                  <a:cubicBezTo>
                    <a:pt x="232" y="389"/>
                    <a:pt x="227" y="386"/>
                    <a:pt x="221" y="379"/>
                  </a:cubicBezTo>
                  <a:cubicBezTo>
                    <a:pt x="206" y="367"/>
                    <a:pt x="189" y="356"/>
                    <a:pt x="175" y="342"/>
                  </a:cubicBezTo>
                  <a:cubicBezTo>
                    <a:pt x="169" y="338"/>
                    <a:pt x="162" y="330"/>
                    <a:pt x="156" y="326"/>
                  </a:cubicBezTo>
                  <a:cubicBezTo>
                    <a:pt x="144" y="315"/>
                    <a:pt x="132" y="302"/>
                    <a:pt x="121" y="290"/>
                  </a:cubicBezTo>
                  <a:cubicBezTo>
                    <a:pt x="115" y="284"/>
                    <a:pt x="110" y="278"/>
                    <a:pt x="106" y="272"/>
                  </a:cubicBezTo>
                  <a:cubicBezTo>
                    <a:pt x="96" y="258"/>
                    <a:pt x="87" y="247"/>
                    <a:pt x="78" y="236"/>
                  </a:cubicBezTo>
                  <a:cubicBezTo>
                    <a:pt x="73" y="229"/>
                    <a:pt x="69" y="221"/>
                    <a:pt x="64" y="213"/>
                  </a:cubicBezTo>
                  <a:cubicBezTo>
                    <a:pt x="56" y="201"/>
                    <a:pt x="50" y="190"/>
                    <a:pt x="44" y="179"/>
                  </a:cubicBezTo>
                  <a:cubicBezTo>
                    <a:pt x="39" y="172"/>
                    <a:pt x="36" y="162"/>
                    <a:pt x="33" y="153"/>
                  </a:cubicBezTo>
                  <a:cubicBezTo>
                    <a:pt x="29" y="142"/>
                    <a:pt x="24" y="133"/>
                    <a:pt x="19" y="122"/>
                  </a:cubicBezTo>
                  <a:cubicBezTo>
                    <a:pt x="18" y="115"/>
                    <a:pt x="15" y="106"/>
                    <a:pt x="13" y="96"/>
                  </a:cubicBezTo>
                  <a:cubicBezTo>
                    <a:pt x="10" y="86"/>
                    <a:pt x="7" y="75"/>
                    <a:pt x="6" y="64"/>
                  </a:cubicBezTo>
                  <a:cubicBezTo>
                    <a:pt x="4" y="55"/>
                    <a:pt x="4" y="46"/>
                    <a:pt x="4" y="36"/>
                  </a:cubicBezTo>
                  <a:cubicBezTo>
                    <a:pt x="3" y="27"/>
                    <a:pt x="1" y="17"/>
                    <a:pt x="1" y="6"/>
                  </a:cubicBezTo>
                  <a:lnTo>
                    <a:pt x="1" y="6"/>
                  </a:lnTo>
                  <a:lnTo>
                    <a:pt x="7" y="1788"/>
                  </a:lnTo>
                  <a:cubicBezTo>
                    <a:pt x="9" y="1944"/>
                    <a:pt x="112" y="2101"/>
                    <a:pt x="318" y="2221"/>
                  </a:cubicBezTo>
                  <a:cubicBezTo>
                    <a:pt x="525" y="2341"/>
                    <a:pt x="796" y="2401"/>
                    <a:pt x="1067" y="2401"/>
                  </a:cubicBezTo>
                  <a:cubicBezTo>
                    <a:pt x="1338" y="2401"/>
                    <a:pt x="1610" y="2341"/>
                    <a:pt x="1818" y="2221"/>
                  </a:cubicBezTo>
                  <a:cubicBezTo>
                    <a:pt x="2027" y="2099"/>
                    <a:pt x="2131" y="1942"/>
                    <a:pt x="2131" y="1784"/>
                  </a:cubicBezTo>
                  <a:lnTo>
                    <a:pt x="2125"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1" name="Google Shape;3661;p63"/>
            <p:cNvSpPr/>
            <p:nvPr/>
          </p:nvSpPr>
          <p:spPr>
            <a:xfrm>
              <a:off x="2889383" y="1068617"/>
              <a:ext cx="86477" cy="47019"/>
            </a:xfrm>
            <a:custGeom>
              <a:rect b="b" l="l" r="r" t="t"/>
              <a:pathLst>
                <a:path extrusionOk="0" h="1076" w="1979">
                  <a:moveTo>
                    <a:pt x="997" y="0"/>
                  </a:moveTo>
                  <a:cubicBezTo>
                    <a:pt x="727" y="0"/>
                    <a:pt x="474" y="60"/>
                    <a:pt x="285" y="169"/>
                  </a:cubicBezTo>
                  <a:lnTo>
                    <a:pt x="285" y="171"/>
                  </a:lnTo>
                  <a:cubicBezTo>
                    <a:pt x="101" y="277"/>
                    <a:pt x="1" y="422"/>
                    <a:pt x="13" y="563"/>
                  </a:cubicBezTo>
                  <a:lnTo>
                    <a:pt x="14" y="576"/>
                  </a:lnTo>
                  <a:lnTo>
                    <a:pt x="14" y="585"/>
                  </a:lnTo>
                  <a:cubicBezTo>
                    <a:pt x="16" y="589"/>
                    <a:pt x="18" y="594"/>
                    <a:pt x="18" y="600"/>
                  </a:cubicBezTo>
                  <a:lnTo>
                    <a:pt x="21" y="609"/>
                  </a:lnTo>
                  <a:lnTo>
                    <a:pt x="24" y="622"/>
                  </a:lnTo>
                  <a:cubicBezTo>
                    <a:pt x="25" y="625"/>
                    <a:pt x="25" y="628"/>
                    <a:pt x="27" y="632"/>
                  </a:cubicBezTo>
                  <a:cubicBezTo>
                    <a:pt x="28" y="635"/>
                    <a:pt x="30" y="642"/>
                    <a:pt x="31" y="646"/>
                  </a:cubicBezTo>
                  <a:lnTo>
                    <a:pt x="38" y="657"/>
                  </a:lnTo>
                  <a:lnTo>
                    <a:pt x="42" y="668"/>
                  </a:lnTo>
                  <a:cubicBezTo>
                    <a:pt x="42" y="672"/>
                    <a:pt x="44" y="675"/>
                    <a:pt x="45" y="677"/>
                  </a:cubicBezTo>
                  <a:cubicBezTo>
                    <a:pt x="48" y="683"/>
                    <a:pt x="53" y="691"/>
                    <a:pt x="56" y="695"/>
                  </a:cubicBezTo>
                  <a:lnTo>
                    <a:pt x="62" y="705"/>
                  </a:lnTo>
                  <a:lnTo>
                    <a:pt x="68" y="715"/>
                  </a:lnTo>
                  <a:cubicBezTo>
                    <a:pt x="70" y="719"/>
                    <a:pt x="71" y="722"/>
                    <a:pt x="74" y="725"/>
                  </a:cubicBezTo>
                  <a:cubicBezTo>
                    <a:pt x="79" y="734"/>
                    <a:pt x="85" y="739"/>
                    <a:pt x="91" y="748"/>
                  </a:cubicBezTo>
                  <a:lnTo>
                    <a:pt x="98" y="754"/>
                  </a:lnTo>
                  <a:lnTo>
                    <a:pt x="107" y="765"/>
                  </a:lnTo>
                  <a:lnTo>
                    <a:pt x="111" y="771"/>
                  </a:lnTo>
                  <a:cubicBezTo>
                    <a:pt x="119" y="780"/>
                    <a:pt x="128" y="788"/>
                    <a:pt x="136" y="797"/>
                  </a:cubicBezTo>
                  <a:lnTo>
                    <a:pt x="142" y="802"/>
                  </a:lnTo>
                  <a:lnTo>
                    <a:pt x="153" y="812"/>
                  </a:lnTo>
                  <a:lnTo>
                    <a:pt x="159" y="817"/>
                  </a:lnTo>
                  <a:cubicBezTo>
                    <a:pt x="171" y="829"/>
                    <a:pt x="185" y="840"/>
                    <a:pt x="201" y="851"/>
                  </a:cubicBezTo>
                  <a:lnTo>
                    <a:pt x="214" y="863"/>
                  </a:lnTo>
                  <a:cubicBezTo>
                    <a:pt x="236" y="879"/>
                    <a:pt x="258" y="892"/>
                    <a:pt x="282" y="905"/>
                  </a:cubicBezTo>
                  <a:cubicBezTo>
                    <a:pt x="470" y="1014"/>
                    <a:pt x="724" y="1075"/>
                    <a:pt x="993" y="1075"/>
                  </a:cubicBezTo>
                  <a:cubicBezTo>
                    <a:pt x="1262" y="1075"/>
                    <a:pt x="1516" y="1015"/>
                    <a:pt x="1705" y="905"/>
                  </a:cubicBezTo>
                  <a:cubicBezTo>
                    <a:pt x="1728" y="891"/>
                    <a:pt x="1751" y="877"/>
                    <a:pt x="1773" y="863"/>
                  </a:cubicBezTo>
                  <a:cubicBezTo>
                    <a:pt x="1776" y="860"/>
                    <a:pt x="1779" y="857"/>
                    <a:pt x="1782" y="854"/>
                  </a:cubicBezTo>
                  <a:lnTo>
                    <a:pt x="1793" y="845"/>
                  </a:lnTo>
                  <a:lnTo>
                    <a:pt x="1802" y="839"/>
                  </a:lnTo>
                  <a:cubicBezTo>
                    <a:pt x="1811" y="832"/>
                    <a:pt x="1820" y="825"/>
                    <a:pt x="1830" y="819"/>
                  </a:cubicBezTo>
                  <a:cubicBezTo>
                    <a:pt x="1833" y="814"/>
                    <a:pt x="1836" y="812"/>
                    <a:pt x="1839" y="808"/>
                  </a:cubicBezTo>
                  <a:lnTo>
                    <a:pt x="1848" y="799"/>
                  </a:lnTo>
                  <a:lnTo>
                    <a:pt x="1857" y="792"/>
                  </a:lnTo>
                  <a:cubicBezTo>
                    <a:pt x="1863" y="785"/>
                    <a:pt x="1870" y="777"/>
                    <a:pt x="1876" y="771"/>
                  </a:cubicBezTo>
                  <a:cubicBezTo>
                    <a:pt x="1880" y="768"/>
                    <a:pt x="1882" y="765"/>
                    <a:pt x="1885" y="760"/>
                  </a:cubicBezTo>
                  <a:lnTo>
                    <a:pt x="1893" y="749"/>
                  </a:lnTo>
                  <a:lnTo>
                    <a:pt x="1900" y="742"/>
                  </a:lnTo>
                  <a:cubicBezTo>
                    <a:pt x="1906" y="734"/>
                    <a:pt x="1911" y="729"/>
                    <a:pt x="1914" y="723"/>
                  </a:cubicBezTo>
                  <a:cubicBezTo>
                    <a:pt x="1917" y="720"/>
                    <a:pt x="1919" y="717"/>
                    <a:pt x="1922" y="712"/>
                  </a:cubicBezTo>
                  <a:lnTo>
                    <a:pt x="1928" y="702"/>
                  </a:lnTo>
                  <a:lnTo>
                    <a:pt x="1934" y="692"/>
                  </a:lnTo>
                  <a:cubicBezTo>
                    <a:pt x="1937" y="688"/>
                    <a:pt x="1940" y="682"/>
                    <a:pt x="1943" y="675"/>
                  </a:cubicBezTo>
                  <a:cubicBezTo>
                    <a:pt x="1946" y="674"/>
                    <a:pt x="1946" y="671"/>
                    <a:pt x="1948" y="666"/>
                  </a:cubicBezTo>
                  <a:lnTo>
                    <a:pt x="1953" y="655"/>
                  </a:lnTo>
                  <a:lnTo>
                    <a:pt x="1957" y="646"/>
                  </a:lnTo>
                  <a:cubicBezTo>
                    <a:pt x="1959" y="640"/>
                    <a:pt x="1962" y="635"/>
                    <a:pt x="1963" y="629"/>
                  </a:cubicBezTo>
                  <a:cubicBezTo>
                    <a:pt x="1965" y="626"/>
                    <a:pt x="1965" y="623"/>
                    <a:pt x="1965" y="619"/>
                  </a:cubicBezTo>
                  <a:lnTo>
                    <a:pt x="1970" y="608"/>
                  </a:lnTo>
                  <a:lnTo>
                    <a:pt x="1971" y="597"/>
                  </a:lnTo>
                  <a:cubicBezTo>
                    <a:pt x="1973" y="592"/>
                    <a:pt x="1974" y="588"/>
                    <a:pt x="1976" y="582"/>
                  </a:cubicBezTo>
                  <a:cubicBezTo>
                    <a:pt x="1976" y="579"/>
                    <a:pt x="1976" y="576"/>
                    <a:pt x="1976" y="572"/>
                  </a:cubicBezTo>
                  <a:lnTo>
                    <a:pt x="1976" y="560"/>
                  </a:lnTo>
                  <a:lnTo>
                    <a:pt x="1977" y="551"/>
                  </a:lnTo>
                  <a:cubicBezTo>
                    <a:pt x="1979" y="546"/>
                    <a:pt x="1979" y="540"/>
                    <a:pt x="1979" y="536"/>
                  </a:cubicBezTo>
                  <a:cubicBezTo>
                    <a:pt x="1979" y="402"/>
                    <a:pt x="1883" y="271"/>
                    <a:pt x="1710" y="169"/>
                  </a:cubicBezTo>
                  <a:cubicBezTo>
                    <a:pt x="1522" y="60"/>
                    <a:pt x="1267" y="0"/>
                    <a:pt x="99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2" name="Google Shape;3662;p63"/>
            <p:cNvSpPr/>
            <p:nvPr/>
          </p:nvSpPr>
          <p:spPr>
            <a:xfrm>
              <a:off x="2885844" y="1065165"/>
              <a:ext cx="93469" cy="53835"/>
            </a:xfrm>
            <a:custGeom>
              <a:rect b="b" l="l" r="r" t="t"/>
              <a:pathLst>
                <a:path extrusionOk="0" h="1232" w="2139">
                  <a:moveTo>
                    <a:pt x="1078" y="79"/>
                  </a:moveTo>
                  <a:cubicBezTo>
                    <a:pt x="1348" y="79"/>
                    <a:pt x="1601" y="139"/>
                    <a:pt x="1791" y="248"/>
                  </a:cubicBezTo>
                  <a:cubicBezTo>
                    <a:pt x="1964" y="350"/>
                    <a:pt x="2060" y="481"/>
                    <a:pt x="2060" y="615"/>
                  </a:cubicBezTo>
                  <a:cubicBezTo>
                    <a:pt x="2060" y="619"/>
                    <a:pt x="2060" y="625"/>
                    <a:pt x="2058" y="630"/>
                  </a:cubicBezTo>
                  <a:lnTo>
                    <a:pt x="2057" y="639"/>
                  </a:lnTo>
                  <a:lnTo>
                    <a:pt x="2057" y="651"/>
                  </a:lnTo>
                  <a:cubicBezTo>
                    <a:pt x="2057" y="655"/>
                    <a:pt x="2057" y="658"/>
                    <a:pt x="2055" y="661"/>
                  </a:cubicBezTo>
                  <a:cubicBezTo>
                    <a:pt x="2055" y="667"/>
                    <a:pt x="2054" y="671"/>
                    <a:pt x="2052" y="676"/>
                  </a:cubicBezTo>
                  <a:lnTo>
                    <a:pt x="2051" y="687"/>
                  </a:lnTo>
                  <a:lnTo>
                    <a:pt x="2046" y="698"/>
                  </a:lnTo>
                  <a:cubicBezTo>
                    <a:pt x="2046" y="702"/>
                    <a:pt x="2044" y="705"/>
                    <a:pt x="2044" y="708"/>
                  </a:cubicBezTo>
                  <a:cubicBezTo>
                    <a:pt x="2043" y="714"/>
                    <a:pt x="2040" y="719"/>
                    <a:pt x="2038" y="725"/>
                  </a:cubicBezTo>
                  <a:lnTo>
                    <a:pt x="2034" y="734"/>
                  </a:lnTo>
                  <a:lnTo>
                    <a:pt x="2029" y="745"/>
                  </a:lnTo>
                  <a:cubicBezTo>
                    <a:pt x="2027" y="750"/>
                    <a:pt x="2026" y="753"/>
                    <a:pt x="2024" y="754"/>
                  </a:cubicBezTo>
                  <a:cubicBezTo>
                    <a:pt x="2021" y="761"/>
                    <a:pt x="2018" y="767"/>
                    <a:pt x="2015" y="771"/>
                  </a:cubicBezTo>
                  <a:lnTo>
                    <a:pt x="2007" y="781"/>
                  </a:lnTo>
                  <a:lnTo>
                    <a:pt x="2003" y="791"/>
                  </a:lnTo>
                  <a:cubicBezTo>
                    <a:pt x="2000" y="796"/>
                    <a:pt x="1998" y="799"/>
                    <a:pt x="1995" y="802"/>
                  </a:cubicBezTo>
                  <a:cubicBezTo>
                    <a:pt x="1992" y="808"/>
                    <a:pt x="1987" y="813"/>
                    <a:pt x="1981" y="821"/>
                  </a:cubicBezTo>
                  <a:lnTo>
                    <a:pt x="1974" y="828"/>
                  </a:lnTo>
                  <a:lnTo>
                    <a:pt x="1966" y="839"/>
                  </a:lnTo>
                  <a:cubicBezTo>
                    <a:pt x="1963" y="844"/>
                    <a:pt x="1961" y="847"/>
                    <a:pt x="1957" y="850"/>
                  </a:cubicBezTo>
                  <a:cubicBezTo>
                    <a:pt x="1951" y="856"/>
                    <a:pt x="1944" y="864"/>
                    <a:pt x="1938" y="871"/>
                  </a:cubicBezTo>
                  <a:lnTo>
                    <a:pt x="1929" y="878"/>
                  </a:lnTo>
                  <a:lnTo>
                    <a:pt x="1918" y="887"/>
                  </a:lnTo>
                  <a:cubicBezTo>
                    <a:pt x="1917" y="891"/>
                    <a:pt x="1914" y="893"/>
                    <a:pt x="1911" y="898"/>
                  </a:cubicBezTo>
                  <a:cubicBezTo>
                    <a:pt x="1901" y="904"/>
                    <a:pt x="1892" y="911"/>
                    <a:pt x="1883" y="918"/>
                  </a:cubicBezTo>
                  <a:lnTo>
                    <a:pt x="1874" y="924"/>
                  </a:lnTo>
                  <a:lnTo>
                    <a:pt x="1863" y="933"/>
                  </a:lnTo>
                  <a:cubicBezTo>
                    <a:pt x="1860" y="936"/>
                    <a:pt x="1857" y="939"/>
                    <a:pt x="1854" y="942"/>
                  </a:cubicBezTo>
                  <a:cubicBezTo>
                    <a:pt x="1832" y="956"/>
                    <a:pt x="1809" y="970"/>
                    <a:pt x="1786" y="984"/>
                  </a:cubicBezTo>
                  <a:cubicBezTo>
                    <a:pt x="1595" y="1094"/>
                    <a:pt x="1343" y="1154"/>
                    <a:pt x="1074" y="1154"/>
                  </a:cubicBezTo>
                  <a:cubicBezTo>
                    <a:pt x="803" y="1154"/>
                    <a:pt x="551" y="1093"/>
                    <a:pt x="363" y="984"/>
                  </a:cubicBezTo>
                  <a:cubicBezTo>
                    <a:pt x="339" y="971"/>
                    <a:pt x="317" y="958"/>
                    <a:pt x="295" y="942"/>
                  </a:cubicBezTo>
                  <a:lnTo>
                    <a:pt x="282" y="930"/>
                  </a:lnTo>
                  <a:cubicBezTo>
                    <a:pt x="266" y="919"/>
                    <a:pt x="252" y="908"/>
                    <a:pt x="239" y="896"/>
                  </a:cubicBezTo>
                  <a:lnTo>
                    <a:pt x="232" y="891"/>
                  </a:lnTo>
                  <a:lnTo>
                    <a:pt x="223" y="881"/>
                  </a:lnTo>
                  <a:lnTo>
                    <a:pt x="217" y="876"/>
                  </a:lnTo>
                  <a:cubicBezTo>
                    <a:pt x="208" y="867"/>
                    <a:pt x="200" y="859"/>
                    <a:pt x="192" y="850"/>
                  </a:cubicBezTo>
                  <a:lnTo>
                    <a:pt x="186" y="844"/>
                  </a:lnTo>
                  <a:lnTo>
                    <a:pt x="179" y="833"/>
                  </a:lnTo>
                  <a:lnTo>
                    <a:pt x="172" y="827"/>
                  </a:lnTo>
                  <a:cubicBezTo>
                    <a:pt x="166" y="818"/>
                    <a:pt x="160" y="813"/>
                    <a:pt x="155" y="804"/>
                  </a:cubicBezTo>
                  <a:cubicBezTo>
                    <a:pt x="152" y="801"/>
                    <a:pt x="151" y="798"/>
                    <a:pt x="149" y="794"/>
                  </a:cubicBezTo>
                  <a:lnTo>
                    <a:pt x="143" y="784"/>
                  </a:lnTo>
                  <a:lnTo>
                    <a:pt x="137" y="774"/>
                  </a:lnTo>
                  <a:cubicBezTo>
                    <a:pt x="134" y="770"/>
                    <a:pt x="129" y="762"/>
                    <a:pt x="126" y="756"/>
                  </a:cubicBezTo>
                  <a:cubicBezTo>
                    <a:pt x="125" y="754"/>
                    <a:pt x="123" y="751"/>
                    <a:pt x="123" y="747"/>
                  </a:cubicBezTo>
                  <a:lnTo>
                    <a:pt x="117" y="736"/>
                  </a:lnTo>
                  <a:lnTo>
                    <a:pt x="112" y="725"/>
                  </a:lnTo>
                  <a:cubicBezTo>
                    <a:pt x="111" y="721"/>
                    <a:pt x="109" y="714"/>
                    <a:pt x="106" y="711"/>
                  </a:cubicBezTo>
                  <a:cubicBezTo>
                    <a:pt x="106" y="707"/>
                    <a:pt x="105" y="704"/>
                    <a:pt x="105" y="701"/>
                  </a:cubicBezTo>
                  <a:lnTo>
                    <a:pt x="102" y="688"/>
                  </a:lnTo>
                  <a:lnTo>
                    <a:pt x="99" y="679"/>
                  </a:lnTo>
                  <a:cubicBezTo>
                    <a:pt x="97" y="673"/>
                    <a:pt x="97" y="668"/>
                    <a:pt x="95" y="664"/>
                  </a:cubicBezTo>
                  <a:lnTo>
                    <a:pt x="95" y="655"/>
                  </a:lnTo>
                  <a:lnTo>
                    <a:pt x="94" y="642"/>
                  </a:lnTo>
                  <a:cubicBezTo>
                    <a:pt x="82" y="499"/>
                    <a:pt x="180" y="356"/>
                    <a:pt x="366" y="248"/>
                  </a:cubicBezTo>
                  <a:cubicBezTo>
                    <a:pt x="555" y="139"/>
                    <a:pt x="808" y="79"/>
                    <a:pt x="1078" y="79"/>
                  </a:cubicBezTo>
                  <a:close/>
                  <a:moveTo>
                    <a:pt x="1078" y="1"/>
                  </a:moveTo>
                  <a:cubicBezTo>
                    <a:pt x="806" y="1"/>
                    <a:pt x="534" y="61"/>
                    <a:pt x="326" y="181"/>
                  </a:cubicBezTo>
                  <a:cubicBezTo>
                    <a:pt x="105" y="308"/>
                    <a:pt x="0" y="481"/>
                    <a:pt x="17" y="648"/>
                  </a:cubicBezTo>
                  <a:cubicBezTo>
                    <a:pt x="17" y="658"/>
                    <a:pt x="17" y="667"/>
                    <a:pt x="19" y="676"/>
                  </a:cubicBezTo>
                  <a:cubicBezTo>
                    <a:pt x="20" y="687"/>
                    <a:pt x="23" y="698"/>
                    <a:pt x="26" y="708"/>
                  </a:cubicBezTo>
                  <a:cubicBezTo>
                    <a:pt x="28" y="718"/>
                    <a:pt x="31" y="727"/>
                    <a:pt x="32" y="734"/>
                  </a:cubicBezTo>
                  <a:cubicBezTo>
                    <a:pt x="37" y="745"/>
                    <a:pt x="42" y="754"/>
                    <a:pt x="46" y="765"/>
                  </a:cubicBezTo>
                  <a:cubicBezTo>
                    <a:pt x="49" y="774"/>
                    <a:pt x="52" y="784"/>
                    <a:pt x="57" y="791"/>
                  </a:cubicBezTo>
                  <a:cubicBezTo>
                    <a:pt x="63" y="802"/>
                    <a:pt x="69" y="813"/>
                    <a:pt x="77" y="825"/>
                  </a:cubicBezTo>
                  <a:cubicBezTo>
                    <a:pt x="82" y="833"/>
                    <a:pt x="86" y="841"/>
                    <a:pt x="91" y="848"/>
                  </a:cubicBezTo>
                  <a:cubicBezTo>
                    <a:pt x="100" y="859"/>
                    <a:pt x="109" y="870"/>
                    <a:pt x="119" y="884"/>
                  </a:cubicBezTo>
                  <a:cubicBezTo>
                    <a:pt x="123" y="890"/>
                    <a:pt x="128" y="896"/>
                    <a:pt x="134" y="902"/>
                  </a:cubicBezTo>
                  <a:cubicBezTo>
                    <a:pt x="145" y="914"/>
                    <a:pt x="157" y="927"/>
                    <a:pt x="169" y="938"/>
                  </a:cubicBezTo>
                  <a:cubicBezTo>
                    <a:pt x="175" y="942"/>
                    <a:pt x="182" y="950"/>
                    <a:pt x="188" y="954"/>
                  </a:cubicBezTo>
                  <a:cubicBezTo>
                    <a:pt x="202" y="968"/>
                    <a:pt x="219" y="979"/>
                    <a:pt x="234" y="991"/>
                  </a:cubicBezTo>
                  <a:cubicBezTo>
                    <a:pt x="240" y="998"/>
                    <a:pt x="245" y="1001"/>
                    <a:pt x="251" y="1004"/>
                  </a:cubicBezTo>
                  <a:cubicBezTo>
                    <a:pt x="272" y="1022"/>
                    <a:pt x="297" y="1038"/>
                    <a:pt x="323" y="1051"/>
                  </a:cubicBezTo>
                  <a:cubicBezTo>
                    <a:pt x="529" y="1173"/>
                    <a:pt x="802" y="1231"/>
                    <a:pt x="1074" y="1231"/>
                  </a:cubicBezTo>
                  <a:cubicBezTo>
                    <a:pt x="1344" y="1231"/>
                    <a:pt x="1615" y="1173"/>
                    <a:pt x="1824" y="1051"/>
                  </a:cubicBezTo>
                  <a:cubicBezTo>
                    <a:pt x="1851" y="1038"/>
                    <a:pt x="1875" y="1022"/>
                    <a:pt x="1898" y="1004"/>
                  </a:cubicBezTo>
                  <a:cubicBezTo>
                    <a:pt x="1906" y="999"/>
                    <a:pt x="1914" y="993"/>
                    <a:pt x="1921" y="985"/>
                  </a:cubicBezTo>
                  <a:cubicBezTo>
                    <a:pt x="1935" y="976"/>
                    <a:pt x="1949" y="965"/>
                    <a:pt x="1961" y="954"/>
                  </a:cubicBezTo>
                  <a:cubicBezTo>
                    <a:pt x="1969" y="948"/>
                    <a:pt x="1975" y="941"/>
                    <a:pt x="1983" y="933"/>
                  </a:cubicBezTo>
                  <a:cubicBezTo>
                    <a:pt x="1994" y="924"/>
                    <a:pt x="2006" y="913"/>
                    <a:pt x="2015" y="902"/>
                  </a:cubicBezTo>
                  <a:cubicBezTo>
                    <a:pt x="2023" y="894"/>
                    <a:pt x="2027" y="885"/>
                    <a:pt x="2034" y="879"/>
                  </a:cubicBezTo>
                  <a:cubicBezTo>
                    <a:pt x="2043" y="868"/>
                    <a:pt x="2052" y="858"/>
                    <a:pt x="2060" y="848"/>
                  </a:cubicBezTo>
                  <a:cubicBezTo>
                    <a:pt x="2064" y="839"/>
                    <a:pt x="2069" y="830"/>
                    <a:pt x="2075" y="821"/>
                  </a:cubicBezTo>
                  <a:cubicBezTo>
                    <a:pt x="2080" y="811"/>
                    <a:pt x="2087" y="801"/>
                    <a:pt x="2094" y="791"/>
                  </a:cubicBezTo>
                  <a:cubicBezTo>
                    <a:pt x="2097" y="782"/>
                    <a:pt x="2100" y="774"/>
                    <a:pt x="2104" y="765"/>
                  </a:cubicBezTo>
                  <a:cubicBezTo>
                    <a:pt x="2109" y="754"/>
                    <a:pt x="2114" y="744"/>
                    <a:pt x="2117" y="733"/>
                  </a:cubicBezTo>
                  <a:cubicBezTo>
                    <a:pt x="2121" y="724"/>
                    <a:pt x="2123" y="714"/>
                    <a:pt x="2124" y="707"/>
                  </a:cubicBezTo>
                  <a:cubicBezTo>
                    <a:pt x="2127" y="696"/>
                    <a:pt x="2131" y="685"/>
                    <a:pt x="2134" y="675"/>
                  </a:cubicBezTo>
                  <a:cubicBezTo>
                    <a:pt x="2134" y="665"/>
                    <a:pt x="2134" y="656"/>
                    <a:pt x="2135" y="647"/>
                  </a:cubicBezTo>
                  <a:cubicBezTo>
                    <a:pt x="2135" y="636"/>
                    <a:pt x="2138" y="625"/>
                    <a:pt x="2138" y="615"/>
                  </a:cubicBezTo>
                  <a:cubicBezTo>
                    <a:pt x="2138" y="458"/>
                    <a:pt x="2035" y="301"/>
                    <a:pt x="1829" y="182"/>
                  </a:cubicBezTo>
                  <a:cubicBezTo>
                    <a:pt x="1621" y="62"/>
                    <a:pt x="1351" y="1"/>
                    <a:pt x="107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3" name="Google Shape;3663;p63"/>
            <p:cNvSpPr/>
            <p:nvPr/>
          </p:nvSpPr>
          <p:spPr>
            <a:xfrm>
              <a:off x="3092834" y="883213"/>
              <a:ext cx="82195" cy="62924"/>
            </a:xfrm>
            <a:custGeom>
              <a:rect b="b" l="l" r="r" t="t"/>
              <a:pathLst>
                <a:path extrusionOk="0" h="1440" w="1881">
                  <a:moveTo>
                    <a:pt x="1880" y="1"/>
                  </a:moveTo>
                  <a:lnTo>
                    <a:pt x="1" y="1313"/>
                  </a:lnTo>
                  <a:lnTo>
                    <a:pt x="1" y="1439"/>
                  </a:lnTo>
                  <a:lnTo>
                    <a:pt x="1880" y="127"/>
                  </a:lnTo>
                  <a:lnTo>
                    <a:pt x="188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4" name="Google Shape;3664;p63"/>
            <p:cNvSpPr/>
            <p:nvPr/>
          </p:nvSpPr>
          <p:spPr>
            <a:xfrm>
              <a:off x="2951476" y="940499"/>
              <a:ext cx="141493" cy="79136"/>
            </a:xfrm>
            <a:custGeom>
              <a:rect b="b" l="l" r="r" t="t"/>
              <a:pathLst>
                <a:path extrusionOk="0" h="1811" w="3238">
                  <a:moveTo>
                    <a:pt x="3237" y="0"/>
                  </a:moveTo>
                  <a:lnTo>
                    <a:pt x="3237" y="0"/>
                  </a:lnTo>
                  <a:cubicBezTo>
                    <a:pt x="2305" y="651"/>
                    <a:pt x="1216" y="1217"/>
                    <a:pt x="1" y="1685"/>
                  </a:cubicBezTo>
                  <a:lnTo>
                    <a:pt x="1" y="1811"/>
                  </a:lnTo>
                  <a:cubicBezTo>
                    <a:pt x="1216" y="1345"/>
                    <a:pt x="2305" y="779"/>
                    <a:pt x="3236" y="128"/>
                  </a:cubicBezTo>
                  <a:lnTo>
                    <a:pt x="323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5" name="Google Shape;3665;p63"/>
            <p:cNvSpPr/>
            <p:nvPr/>
          </p:nvSpPr>
          <p:spPr>
            <a:xfrm>
              <a:off x="2940465" y="879717"/>
              <a:ext cx="234568" cy="136293"/>
            </a:xfrm>
            <a:custGeom>
              <a:rect b="b" l="l" r="r" t="t"/>
              <a:pathLst>
                <a:path extrusionOk="0" h="3119" w="5368">
                  <a:moveTo>
                    <a:pt x="5231" y="1"/>
                  </a:moveTo>
                  <a:lnTo>
                    <a:pt x="2972" y="1095"/>
                  </a:lnTo>
                  <a:cubicBezTo>
                    <a:pt x="1854" y="1636"/>
                    <a:pt x="879" y="2270"/>
                    <a:pt x="78" y="2974"/>
                  </a:cubicBezTo>
                  <a:lnTo>
                    <a:pt x="1" y="3040"/>
                  </a:lnTo>
                  <a:lnTo>
                    <a:pt x="138" y="3119"/>
                  </a:lnTo>
                  <a:lnTo>
                    <a:pt x="253" y="3076"/>
                  </a:lnTo>
                  <a:cubicBezTo>
                    <a:pt x="1468" y="2610"/>
                    <a:pt x="2557" y="2042"/>
                    <a:pt x="3489" y="1391"/>
                  </a:cubicBezTo>
                  <a:lnTo>
                    <a:pt x="5367" y="81"/>
                  </a:lnTo>
                  <a:lnTo>
                    <a:pt x="5231" y="1"/>
                  </a:lnTo>
                  <a:close/>
                </a:path>
              </a:pathLst>
            </a:custGeom>
            <a:gradFill>
              <a:gsLst>
                <a:gs pos="0">
                  <a:schemeClr val="accent1"/>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6" name="Google Shape;3666;p63"/>
            <p:cNvSpPr/>
            <p:nvPr/>
          </p:nvSpPr>
          <p:spPr>
            <a:xfrm>
              <a:off x="2912979" y="1003946"/>
              <a:ext cx="42736" cy="95173"/>
            </a:xfrm>
            <a:custGeom>
              <a:rect b="b" l="l" r="r" t="t"/>
              <a:pathLst>
                <a:path extrusionOk="0" h="2178" w="978">
                  <a:moveTo>
                    <a:pt x="977" y="4"/>
                  </a:moveTo>
                  <a:lnTo>
                    <a:pt x="977" y="4"/>
                  </a:lnTo>
                  <a:lnTo>
                    <a:pt x="977" y="4"/>
                  </a:lnTo>
                  <a:cubicBezTo>
                    <a:pt x="977" y="4"/>
                    <a:pt x="977" y="4"/>
                    <a:pt x="977" y="4"/>
                  </a:cubicBezTo>
                  <a:close/>
                  <a:moveTo>
                    <a:pt x="4" y="0"/>
                  </a:moveTo>
                  <a:lnTo>
                    <a:pt x="1" y="1894"/>
                  </a:lnTo>
                  <a:cubicBezTo>
                    <a:pt x="1" y="1966"/>
                    <a:pt x="48" y="2039"/>
                    <a:pt x="144" y="2094"/>
                  </a:cubicBezTo>
                  <a:cubicBezTo>
                    <a:pt x="240" y="2149"/>
                    <a:pt x="365" y="2177"/>
                    <a:pt x="489" y="2177"/>
                  </a:cubicBezTo>
                  <a:cubicBezTo>
                    <a:pt x="614" y="2177"/>
                    <a:pt x="738" y="2149"/>
                    <a:pt x="833" y="2094"/>
                  </a:cubicBezTo>
                  <a:cubicBezTo>
                    <a:pt x="927" y="2040"/>
                    <a:pt x="973" y="1969"/>
                    <a:pt x="973" y="1897"/>
                  </a:cubicBezTo>
                  <a:lnTo>
                    <a:pt x="977" y="4"/>
                  </a:lnTo>
                  <a:lnTo>
                    <a:pt x="977" y="4"/>
                  </a:lnTo>
                  <a:cubicBezTo>
                    <a:pt x="977" y="8"/>
                    <a:pt x="976" y="13"/>
                    <a:pt x="976" y="17"/>
                  </a:cubicBezTo>
                  <a:cubicBezTo>
                    <a:pt x="974" y="22"/>
                    <a:pt x="974" y="25"/>
                    <a:pt x="974" y="30"/>
                  </a:cubicBezTo>
                  <a:cubicBezTo>
                    <a:pt x="974" y="34"/>
                    <a:pt x="973" y="39"/>
                    <a:pt x="971" y="45"/>
                  </a:cubicBezTo>
                  <a:cubicBezTo>
                    <a:pt x="970" y="48"/>
                    <a:pt x="970" y="53"/>
                    <a:pt x="968" y="56"/>
                  </a:cubicBezTo>
                  <a:cubicBezTo>
                    <a:pt x="967" y="60"/>
                    <a:pt x="963" y="65"/>
                    <a:pt x="962" y="70"/>
                  </a:cubicBezTo>
                  <a:cubicBezTo>
                    <a:pt x="960" y="74"/>
                    <a:pt x="960" y="79"/>
                    <a:pt x="957" y="82"/>
                  </a:cubicBezTo>
                  <a:cubicBezTo>
                    <a:pt x="956" y="87"/>
                    <a:pt x="951" y="93"/>
                    <a:pt x="948" y="97"/>
                  </a:cubicBezTo>
                  <a:cubicBezTo>
                    <a:pt x="947" y="100"/>
                    <a:pt x="945" y="104"/>
                    <a:pt x="942" y="108"/>
                  </a:cubicBezTo>
                  <a:cubicBezTo>
                    <a:pt x="939" y="113"/>
                    <a:pt x="933" y="119"/>
                    <a:pt x="928" y="124"/>
                  </a:cubicBezTo>
                  <a:cubicBezTo>
                    <a:pt x="927" y="127"/>
                    <a:pt x="925" y="130"/>
                    <a:pt x="922" y="133"/>
                  </a:cubicBezTo>
                  <a:cubicBezTo>
                    <a:pt x="917" y="137"/>
                    <a:pt x="911" y="144"/>
                    <a:pt x="907" y="150"/>
                  </a:cubicBezTo>
                  <a:cubicBezTo>
                    <a:pt x="902" y="153"/>
                    <a:pt x="900" y="154"/>
                    <a:pt x="897" y="157"/>
                  </a:cubicBezTo>
                  <a:cubicBezTo>
                    <a:pt x="890" y="164"/>
                    <a:pt x="883" y="168"/>
                    <a:pt x="877" y="174"/>
                  </a:cubicBezTo>
                  <a:cubicBezTo>
                    <a:pt x="874" y="176"/>
                    <a:pt x="871" y="179"/>
                    <a:pt x="868" y="180"/>
                  </a:cubicBezTo>
                  <a:cubicBezTo>
                    <a:pt x="859" y="188"/>
                    <a:pt x="847" y="196"/>
                    <a:pt x="834" y="200"/>
                  </a:cubicBezTo>
                  <a:cubicBezTo>
                    <a:pt x="739" y="255"/>
                    <a:pt x="615" y="283"/>
                    <a:pt x="490" y="283"/>
                  </a:cubicBezTo>
                  <a:cubicBezTo>
                    <a:pt x="366" y="283"/>
                    <a:pt x="242" y="256"/>
                    <a:pt x="148" y="200"/>
                  </a:cubicBezTo>
                  <a:cubicBezTo>
                    <a:pt x="136" y="196"/>
                    <a:pt x="125" y="188"/>
                    <a:pt x="114" y="180"/>
                  </a:cubicBezTo>
                  <a:cubicBezTo>
                    <a:pt x="110" y="177"/>
                    <a:pt x="107" y="174"/>
                    <a:pt x="104" y="171"/>
                  </a:cubicBezTo>
                  <a:cubicBezTo>
                    <a:pt x="97" y="167"/>
                    <a:pt x="91" y="162"/>
                    <a:pt x="85" y="157"/>
                  </a:cubicBezTo>
                  <a:cubicBezTo>
                    <a:pt x="81" y="153"/>
                    <a:pt x="79" y="151"/>
                    <a:pt x="76" y="148"/>
                  </a:cubicBezTo>
                  <a:cubicBezTo>
                    <a:pt x="70" y="142"/>
                    <a:pt x="65" y="137"/>
                    <a:pt x="61" y="133"/>
                  </a:cubicBezTo>
                  <a:cubicBezTo>
                    <a:pt x="57" y="130"/>
                    <a:pt x="54" y="125"/>
                    <a:pt x="51" y="124"/>
                  </a:cubicBezTo>
                  <a:cubicBezTo>
                    <a:pt x="48" y="117"/>
                    <a:pt x="44" y="113"/>
                    <a:pt x="41" y="108"/>
                  </a:cubicBezTo>
                  <a:cubicBezTo>
                    <a:pt x="37" y="104"/>
                    <a:pt x="36" y="99"/>
                    <a:pt x="33" y="96"/>
                  </a:cubicBezTo>
                  <a:cubicBezTo>
                    <a:pt x="31" y="91"/>
                    <a:pt x="27" y="87"/>
                    <a:pt x="25" y="82"/>
                  </a:cubicBezTo>
                  <a:cubicBezTo>
                    <a:pt x="22" y="79"/>
                    <a:pt x="22" y="73"/>
                    <a:pt x="19" y="70"/>
                  </a:cubicBezTo>
                  <a:cubicBezTo>
                    <a:pt x="17" y="65"/>
                    <a:pt x="14" y="60"/>
                    <a:pt x="14" y="54"/>
                  </a:cubicBezTo>
                  <a:cubicBezTo>
                    <a:pt x="13" y="51"/>
                    <a:pt x="11" y="48"/>
                    <a:pt x="10" y="42"/>
                  </a:cubicBezTo>
                  <a:cubicBezTo>
                    <a:pt x="10" y="39"/>
                    <a:pt x="8" y="34"/>
                    <a:pt x="7" y="28"/>
                  </a:cubicBezTo>
                  <a:cubicBezTo>
                    <a:pt x="5" y="24"/>
                    <a:pt x="5" y="20"/>
                    <a:pt x="5" y="17"/>
                  </a:cubicBezTo>
                  <a:cubicBezTo>
                    <a:pt x="5" y="11"/>
                    <a:pt x="4" y="7"/>
                    <a:pt x="4" y="2"/>
                  </a:cubicBezTo>
                  <a:lnTo>
                    <a:pt x="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7" name="Google Shape;3667;p63"/>
            <p:cNvSpPr/>
            <p:nvPr/>
          </p:nvSpPr>
          <p:spPr>
            <a:xfrm>
              <a:off x="2913111" y="991711"/>
              <a:ext cx="42867" cy="24602"/>
            </a:xfrm>
            <a:custGeom>
              <a:rect b="b" l="l" r="r" t="t"/>
              <a:pathLst>
                <a:path extrusionOk="0" h="563" w="981">
                  <a:moveTo>
                    <a:pt x="487" y="0"/>
                  </a:moveTo>
                  <a:cubicBezTo>
                    <a:pt x="362" y="0"/>
                    <a:pt x="237" y="27"/>
                    <a:pt x="142" y="82"/>
                  </a:cubicBezTo>
                  <a:cubicBezTo>
                    <a:pt x="48" y="137"/>
                    <a:pt x="1" y="210"/>
                    <a:pt x="1" y="282"/>
                  </a:cubicBezTo>
                  <a:cubicBezTo>
                    <a:pt x="1" y="287"/>
                    <a:pt x="2" y="291"/>
                    <a:pt x="2" y="297"/>
                  </a:cubicBezTo>
                  <a:cubicBezTo>
                    <a:pt x="2" y="300"/>
                    <a:pt x="2" y="304"/>
                    <a:pt x="4" y="308"/>
                  </a:cubicBezTo>
                  <a:cubicBezTo>
                    <a:pt x="5" y="314"/>
                    <a:pt x="5" y="319"/>
                    <a:pt x="7" y="322"/>
                  </a:cubicBezTo>
                  <a:cubicBezTo>
                    <a:pt x="8" y="328"/>
                    <a:pt x="10" y="331"/>
                    <a:pt x="11" y="334"/>
                  </a:cubicBezTo>
                  <a:cubicBezTo>
                    <a:pt x="11" y="340"/>
                    <a:pt x="14" y="345"/>
                    <a:pt x="16" y="350"/>
                  </a:cubicBezTo>
                  <a:cubicBezTo>
                    <a:pt x="19" y="354"/>
                    <a:pt x="19" y="359"/>
                    <a:pt x="22" y="362"/>
                  </a:cubicBezTo>
                  <a:cubicBezTo>
                    <a:pt x="24" y="367"/>
                    <a:pt x="28" y="371"/>
                    <a:pt x="30" y="376"/>
                  </a:cubicBezTo>
                  <a:cubicBezTo>
                    <a:pt x="33" y="379"/>
                    <a:pt x="34" y="384"/>
                    <a:pt x="38" y="388"/>
                  </a:cubicBezTo>
                  <a:cubicBezTo>
                    <a:pt x="41" y="393"/>
                    <a:pt x="45" y="397"/>
                    <a:pt x="48" y="402"/>
                  </a:cubicBezTo>
                  <a:cubicBezTo>
                    <a:pt x="51" y="404"/>
                    <a:pt x="54" y="410"/>
                    <a:pt x="58" y="413"/>
                  </a:cubicBezTo>
                  <a:cubicBezTo>
                    <a:pt x="62" y="417"/>
                    <a:pt x="67" y="422"/>
                    <a:pt x="73" y="427"/>
                  </a:cubicBezTo>
                  <a:cubicBezTo>
                    <a:pt x="76" y="431"/>
                    <a:pt x="78" y="433"/>
                    <a:pt x="82" y="437"/>
                  </a:cubicBezTo>
                  <a:cubicBezTo>
                    <a:pt x="88" y="442"/>
                    <a:pt x="94" y="447"/>
                    <a:pt x="101" y="451"/>
                  </a:cubicBezTo>
                  <a:cubicBezTo>
                    <a:pt x="104" y="454"/>
                    <a:pt x="107" y="457"/>
                    <a:pt x="111" y="460"/>
                  </a:cubicBezTo>
                  <a:cubicBezTo>
                    <a:pt x="122" y="468"/>
                    <a:pt x="133" y="474"/>
                    <a:pt x="145" y="480"/>
                  </a:cubicBezTo>
                  <a:cubicBezTo>
                    <a:pt x="239" y="536"/>
                    <a:pt x="363" y="563"/>
                    <a:pt x="487" y="563"/>
                  </a:cubicBezTo>
                  <a:cubicBezTo>
                    <a:pt x="612" y="563"/>
                    <a:pt x="736" y="535"/>
                    <a:pt x="831" y="480"/>
                  </a:cubicBezTo>
                  <a:cubicBezTo>
                    <a:pt x="844" y="474"/>
                    <a:pt x="856" y="468"/>
                    <a:pt x="865" y="460"/>
                  </a:cubicBezTo>
                  <a:cubicBezTo>
                    <a:pt x="868" y="459"/>
                    <a:pt x="871" y="456"/>
                    <a:pt x="874" y="454"/>
                  </a:cubicBezTo>
                  <a:cubicBezTo>
                    <a:pt x="880" y="448"/>
                    <a:pt x="887" y="444"/>
                    <a:pt x="894" y="437"/>
                  </a:cubicBezTo>
                  <a:cubicBezTo>
                    <a:pt x="897" y="434"/>
                    <a:pt x="899" y="433"/>
                    <a:pt x="904" y="430"/>
                  </a:cubicBezTo>
                  <a:cubicBezTo>
                    <a:pt x="908" y="424"/>
                    <a:pt x="914" y="417"/>
                    <a:pt x="919" y="413"/>
                  </a:cubicBezTo>
                  <a:cubicBezTo>
                    <a:pt x="922" y="410"/>
                    <a:pt x="924" y="407"/>
                    <a:pt x="925" y="404"/>
                  </a:cubicBezTo>
                  <a:cubicBezTo>
                    <a:pt x="930" y="399"/>
                    <a:pt x="936" y="393"/>
                    <a:pt x="939" y="388"/>
                  </a:cubicBezTo>
                  <a:cubicBezTo>
                    <a:pt x="940" y="384"/>
                    <a:pt x="944" y="380"/>
                    <a:pt x="945" y="377"/>
                  </a:cubicBezTo>
                  <a:cubicBezTo>
                    <a:pt x="948" y="373"/>
                    <a:pt x="953" y="367"/>
                    <a:pt x="954" y="362"/>
                  </a:cubicBezTo>
                  <a:cubicBezTo>
                    <a:pt x="957" y="359"/>
                    <a:pt x="957" y="354"/>
                    <a:pt x="959" y="350"/>
                  </a:cubicBezTo>
                  <a:cubicBezTo>
                    <a:pt x="960" y="345"/>
                    <a:pt x="964" y="340"/>
                    <a:pt x="965" y="336"/>
                  </a:cubicBezTo>
                  <a:cubicBezTo>
                    <a:pt x="967" y="333"/>
                    <a:pt x="967" y="328"/>
                    <a:pt x="968" y="324"/>
                  </a:cubicBezTo>
                  <a:cubicBezTo>
                    <a:pt x="970" y="319"/>
                    <a:pt x="971" y="314"/>
                    <a:pt x="971" y="310"/>
                  </a:cubicBezTo>
                  <a:cubicBezTo>
                    <a:pt x="973" y="305"/>
                    <a:pt x="973" y="300"/>
                    <a:pt x="973" y="297"/>
                  </a:cubicBezTo>
                  <a:cubicBezTo>
                    <a:pt x="980" y="219"/>
                    <a:pt x="933" y="142"/>
                    <a:pt x="831" y="82"/>
                  </a:cubicBezTo>
                  <a:cubicBezTo>
                    <a:pt x="736" y="27"/>
                    <a:pt x="611" y="0"/>
                    <a:pt x="48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8" name="Google Shape;3668;p63"/>
            <p:cNvSpPr/>
            <p:nvPr/>
          </p:nvSpPr>
          <p:spPr>
            <a:xfrm>
              <a:off x="2915470" y="993721"/>
              <a:ext cx="38104" cy="20669"/>
            </a:xfrm>
            <a:custGeom>
              <a:rect b="b" l="l" r="r" t="t"/>
              <a:pathLst>
                <a:path extrusionOk="0" h="473" w="872">
                  <a:moveTo>
                    <a:pt x="432" y="1"/>
                  </a:moveTo>
                  <a:cubicBezTo>
                    <a:pt x="321" y="1"/>
                    <a:pt x="210" y="24"/>
                    <a:pt x="125" y="70"/>
                  </a:cubicBezTo>
                  <a:cubicBezTo>
                    <a:pt x="40" y="116"/>
                    <a:pt x="0" y="176"/>
                    <a:pt x="0" y="236"/>
                  </a:cubicBezTo>
                  <a:cubicBezTo>
                    <a:pt x="0" y="241"/>
                    <a:pt x="0" y="244"/>
                    <a:pt x="0" y="248"/>
                  </a:cubicBezTo>
                  <a:cubicBezTo>
                    <a:pt x="2" y="251"/>
                    <a:pt x="2" y="256"/>
                    <a:pt x="2" y="258"/>
                  </a:cubicBezTo>
                  <a:cubicBezTo>
                    <a:pt x="4" y="262"/>
                    <a:pt x="4" y="267"/>
                    <a:pt x="5" y="271"/>
                  </a:cubicBezTo>
                  <a:cubicBezTo>
                    <a:pt x="7" y="273"/>
                    <a:pt x="7" y="279"/>
                    <a:pt x="8" y="281"/>
                  </a:cubicBezTo>
                  <a:cubicBezTo>
                    <a:pt x="10" y="285"/>
                    <a:pt x="11" y="288"/>
                    <a:pt x="14" y="293"/>
                  </a:cubicBezTo>
                  <a:cubicBezTo>
                    <a:pt x="14" y="298"/>
                    <a:pt x="16" y="299"/>
                    <a:pt x="19" y="304"/>
                  </a:cubicBezTo>
                  <a:cubicBezTo>
                    <a:pt x="20" y="307"/>
                    <a:pt x="24" y="311"/>
                    <a:pt x="25" y="314"/>
                  </a:cubicBezTo>
                  <a:cubicBezTo>
                    <a:pt x="28" y="319"/>
                    <a:pt x="30" y="321"/>
                    <a:pt x="31" y="324"/>
                  </a:cubicBezTo>
                  <a:cubicBezTo>
                    <a:pt x="36" y="328"/>
                    <a:pt x="39" y="333"/>
                    <a:pt x="42" y="336"/>
                  </a:cubicBezTo>
                  <a:cubicBezTo>
                    <a:pt x="45" y="339"/>
                    <a:pt x="47" y="342"/>
                    <a:pt x="50" y="345"/>
                  </a:cubicBezTo>
                  <a:cubicBezTo>
                    <a:pt x="54" y="348"/>
                    <a:pt x="59" y="353"/>
                    <a:pt x="64" y="358"/>
                  </a:cubicBezTo>
                  <a:cubicBezTo>
                    <a:pt x="67" y="361"/>
                    <a:pt x="70" y="364"/>
                    <a:pt x="73" y="365"/>
                  </a:cubicBezTo>
                  <a:cubicBezTo>
                    <a:pt x="76" y="371"/>
                    <a:pt x="82" y="373"/>
                    <a:pt x="88" y="378"/>
                  </a:cubicBezTo>
                  <a:cubicBezTo>
                    <a:pt x="91" y="381"/>
                    <a:pt x="94" y="382"/>
                    <a:pt x="97" y="385"/>
                  </a:cubicBezTo>
                  <a:cubicBezTo>
                    <a:pt x="108" y="391"/>
                    <a:pt x="117" y="398"/>
                    <a:pt x="128" y="404"/>
                  </a:cubicBezTo>
                  <a:cubicBezTo>
                    <a:pt x="213" y="450"/>
                    <a:pt x="323" y="473"/>
                    <a:pt x="434" y="473"/>
                  </a:cubicBezTo>
                  <a:cubicBezTo>
                    <a:pt x="545" y="473"/>
                    <a:pt x="656" y="450"/>
                    <a:pt x="740" y="404"/>
                  </a:cubicBezTo>
                  <a:cubicBezTo>
                    <a:pt x="751" y="398"/>
                    <a:pt x="760" y="391"/>
                    <a:pt x="771" y="385"/>
                  </a:cubicBezTo>
                  <a:cubicBezTo>
                    <a:pt x="773" y="384"/>
                    <a:pt x="774" y="382"/>
                    <a:pt x="777" y="381"/>
                  </a:cubicBezTo>
                  <a:cubicBezTo>
                    <a:pt x="783" y="376"/>
                    <a:pt x="790" y="371"/>
                    <a:pt x="796" y="365"/>
                  </a:cubicBezTo>
                  <a:cubicBezTo>
                    <a:pt x="799" y="364"/>
                    <a:pt x="800" y="361"/>
                    <a:pt x="803" y="359"/>
                  </a:cubicBezTo>
                  <a:cubicBezTo>
                    <a:pt x="808" y="356"/>
                    <a:pt x="813" y="350"/>
                    <a:pt x="817" y="345"/>
                  </a:cubicBezTo>
                  <a:cubicBezTo>
                    <a:pt x="820" y="344"/>
                    <a:pt x="822" y="341"/>
                    <a:pt x="823" y="339"/>
                  </a:cubicBezTo>
                  <a:cubicBezTo>
                    <a:pt x="828" y="334"/>
                    <a:pt x="833" y="330"/>
                    <a:pt x="836" y="325"/>
                  </a:cubicBezTo>
                  <a:cubicBezTo>
                    <a:pt x="837" y="322"/>
                    <a:pt x="839" y="319"/>
                    <a:pt x="842" y="316"/>
                  </a:cubicBezTo>
                  <a:cubicBezTo>
                    <a:pt x="843" y="313"/>
                    <a:pt x="846" y="308"/>
                    <a:pt x="848" y="302"/>
                  </a:cubicBezTo>
                  <a:cubicBezTo>
                    <a:pt x="851" y="299"/>
                    <a:pt x="853" y="298"/>
                    <a:pt x="854" y="293"/>
                  </a:cubicBezTo>
                  <a:cubicBezTo>
                    <a:pt x="856" y="288"/>
                    <a:pt x="857" y="285"/>
                    <a:pt x="859" y="282"/>
                  </a:cubicBezTo>
                  <a:cubicBezTo>
                    <a:pt x="860" y="278"/>
                    <a:pt x="860" y="274"/>
                    <a:pt x="862" y="271"/>
                  </a:cubicBezTo>
                  <a:cubicBezTo>
                    <a:pt x="863" y="268"/>
                    <a:pt x="865" y="264"/>
                    <a:pt x="865" y="259"/>
                  </a:cubicBezTo>
                  <a:cubicBezTo>
                    <a:pt x="865" y="256"/>
                    <a:pt x="865" y="253"/>
                    <a:pt x="865" y="248"/>
                  </a:cubicBezTo>
                  <a:cubicBezTo>
                    <a:pt x="871" y="184"/>
                    <a:pt x="830" y="119"/>
                    <a:pt x="739" y="70"/>
                  </a:cubicBezTo>
                  <a:cubicBezTo>
                    <a:pt x="654" y="24"/>
                    <a:pt x="543" y="1"/>
                    <a:pt x="43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9" name="Google Shape;3669;p63"/>
            <p:cNvSpPr/>
            <p:nvPr/>
          </p:nvSpPr>
          <p:spPr>
            <a:xfrm>
              <a:off x="2908391" y="1032043"/>
              <a:ext cx="39852" cy="46232"/>
            </a:xfrm>
            <a:custGeom>
              <a:rect b="b" l="l" r="r" t="t"/>
              <a:pathLst>
                <a:path extrusionOk="0" h="1058" w="912">
                  <a:moveTo>
                    <a:pt x="912" y="0"/>
                  </a:moveTo>
                  <a:lnTo>
                    <a:pt x="1" y="931"/>
                  </a:lnTo>
                  <a:lnTo>
                    <a:pt x="1" y="1057"/>
                  </a:lnTo>
                  <a:lnTo>
                    <a:pt x="912" y="127"/>
                  </a:lnTo>
                  <a:lnTo>
                    <a:pt x="91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0" name="Google Shape;3670;p63"/>
            <p:cNvSpPr/>
            <p:nvPr/>
          </p:nvSpPr>
          <p:spPr>
            <a:xfrm>
              <a:off x="2877629" y="1072725"/>
              <a:ext cx="30807" cy="24340"/>
            </a:xfrm>
            <a:custGeom>
              <a:rect b="b" l="l" r="r" t="t"/>
              <a:pathLst>
                <a:path extrusionOk="0" h="557" w="705">
                  <a:moveTo>
                    <a:pt x="705" y="0"/>
                  </a:moveTo>
                  <a:cubicBezTo>
                    <a:pt x="516" y="166"/>
                    <a:pt x="279" y="312"/>
                    <a:pt x="2" y="431"/>
                  </a:cubicBezTo>
                  <a:lnTo>
                    <a:pt x="0" y="557"/>
                  </a:lnTo>
                  <a:cubicBezTo>
                    <a:pt x="279" y="438"/>
                    <a:pt x="516" y="291"/>
                    <a:pt x="705" y="126"/>
                  </a:cubicBezTo>
                  <a:lnTo>
                    <a:pt x="70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1" name="Google Shape;3671;p63"/>
            <p:cNvSpPr/>
            <p:nvPr/>
          </p:nvSpPr>
          <p:spPr>
            <a:xfrm>
              <a:off x="2713898" y="1091514"/>
              <a:ext cx="163822" cy="75684"/>
            </a:xfrm>
            <a:custGeom>
              <a:rect b="b" l="l" r="r" t="t"/>
              <a:pathLst>
                <a:path extrusionOk="0" h="1732" w="3749">
                  <a:moveTo>
                    <a:pt x="3749" y="1"/>
                  </a:moveTo>
                  <a:lnTo>
                    <a:pt x="0" y="1602"/>
                  </a:lnTo>
                  <a:lnTo>
                    <a:pt x="0" y="1731"/>
                  </a:lnTo>
                  <a:lnTo>
                    <a:pt x="3747" y="127"/>
                  </a:lnTo>
                  <a:lnTo>
                    <a:pt x="374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2" name="Google Shape;3672;p63"/>
            <p:cNvSpPr/>
            <p:nvPr/>
          </p:nvSpPr>
          <p:spPr>
            <a:xfrm>
              <a:off x="2692181" y="1148975"/>
              <a:ext cx="21761" cy="18222"/>
            </a:xfrm>
            <a:custGeom>
              <a:rect b="b" l="l" r="r" t="t"/>
              <a:pathLst>
                <a:path extrusionOk="0" h="417" w="498">
                  <a:moveTo>
                    <a:pt x="2" y="1"/>
                  </a:moveTo>
                  <a:lnTo>
                    <a:pt x="1" y="129"/>
                  </a:lnTo>
                  <a:lnTo>
                    <a:pt x="497" y="416"/>
                  </a:lnTo>
                  <a:lnTo>
                    <a:pt x="497" y="287"/>
                  </a:lnTo>
                  <a:lnTo>
                    <a:pt x="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3" name="Google Shape;3673;p63"/>
            <p:cNvSpPr/>
            <p:nvPr/>
          </p:nvSpPr>
          <p:spPr>
            <a:xfrm>
              <a:off x="2692269" y="1011856"/>
              <a:ext cx="255980" cy="149708"/>
            </a:xfrm>
            <a:custGeom>
              <a:rect b="b" l="l" r="r" t="t"/>
              <a:pathLst>
                <a:path extrusionOk="0" h="3426" w="5858">
                  <a:moveTo>
                    <a:pt x="5056" y="1"/>
                  </a:moveTo>
                  <a:lnTo>
                    <a:pt x="3496" y="555"/>
                  </a:lnTo>
                  <a:cubicBezTo>
                    <a:pt x="3210" y="665"/>
                    <a:pt x="2960" y="802"/>
                    <a:pt x="2755" y="964"/>
                  </a:cubicBezTo>
                  <a:lnTo>
                    <a:pt x="0" y="3139"/>
                  </a:lnTo>
                  <a:lnTo>
                    <a:pt x="495" y="3425"/>
                  </a:lnTo>
                  <a:lnTo>
                    <a:pt x="4244" y="1824"/>
                  </a:lnTo>
                  <a:cubicBezTo>
                    <a:pt x="4521" y="1705"/>
                    <a:pt x="4758" y="1559"/>
                    <a:pt x="4947" y="1393"/>
                  </a:cubicBezTo>
                  <a:lnTo>
                    <a:pt x="5858" y="462"/>
                  </a:lnTo>
                  <a:lnTo>
                    <a:pt x="5853" y="459"/>
                  </a:lnTo>
                  <a:cubicBezTo>
                    <a:pt x="5763" y="502"/>
                    <a:pt x="5651" y="524"/>
                    <a:pt x="5540" y="524"/>
                  </a:cubicBezTo>
                  <a:cubicBezTo>
                    <a:pt x="5417" y="524"/>
                    <a:pt x="5294" y="497"/>
                    <a:pt x="5199" y="444"/>
                  </a:cubicBezTo>
                  <a:lnTo>
                    <a:pt x="5201" y="444"/>
                  </a:lnTo>
                  <a:cubicBezTo>
                    <a:pt x="5104" y="387"/>
                    <a:pt x="5056" y="315"/>
                    <a:pt x="5056" y="242"/>
                  </a:cubicBezTo>
                  <a:lnTo>
                    <a:pt x="5058" y="1"/>
                  </a:lnTo>
                  <a:close/>
                </a:path>
              </a:pathLst>
            </a:custGeom>
            <a:gradFill>
              <a:gsLst>
                <a:gs pos="0">
                  <a:schemeClr val="accent1"/>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4" name="Google Shape;3674;p63"/>
            <p:cNvSpPr/>
            <p:nvPr/>
          </p:nvSpPr>
          <p:spPr>
            <a:xfrm>
              <a:off x="2925083" y="1161647"/>
              <a:ext cx="15556" cy="166269"/>
            </a:xfrm>
            <a:custGeom>
              <a:rect b="b" l="l" r="r" t="t"/>
              <a:pathLst>
                <a:path extrusionOk="0" h="3805" w="356">
                  <a:moveTo>
                    <a:pt x="0" y="3802"/>
                  </a:moveTo>
                  <a:cubicBezTo>
                    <a:pt x="0" y="3802"/>
                    <a:pt x="0" y="3802"/>
                    <a:pt x="0" y="3803"/>
                  </a:cubicBezTo>
                  <a:lnTo>
                    <a:pt x="0" y="3802"/>
                  </a:lnTo>
                  <a:close/>
                  <a:moveTo>
                    <a:pt x="180" y="0"/>
                  </a:moveTo>
                  <a:cubicBezTo>
                    <a:pt x="86" y="0"/>
                    <a:pt x="10" y="63"/>
                    <a:pt x="10" y="140"/>
                  </a:cubicBezTo>
                  <a:lnTo>
                    <a:pt x="0" y="3802"/>
                  </a:lnTo>
                  <a:lnTo>
                    <a:pt x="0" y="3802"/>
                  </a:lnTo>
                  <a:cubicBezTo>
                    <a:pt x="1" y="3725"/>
                    <a:pt x="78" y="3663"/>
                    <a:pt x="174" y="3663"/>
                  </a:cubicBezTo>
                  <a:cubicBezTo>
                    <a:pt x="270" y="3663"/>
                    <a:pt x="347" y="3726"/>
                    <a:pt x="347" y="3804"/>
                  </a:cubicBezTo>
                  <a:lnTo>
                    <a:pt x="356" y="142"/>
                  </a:lnTo>
                  <a:cubicBezTo>
                    <a:pt x="356" y="63"/>
                    <a:pt x="279" y="0"/>
                    <a:pt x="183" y="0"/>
                  </a:cubicBezTo>
                  <a:cubicBezTo>
                    <a:pt x="182" y="0"/>
                    <a:pt x="181" y="0"/>
                    <a:pt x="18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5" name="Google Shape;3675;p63"/>
            <p:cNvSpPr/>
            <p:nvPr/>
          </p:nvSpPr>
          <p:spPr>
            <a:xfrm>
              <a:off x="2925083" y="1321663"/>
              <a:ext cx="15163" cy="12410"/>
            </a:xfrm>
            <a:custGeom>
              <a:rect b="b" l="l" r="r" t="t"/>
              <a:pathLst>
                <a:path extrusionOk="0" h="284" w="347">
                  <a:moveTo>
                    <a:pt x="174" y="1"/>
                  </a:moveTo>
                  <a:cubicBezTo>
                    <a:pt x="79" y="1"/>
                    <a:pt x="0" y="64"/>
                    <a:pt x="0" y="141"/>
                  </a:cubicBezTo>
                  <a:cubicBezTo>
                    <a:pt x="0" y="219"/>
                    <a:pt x="76" y="284"/>
                    <a:pt x="173" y="284"/>
                  </a:cubicBezTo>
                  <a:cubicBezTo>
                    <a:pt x="270" y="284"/>
                    <a:pt x="345" y="221"/>
                    <a:pt x="345" y="142"/>
                  </a:cubicBezTo>
                  <a:cubicBezTo>
                    <a:pt x="347" y="64"/>
                    <a:pt x="270" y="1"/>
                    <a:pt x="17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6" name="Google Shape;3676;p63"/>
            <p:cNvSpPr/>
            <p:nvPr/>
          </p:nvSpPr>
          <p:spPr>
            <a:xfrm>
              <a:off x="3808058" y="1132807"/>
              <a:ext cx="157093" cy="284558"/>
            </a:xfrm>
            <a:custGeom>
              <a:rect b="b" l="l" r="r" t="t"/>
              <a:pathLst>
                <a:path extrusionOk="0" h="6512" w="3595">
                  <a:moveTo>
                    <a:pt x="1" y="0"/>
                  </a:moveTo>
                  <a:lnTo>
                    <a:pt x="12" y="4138"/>
                  </a:lnTo>
                  <a:cubicBezTo>
                    <a:pt x="13" y="4333"/>
                    <a:pt x="81" y="4469"/>
                    <a:pt x="192" y="4535"/>
                  </a:cubicBezTo>
                  <a:lnTo>
                    <a:pt x="3594" y="6511"/>
                  </a:lnTo>
                  <a:cubicBezTo>
                    <a:pt x="3579" y="6502"/>
                    <a:pt x="3566" y="6490"/>
                    <a:pt x="3554" y="6478"/>
                  </a:cubicBezTo>
                  <a:cubicBezTo>
                    <a:pt x="3542" y="6468"/>
                    <a:pt x="3530" y="6461"/>
                    <a:pt x="3519" y="6451"/>
                  </a:cubicBezTo>
                  <a:cubicBezTo>
                    <a:pt x="3506" y="6435"/>
                    <a:pt x="3497" y="6416"/>
                    <a:pt x="3486" y="6398"/>
                  </a:cubicBezTo>
                  <a:cubicBezTo>
                    <a:pt x="3479" y="6385"/>
                    <a:pt x="3470" y="6375"/>
                    <a:pt x="3462" y="6362"/>
                  </a:cubicBezTo>
                  <a:cubicBezTo>
                    <a:pt x="3453" y="6339"/>
                    <a:pt x="3446" y="6315"/>
                    <a:pt x="3440" y="6290"/>
                  </a:cubicBezTo>
                  <a:cubicBezTo>
                    <a:pt x="3436" y="6276"/>
                    <a:pt x="3430" y="6264"/>
                    <a:pt x="3426" y="6250"/>
                  </a:cubicBezTo>
                  <a:cubicBezTo>
                    <a:pt x="3419" y="6208"/>
                    <a:pt x="3414" y="6164"/>
                    <a:pt x="3414" y="6113"/>
                  </a:cubicBezTo>
                  <a:lnTo>
                    <a:pt x="3402" y="1977"/>
                  </a:lnTo>
                  <a:lnTo>
                    <a:pt x="1" y="0"/>
                  </a:lnTo>
                  <a:close/>
                </a:path>
              </a:pathLst>
            </a:custGeom>
            <a:gradFill>
              <a:gsLst>
                <a:gs pos="0">
                  <a:schemeClr val="accent1"/>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7" name="Google Shape;3677;p63"/>
            <p:cNvSpPr/>
            <p:nvPr/>
          </p:nvSpPr>
          <p:spPr>
            <a:xfrm>
              <a:off x="3808014" y="1058480"/>
              <a:ext cx="236447" cy="160719"/>
            </a:xfrm>
            <a:custGeom>
              <a:rect b="b" l="l" r="r" t="t"/>
              <a:pathLst>
                <a:path extrusionOk="0" h="3678" w="5411">
                  <a:moveTo>
                    <a:pt x="1847" y="0"/>
                  </a:moveTo>
                  <a:cubicBezTo>
                    <a:pt x="1763" y="0"/>
                    <a:pt x="1668" y="27"/>
                    <a:pt x="1569" y="85"/>
                  </a:cubicBezTo>
                  <a:lnTo>
                    <a:pt x="617" y="634"/>
                  </a:lnTo>
                  <a:lnTo>
                    <a:pt x="617" y="635"/>
                  </a:lnTo>
                  <a:cubicBezTo>
                    <a:pt x="276" y="832"/>
                    <a:pt x="0" y="1307"/>
                    <a:pt x="2" y="1701"/>
                  </a:cubicBezTo>
                  <a:lnTo>
                    <a:pt x="3403" y="3678"/>
                  </a:lnTo>
                  <a:cubicBezTo>
                    <a:pt x="3401" y="3286"/>
                    <a:pt x="3677" y="2809"/>
                    <a:pt x="4018" y="2612"/>
                  </a:cubicBezTo>
                  <a:lnTo>
                    <a:pt x="4970" y="2061"/>
                  </a:lnTo>
                  <a:cubicBezTo>
                    <a:pt x="5013" y="2037"/>
                    <a:pt x="5055" y="2018"/>
                    <a:pt x="5096" y="2004"/>
                  </a:cubicBezTo>
                  <a:cubicBezTo>
                    <a:pt x="5109" y="2000"/>
                    <a:pt x="5121" y="2000"/>
                    <a:pt x="5133" y="1995"/>
                  </a:cubicBezTo>
                  <a:cubicBezTo>
                    <a:pt x="5159" y="1989"/>
                    <a:pt x="5187" y="1981"/>
                    <a:pt x="5212" y="1978"/>
                  </a:cubicBezTo>
                  <a:cubicBezTo>
                    <a:pt x="5227" y="1978"/>
                    <a:pt x="5241" y="1980"/>
                    <a:pt x="5255" y="1980"/>
                  </a:cubicBezTo>
                  <a:cubicBezTo>
                    <a:pt x="5276" y="1981"/>
                    <a:pt x="5298" y="1980"/>
                    <a:pt x="5316" y="1983"/>
                  </a:cubicBezTo>
                  <a:cubicBezTo>
                    <a:pt x="5332" y="1987"/>
                    <a:pt x="5344" y="1993"/>
                    <a:pt x="5356" y="2000"/>
                  </a:cubicBezTo>
                  <a:cubicBezTo>
                    <a:pt x="5375" y="2004"/>
                    <a:pt x="5393" y="2009"/>
                    <a:pt x="5410" y="2018"/>
                  </a:cubicBezTo>
                  <a:lnTo>
                    <a:pt x="2009" y="41"/>
                  </a:lnTo>
                  <a:cubicBezTo>
                    <a:pt x="1962" y="14"/>
                    <a:pt x="1907" y="0"/>
                    <a:pt x="1847" y="0"/>
                  </a:cubicBezTo>
                  <a:close/>
                </a:path>
              </a:pathLst>
            </a:custGeom>
            <a:gradFill>
              <a:gsLst>
                <a:gs pos="0">
                  <a:schemeClr val="accent1"/>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8" name="Google Shape;3678;p63"/>
            <p:cNvSpPr/>
            <p:nvPr/>
          </p:nvSpPr>
          <p:spPr>
            <a:xfrm>
              <a:off x="3956626" y="1144868"/>
              <a:ext cx="96309" cy="274202"/>
            </a:xfrm>
            <a:custGeom>
              <a:rect b="b" l="l" r="r" t="t"/>
              <a:pathLst>
                <a:path extrusionOk="0" h="6275" w="2204">
                  <a:moveTo>
                    <a:pt x="1820" y="1"/>
                  </a:moveTo>
                  <a:cubicBezTo>
                    <a:pt x="1817" y="1"/>
                    <a:pt x="1814" y="1"/>
                    <a:pt x="1811" y="1"/>
                  </a:cubicBezTo>
                  <a:cubicBezTo>
                    <a:pt x="1786" y="4"/>
                    <a:pt x="1758" y="10"/>
                    <a:pt x="1732" y="18"/>
                  </a:cubicBezTo>
                  <a:cubicBezTo>
                    <a:pt x="1720" y="21"/>
                    <a:pt x="1708" y="23"/>
                    <a:pt x="1695" y="26"/>
                  </a:cubicBezTo>
                  <a:cubicBezTo>
                    <a:pt x="1654" y="40"/>
                    <a:pt x="1614" y="60"/>
                    <a:pt x="1571" y="84"/>
                  </a:cubicBezTo>
                  <a:lnTo>
                    <a:pt x="617" y="633"/>
                  </a:lnTo>
                  <a:cubicBezTo>
                    <a:pt x="276" y="830"/>
                    <a:pt x="0" y="1307"/>
                    <a:pt x="2" y="1701"/>
                  </a:cubicBezTo>
                  <a:lnTo>
                    <a:pt x="14" y="5837"/>
                  </a:lnTo>
                  <a:cubicBezTo>
                    <a:pt x="14" y="5888"/>
                    <a:pt x="19" y="5932"/>
                    <a:pt x="26" y="5972"/>
                  </a:cubicBezTo>
                  <a:cubicBezTo>
                    <a:pt x="30" y="5988"/>
                    <a:pt x="36" y="5999"/>
                    <a:pt x="40" y="6014"/>
                  </a:cubicBezTo>
                  <a:cubicBezTo>
                    <a:pt x="46" y="6039"/>
                    <a:pt x="53" y="6063"/>
                    <a:pt x="62" y="6086"/>
                  </a:cubicBezTo>
                  <a:cubicBezTo>
                    <a:pt x="70" y="6099"/>
                    <a:pt x="79" y="6109"/>
                    <a:pt x="86" y="6122"/>
                  </a:cubicBezTo>
                  <a:cubicBezTo>
                    <a:pt x="97" y="6139"/>
                    <a:pt x="106" y="6159"/>
                    <a:pt x="119" y="6174"/>
                  </a:cubicBezTo>
                  <a:cubicBezTo>
                    <a:pt x="130" y="6185"/>
                    <a:pt x="142" y="6192"/>
                    <a:pt x="154" y="6200"/>
                  </a:cubicBezTo>
                  <a:cubicBezTo>
                    <a:pt x="211" y="6248"/>
                    <a:pt x="282" y="6275"/>
                    <a:pt x="364" y="6275"/>
                  </a:cubicBezTo>
                  <a:cubicBezTo>
                    <a:pt x="445" y="6275"/>
                    <a:pt x="536" y="6248"/>
                    <a:pt x="634" y="6192"/>
                  </a:cubicBezTo>
                  <a:lnTo>
                    <a:pt x="1586" y="5642"/>
                  </a:lnTo>
                  <a:cubicBezTo>
                    <a:pt x="1926" y="5443"/>
                    <a:pt x="2203" y="4966"/>
                    <a:pt x="2201" y="4574"/>
                  </a:cubicBezTo>
                  <a:lnTo>
                    <a:pt x="2189" y="438"/>
                  </a:lnTo>
                  <a:cubicBezTo>
                    <a:pt x="2189" y="241"/>
                    <a:pt x="2120" y="104"/>
                    <a:pt x="2009" y="40"/>
                  </a:cubicBezTo>
                  <a:cubicBezTo>
                    <a:pt x="1992" y="30"/>
                    <a:pt x="1974" y="27"/>
                    <a:pt x="1957" y="21"/>
                  </a:cubicBezTo>
                  <a:cubicBezTo>
                    <a:pt x="1943" y="16"/>
                    <a:pt x="1931" y="10"/>
                    <a:pt x="1915" y="6"/>
                  </a:cubicBezTo>
                  <a:cubicBezTo>
                    <a:pt x="1897" y="3"/>
                    <a:pt x="1875" y="4"/>
                    <a:pt x="1854" y="3"/>
                  </a:cubicBezTo>
                  <a:cubicBezTo>
                    <a:pt x="1843" y="3"/>
                    <a:pt x="1832" y="1"/>
                    <a:pt x="1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9" name="Google Shape;3679;p63"/>
            <p:cNvSpPr/>
            <p:nvPr/>
          </p:nvSpPr>
          <p:spPr>
            <a:xfrm>
              <a:off x="4005959" y="1174537"/>
              <a:ext cx="30282" cy="8390"/>
            </a:xfrm>
            <a:custGeom>
              <a:rect b="b" l="l" r="r" t="t"/>
              <a:pathLst>
                <a:path extrusionOk="0" h="192" w="693">
                  <a:moveTo>
                    <a:pt x="682" y="133"/>
                  </a:moveTo>
                  <a:lnTo>
                    <a:pt x="693" y="139"/>
                  </a:lnTo>
                  <a:cubicBezTo>
                    <a:pt x="693" y="137"/>
                    <a:pt x="691" y="137"/>
                    <a:pt x="691" y="137"/>
                  </a:cubicBezTo>
                  <a:cubicBezTo>
                    <a:pt x="688" y="136"/>
                    <a:pt x="685" y="134"/>
                    <a:pt x="682" y="133"/>
                  </a:cubicBezTo>
                  <a:close/>
                  <a:moveTo>
                    <a:pt x="343" y="0"/>
                  </a:moveTo>
                  <a:cubicBezTo>
                    <a:pt x="240" y="0"/>
                    <a:pt x="124" y="34"/>
                    <a:pt x="0" y="105"/>
                  </a:cubicBezTo>
                  <a:lnTo>
                    <a:pt x="151" y="191"/>
                  </a:lnTo>
                  <a:cubicBezTo>
                    <a:pt x="203" y="162"/>
                    <a:pt x="256" y="137"/>
                    <a:pt x="305" y="122"/>
                  </a:cubicBezTo>
                  <a:cubicBezTo>
                    <a:pt x="322" y="116"/>
                    <a:pt x="336" y="114"/>
                    <a:pt x="353" y="111"/>
                  </a:cubicBezTo>
                  <a:cubicBezTo>
                    <a:pt x="385" y="102"/>
                    <a:pt x="419" y="93"/>
                    <a:pt x="448" y="90"/>
                  </a:cubicBezTo>
                  <a:cubicBezTo>
                    <a:pt x="452" y="89"/>
                    <a:pt x="456" y="89"/>
                    <a:pt x="459" y="89"/>
                  </a:cubicBezTo>
                  <a:cubicBezTo>
                    <a:pt x="474" y="89"/>
                    <a:pt x="487" y="91"/>
                    <a:pt x="500" y="91"/>
                  </a:cubicBezTo>
                  <a:cubicBezTo>
                    <a:pt x="526" y="93"/>
                    <a:pt x="554" y="91"/>
                    <a:pt x="579" y="96"/>
                  </a:cubicBezTo>
                  <a:cubicBezTo>
                    <a:pt x="596" y="100"/>
                    <a:pt x="609" y="108"/>
                    <a:pt x="626" y="114"/>
                  </a:cubicBezTo>
                  <a:cubicBezTo>
                    <a:pt x="646" y="121"/>
                    <a:pt x="665" y="125"/>
                    <a:pt x="682" y="133"/>
                  </a:cubicBezTo>
                  <a:lnTo>
                    <a:pt x="682" y="133"/>
                  </a:lnTo>
                  <a:lnTo>
                    <a:pt x="543" y="51"/>
                  </a:lnTo>
                  <a:cubicBezTo>
                    <a:pt x="485" y="18"/>
                    <a:pt x="418" y="0"/>
                    <a:pt x="343" y="0"/>
                  </a:cubicBezTo>
                  <a:close/>
                </a:path>
              </a:pathLst>
            </a:custGeom>
            <a:solidFill>
              <a:srgbClr val="B8B8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0" name="Google Shape;3680;p63"/>
            <p:cNvSpPr/>
            <p:nvPr/>
          </p:nvSpPr>
          <p:spPr>
            <a:xfrm>
              <a:off x="3972837" y="1179126"/>
              <a:ext cx="39765" cy="82632"/>
            </a:xfrm>
            <a:custGeom>
              <a:rect b="b" l="l" r="r" t="t"/>
              <a:pathLst>
                <a:path extrusionOk="0" h="1891" w="910">
                  <a:moveTo>
                    <a:pt x="758" y="0"/>
                  </a:moveTo>
                  <a:cubicBezTo>
                    <a:pt x="338" y="242"/>
                    <a:pt x="0" y="832"/>
                    <a:pt x="2" y="1314"/>
                  </a:cubicBezTo>
                  <a:cubicBezTo>
                    <a:pt x="2" y="1555"/>
                    <a:pt x="86" y="1723"/>
                    <a:pt x="223" y="1803"/>
                  </a:cubicBezTo>
                  <a:lnTo>
                    <a:pt x="372" y="1890"/>
                  </a:lnTo>
                  <a:cubicBezTo>
                    <a:pt x="354" y="1878"/>
                    <a:pt x="338" y="1863"/>
                    <a:pt x="321" y="1847"/>
                  </a:cubicBezTo>
                  <a:cubicBezTo>
                    <a:pt x="308" y="1837"/>
                    <a:pt x="294" y="1827"/>
                    <a:pt x="282" y="1815"/>
                  </a:cubicBezTo>
                  <a:cubicBezTo>
                    <a:pt x="265" y="1797"/>
                    <a:pt x="254" y="1774"/>
                    <a:pt x="240" y="1752"/>
                  </a:cubicBezTo>
                  <a:cubicBezTo>
                    <a:pt x="231" y="1737"/>
                    <a:pt x="218" y="1723"/>
                    <a:pt x="211" y="1706"/>
                  </a:cubicBezTo>
                  <a:cubicBezTo>
                    <a:pt x="198" y="1680"/>
                    <a:pt x="191" y="1646"/>
                    <a:pt x="182" y="1614"/>
                  </a:cubicBezTo>
                  <a:cubicBezTo>
                    <a:pt x="177" y="1598"/>
                    <a:pt x="171" y="1586"/>
                    <a:pt x="166" y="1569"/>
                  </a:cubicBezTo>
                  <a:cubicBezTo>
                    <a:pt x="155" y="1518"/>
                    <a:pt x="151" y="1461"/>
                    <a:pt x="151" y="1401"/>
                  </a:cubicBezTo>
                  <a:cubicBezTo>
                    <a:pt x="149" y="918"/>
                    <a:pt x="489" y="331"/>
                    <a:pt x="909" y="86"/>
                  </a:cubicBezTo>
                  <a:lnTo>
                    <a:pt x="76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1" name="Google Shape;3681;p63"/>
            <p:cNvSpPr/>
            <p:nvPr/>
          </p:nvSpPr>
          <p:spPr>
            <a:xfrm>
              <a:off x="3990490" y="1189525"/>
              <a:ext cx="44484" cy="63230"/>
            </a:xfrm>
            <a:custGeom>
              <a:rect b="b" l="l" r="r" t="t"/>
              <a:pathLst>
                <a:path extrusionOk="0" h="1447" w="1018">
                  <a:moveTo>
                    <a:pt x="817" y="0"/>
                  </a:moveTo>
                  <a:cubicBezTo>
                    <a:pt x="807" y="2"/>
                    <a:pt x="797" y="7"/>
                    <a:pt x="787" y="8"/>
                  </a:cubicBezTo>
                  <a:lnTo>
                    <a:pt x="771" y="13"/>
                  </a:lnTo>
                  <a:cubicBezTo>
                    <a:pt x="759" y="16"/>
                    <a:pt x="748" y="17"/>
                    <a:pt x="733" y="22"/>
                  </a:cubicBezTo>
                  <a:cubicBezTo>
                    <a:pt x="700" y="33"/>
                    <a:pt x="667" y="50"/>
                    <a:pt x="633" y="68"/>
                  </a:cubicBezTo>
                  <a:cubicBezTo>
                    <a:pt x="290" y="267"/>
                    <a:pt x="1" y="768"/>
                    <a:pt x="1" y="1162"/>
                  </a:cubicBezTo>
                  <a:cubicBezTo>
                    <a:pt x="1" y="1202"/>
                    <a:pt x="4" y="1237"/>
                    <a:pt x="10" y="1271"/>
                  </a:cubicBezTo>
                  <a:cubicBezTo>
                    <a:pt x="14" y="1283"/>
                    <a:pt x="17" y="1294"/>
                    <a:pt x="22" y="1308"/>
                  </a:cubicBezTo>
                  <a:lnTo>
                    <a:pt x="27" y="1323"/>
                  </a:lnTo>
                  <a:cubicBezTo>
                    <a:pt x="28" y="1334"/>
                    <a:pt x="31" y="1343"/>
                    <a:pt x="34" y="1353"/>
                  </a:cubicBezTo>
                  <a:cubicBezTo>
                    <a:pt x="41" y="1362"/>
                    <a:pt x="47" y="1371"/>
                    <a:pt x="53" y="1380"/>
                  </a:cubicBezTo>
                  <a:lnTo>
                    <a:pt x="65" y="1402"/>
                  </a:lnTo>
                  <a:lnTo>
                    <a:pt x="65" y="1403"/>
                  </a:lnTo>
                  <a:cubicBezTo>
                    <a:pt x="71" y="1408"/>
                    <a:pt x="77" y="1413"/>
                    <a:pt x="82" y="1416"/>
                  </a:cubicBezTo>
                  <a:cubicBezTo>
                    <a:pt x="97" y="1429"/>
                    <a:pt x="124" y="1446"/>
                    <a:pt x="174" y="1446"/>
                  </a:cubicBezTo>
                  <a:cubicBezTo>
                    <a:pt x="216" y="1446"/>
                    <a:pt x="285" y="1434"/>
                    <a:pt x="384" y="1379"/>
                  </a:cubicBezTo>
                  <a:cubicBezTo>
                    <a:pt x="728" y="1180"/>
                    <a:pt x="1017" y="679"/>
                    <a:pt x="1016" y="283"/>
                  </a:cubicBezTo>
                  <a:cubicBezTo>
                    <a:pt x="1016" y="154"/>
                    <a:pt x="982" y="56"/>
                    <a:pt x="925" y="17"/>
                  </a:cubicBezTo>
                  <a:lnTo>
                    <a:pt x="925" y="19"/>
                  </a:lnTo>
                  <a:cubicBezTo>
                    <a:pt x="923" y="19"/>
                    <a:pt x="923" y="19"/>
                    <a:pt x="922" y="17"/>
                  </a:cubicBezTo>
                  <a:lnTo>
                    <a:pt x="897" y="11"/>
                  </a:lnTo>
                  <a:cubicBezTo>
                    <a:pt x="891" y="8"/>
                    <a:pt x="885" y="7"/>
                    <a:pt x="877" y="2"/>
                  </a:cubicBezTo>
                  <a:lnTo>
                    <a:pt x="850" y="2"/>
                  </a:lnTo>
                  <a:cubicBezTo>
                    <a:pt x="839" y="2"/>
                    <a:pt x="830" y="2"/>
                    <a:pt x="81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2" name="Google Shape;3682;p63"/>
            <p:cNvSpPr/>
            <p:nvPr/>
          </p:nvSpPr>
          <p:spPr>
            <a:xfrm>
              <a:off x="3979348" y="1178426"/>
              <a:ext cx="66726" cy="85472"/>
            </a:xfrm>
            <a:custGeom>
              <a:rect b="b" l="l" r="r" t="t"/>
              <a:pathLst>
                <a:path extrusionOk="0" h="1956" w="1527">
                  <a:moveTo>
                    <a:pt x="1072" y="254"/>
                  </a:moveTo>
                  <a:cubicBezTo>
                    <a:pt x="1085" y="256"/>
                    <a:pt x="1094" y="256"/>
                    <a:pt x="1105" y="256"/>
                  </a:cubicBezTo>
                  <a:lnTo>
                    <a:pt x="1132" y="256"/>
                  </a:lnTo>
                  <a:cubicBezTo>
                    <a:pt x="1140" y="261"/>
                    <a:pt x="1146" y="262"/>
                    <a:pt x="1152" y="265"/>
                  </a:cubicBezTo>
                  <a:lnTo>
                    <a:pt x="1177" y="271"/>
                  </a:lnTo>
                  <a:cubicBezTo>
                    <a:pt x="1178" y="273"/>
                    <a:pt x="1180" y="273"/>
                    <a:pt x="1180" y="273"/>
                  </a:cubicBezTo>
                  <a:lnTo>
                    <a:pt x="1180" y="271"/>
                  </a:lnTo>
                  <a:cubicBezTo>
                    <a:pt x="1237" y="310"/>
                    <a:pt x="1271" y="408"/>
                    <a:pt x="1271" y="537"/>
                  </a:cubicBezTo>
                  <a:cubicBezTo>
                    <a:pt x="1272" y="933"/>
                    <a:pt x="983" y="1434"/>
                    <a:pt x="639" y="1633"/>
                  </a:cubicBezTo>
                  <a:cubicBezTo>
                    <a:pt x="542" y="1690"/>
                    <a:pt x="471" y="1700"/>
                    <a:pt x="431" y="1700"/>
                  </a:cubicBezTo>
                  <a:cubicBezTo>
                    <a:pt x="379" y="1700"/>
                    <a:pt x="352" y="1683"/>
                    <a:pt x="337" y="1670"/>
                  </a:cubicBezTo>
                  <a:cubicBezTo>
                    <a:pt x="332" y="1667"/>
                    <a:pt x="326" y="1662"/>
                    <a:pt x="320" y="1657"/>
                  </a:cubicBezTo>
                  <a:lnTo>
                    <a:pt x="320" y="1656"/>
                  </a:lnTo>
                  <a:lnTo>
                    <a:pt x="308" y="1634"/>
                  </a:lnTo>
                  <a:cubicBezTo>
                    <a:pt x="302" y="1625"/>
                    <a:pt x="296" y="1617"/>
                    <a:pt x="291" y="1607"/>
                  </a:cubicBezTo>
                  <a:cubicBezTo>
                    <a:pt x="286" y="1597"/>
                    <a:pt x="285" y="1588"/>
                    <a:pt x="282" y="1577"/>
                  </a:cubicBezTo>
                  <a:lnTo>
                    <a:pt x="277" y="1562"/>
                  </a:lnTo>
                  <a:cubicBezTo>
                    <a:pt x="274" y="1548"/>
                    <a:pt x="269" y="1537"/>
                    <a:pt x="265" y="1525"/>
                  </a:cubicBezTo>
                  <a:cubicBezTo>
                    <a:pt x="259" y="1491"/>
                    <a:pt x="256" y="1456"/>
                    <a:pt x="256" y="1417"/>
                  </a:cubicBezTo>
                  <a:lnTo>
                    <a:pt x="256" y="1417"/>
                  </a:lnTo>
                  <a:cubicBezTo>
                    <a:pt x="256" y="1021"/>
                    <a:pt x="545" y="520"/>
                    <a:pt x="888" y="322"/>
                  </a:cubicBezTo>
                  <a:cubicBezTo>
                    <a:pt x="922" y="304"/>
                    <a:pt x="955" y="287"/>
                    <a:pt x="988" y="276"/>
                  </a:cubicBezTo>
                  <a:cubicBezTo>
                    <a:pt x="1003" y="271"/>
                    <a:pt x="1014" y="270"/>
                    <a:pt x="1026" y="267"/>
                  </a:cubicBezTo>
                  <a:lnTo>
                    <a:pt x="1043" y="262"/>
                  </a:lnTo>
                  <a:cubicBezTo>
                    <a:pt x="1052" y="261"/>
                    <a:pt x="1062" y="256"/>
                    <a:pt x="1072" y="254"/>
                  </a:cubicBezTo>
                  <a:close/>
                  <a:moveTo>
                    <a:pt x="1057" y="1"/>
                  </a:moveTo>
                  <a:cubicBezTo>
                    <a:pt x="1026" y="4"/>
                    <a:pt x="994" y="13"/>
                    <a:pt x="962" y="22"/>
                  </a:cubicBezTo>
                  <a:cubicBezTo>
                    <a:pt x="945" y="25"/>
                    <a:pt x="931" y="27"/>
                    <a:pt x="914" y="33"/>
                  </a:cubicBezTo>
                  <a:cubicBezTo>
                    <a:pt x="865" y="48"/>
                    <a:pt x="812" y="73"/>
                    <a:pt x="760" y="102"/>
                  </a:cubicBezTo>
                  <a:cubicBezTo>
                    <a:pt x="339" y="347"/>
                    <a:pt x="0" y="934"/>
                    <a:pt x="2" y="1417"/>
                  </a:cubicBezTo>
                  <a:cubicBezTo>
                    <a:pt x="2" y="1477"/>
                    <a:pt x="6" y="1533"/>
                    <a:pt x="17" y="1585"/>
                  </a:cubicBezTo>
                  <a:cubicBezTo>
                    <a:pt x="22" y="1602"/>
                    <a:pt x="28" y="1614"/>
                    <a:pt x="33" y="1630"/>
                  </a:cubicBezTo>
                  <a:cubicBezTo>
                    <a:pt x="42" y="1662"/>
                    <a:pt x="49" y="1694"/>
                    <a:pt x="62" y="1722"/>
                  </a:cubicBezTo>
                  <a:cubicBezTo>
                    <a:pt x="69" y="1739"/>
                    <a:pt x="82" y="1753"/>
                    <a:pt x="91" y="1768"/>
                  </a:cubicBezTo>
                  <a:cubicBezTo>
                    <a:pt x="105" y="1790"/>
                    <a:pt x="116" y="1813"/>
                    <a:pt x="133" y="1830"/>
                  </a:cubicBezTo>
                  <a:cubicBezTo>
                    <a:pt x="145" y="1843"/>
                    <a:pt x="159" y="1853"/>
                    <a:pt x="172" y="1863"/>
                  </a:cubicBezTo>
                  <a:cubicBezTo>
                    <a:pt x="242" y="1923"/>
                    <a:pt x="329" y="1956"/>
                    <a:pt x="429" y="1956"/>
                  </a:cubicBezTo>
                  <a:cubicBezTo>
                    <a:pt x="529" y="1956"/>
                    <a:pt x="643" y="1922"/>
                    <a:pt x="765" y="1853"/>
                  </a:cubicBezTo>
                  <a:cubicBezTo>
                    <a:pt x="1185" y="1610"/>
                    <a:pt x="1526" y="1022"/>
                    <a:pt x="1525" y="537"/>
                  </a:cubicBezTo>
                  <a:cubicBezTo>
                    <a:pt x="1525" y="298"/>
                    <a:pt x="1438" y="128"/>
                    <a:pt x="1300" y="48"/>
                  </a:cubicBezTo>
                  <a:cubicBezTo>
                    <a:pt x="1282" y="39"/>
                    <a:pt x="1258" y="33"/>
                    <a:pt x="1235" y="25"/>
                  </a:cubicBezTo>
                  <a:cubicBezTo>
                    <a:pt x="1218" y="19"/>
                    <a:pt x="1205" y="11"/>
                    <a:pt x="1188" y="7"/>
                  </a:cubicBezTo>
                  <a:cubicBezTo>
                    <a:pt x="1163" y="2"/>
                    <a:pt x="1135" y="4"/>
                    <a:pt x="1109" y="2"/>
                  </a:cubicBezTo>
                  <a:cubicBezTo>
                    <a:pt x="1095" y="2"/>
                    <a:pt x="1082" y="1"/>
                    <a:pt x="106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3" name="Google Shape;3683;p63"/>
            <p:cNvSpPr/>
            <p:nvPr/>
          </p:nvSpPr>
          <p:spPr>
            <a:xfrm>
              <a:off x="4005959" y="1287930"/>
              <a:ext cx="30282" cy="8434"/>
            </a:xfrm>
            <a:custGeom>
              <a:rect b="b" l="l" r="r" t="t"/>
              <a:pathLst>
                <a:path extrusionOk="0" h="193" w="693">
                  <a:moveTo>
                    <a:pt x="342" y="0"/>
                  </a:moveTo>
                  <a:cubicBezTo>
                    <a:pt x="239" y="0"/>
                    <a:pt x="123" y="34"/>
                    <a:pt x="0" y="105"/>
                  </a:cubicBezTo>
                  <a:lnTo>
                    <a:pt x="151" y="193"/>
                  </a:lnTo>
                  <a:cubicBezTo>
                    <a:pt x="203" y="162"/>
                    <a:pt x="256" y="139"/>
                    <a:pt x="305" y="122"/>
                  </a:cubicBezTo>
                  <a:cubicBezTo>
                    <a:pt x="322" y="116"/>
                    <a:pt x="336" y="114"/>
                    <a:pt x="353" y="111"/>
                  </a:cubicBezTo>
                  <a:cubicBezTo>
                    <a:pt x="385" y="103"/>
                    <a:pt x="419" y="93"/>
                    <a:pt x="448" y="90"/>
                  </a:cubicBezTo>
                  <a:cubicBezTo>
                    <a:pt x="451" y="89"/>
                    <a:pt x="454" y="89"/>
                    <a:pt x="456" y="89"/>
                  </a:cubicBezTo>
                  <a:cubicBezTo>
                    <a:pt x="472" y="89"/>
                    <a:pt x="486" y="93"/>
                    <a:pt x="500" y="93"/>
                  </a:cubicBezTo>
                  <a:cubicBezTo>
                    <a:pt x="526" y="93"/>
                    <a:pt x="554" y="93"/>
                    <a:pt x="579" y="97"/>
                  </a:cubicBezTo>
                  <a:cubicBezTo>
                    <a:pt x="596" y="100"/>
                    <a:pt x="609" y="108"/>
                    <a:pt x="626" y="114"/>
                  </a:cubicBezTo>
                  <a:cubicBezTo>
                    <a:pt x="649" y="122"/>
                    <a:pt x="673" y="128"/>
                    <a:pt x="691" y="139"/>
                  </a:cubicBezTo>
                  <a:lnTo>
                    <a:pt x="693" y="139"/>
                  </a:lnTo>
                  <a:lnTo>
                    <a:pt x="543" y="53"/>
                  </a:lnTo>
                  <a:cubicBezTo>
                    <a:pt x="485" y="18"/>
                    <a:pt x="417" y="0"/>
                    <a:pt x="34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4" name="Google Shape;3684;p63"/>
            <p:cNvSpPr/>
            <p:nvPr/>
          </p:nvSpPr>
          <p:spPr>
            <a:xfrm>
              <a:off x="3972837" y="1292474"/>
              <a:ext cx="39765" cy="82676"/>
            </a:xfrm>
            <a:custGeom>
              <a:rect b="b" l="l" r="r" t="t"/>
              <a:pathLst>
                <a:path extrusionOk="0" h="1892" w="910">
                  <a:moveTo>
                    <a:pt x="758" y="1"/>
                  </a:moveTo>
                  <a:cubicBezTo>
                    <a:pt x="338" y="244"/>
                    <a:pt x="0" y="833"/>
                    <a:pt x="2" y="1316"/>
                  </a:cubicBezTo>
                  <a:cubicBezTo>
                    <a:pt x="2" y="1556"/>
                    <a:pt x="86" y="1725"/>
                    <a:pt x="223" y="1805"/>
                  </a:cubicBezTo>
                  <a:lnTo>
                    <a:pt x="372" y="1891"/>
                  </a:lnTo>
                  <a:cubicBezTo>
                    <a:pt x="354" y="1881"/>
                    <a:pt x="338" y="1864"/>
                    <a:pt x="321" y="1850"/>
                  </a:cubicBezTo>
                  <a:cubicBezTo>
                    <a:pt x="308" y="1839"/>
                    <a:pt x="294" y="1830"/>
                    <a:pt x="282" y="1816"/>
                  </a:cubicBezTo>
                  <a:cubicBezTo>
                    <a:pt x="265" y="1799"/>
                    <a:pt x="254" y="1775"/>
                    <a:pt x="240" y="1755"/>
                  </a:cubicBezTo>
                  <a:cubicBezTo>
                    <a:pt x="231" y="1739"/>
                    <a:pt x="218" y="1725"/>
                    <a:pt x="211" y="1708"/>
                  </a:cubicBezTo>
                  <a:cubicBezTo>
                    <a:pt x="198" y="1681"/>
                    <a:pt x="191" y="1648"/>
                    <a:pt x="182" y="1616"/>
                  </a:cubicBezTo>
                  <a:cubicBezTo>
                    <a:pt x="177" y="1601"/>
                    <a:pt x="171" y="1588"/>
                    <a:pt x="166" y="1571"/>
                  </a:cubicBezTo>
                  <a:cubicBezTo>
                    <a:pt x="155" y="1519"/>
                    <a:pt x="151" y="1464"/>
                    <a:pt x="151" y="1404"/>
                  </a:cubicBezTo>
                  <a:cubicBezTo>
                    <a:pt x="149" y="921"/>
                    <a:pt x="489" y="332"/>
                    <a:pt x="909" y="89"/>
                  </a:cubicBezTo>
                  <a:lnTo>
                    <a:pt x="76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5" name="Google Shape;3685;p63"/>
            <p:cNvSpPr/>
            <p:nvPr/>
          </p:nvSpPr>
          <p:spPr>
            <a:xfrm>
              <a:off x="3990490" y="1302918"/>
              <a:ext cx="44484" cy="63361"/>
            </a:xfrm>
            <a:custGeom>
              <a:rect b="b" l="l" r="r" t="t"/>
              <a:pathLst>
                <a:path extrusionOk="0" h="1450" w="1018">
                  <a:moveTo>
                    <a:pt x="817" y="0"/>
                  </a:moveTo>
                  <a:cubicBezTo>
                    <a:pt x="807" y="3"/>
                    <a:pt x="797" y="7"/>
                    <a:pt x="787" y="10"/>
                  </a:cubicBezTo>
                  <a:lnTo>
                    <a:pt x="771" y="13"/>
                  </a:lnTo>
                  <a:cubicBezTo>
                    <a:pt x="759" y="17"/>
                    <a:pt x="748" y="19"/>
                    <a:pt x="733" y="22"/>
                  </a:cubicBezTo>
                  <a:cubicBezTo>
                    <a:pt x="700" y="33"/>
                    <a:pt x="667" y="50"/>
                    <a:pt x="633" y="70"/>
                  </a:cubicBezTo>
                  <a:cubicBezTo>
                    <a:pt x="290" y="268"/>
                    <a:pt x="1" y="768"/>
                    <a:pt x="1" y="1165"/>
                  </a:cubicBezTo>
                  <a:cubicBezTo>
                    <a:pt x="1" y="1203"/>
                    <a:pt x="4" y="1239"/>
                    <a:pt x="10" y="1272"/>
                  </a:cubicBezTo>
                  <a:cubicBezTo>
                    <a:pt x="14" y="1285"/>
                    <a:pt x="17" y="1296"/>
                    <a:pt x="22" y="1308"/>
                  </a:cubicBezTo>
                  <a:lnTo>
                    <a:pt x="27" y="1323"/>
                  </a:lnTo>
                  <a:cubicBezTo>
                    <a:pt x="28" y="1336"/>
                    <a:pt x="31" y="1345"/>
                    <a:pt x="34" y="1354"/>
                  </a:cubicBezTo>
                  <a:cubicBezTo>
                    <a:pt x="41" y="1362"/>
                    <a:pt x="47" y="1372"/>
                    <a:pt x="53" y="1380"/>
                  </a:cubicBezTo>
                  <a:lnTo>
                    <a:pt x="65" y="1403"/>
                  </a:lnTo>
                  <a:lnTo>
                    <a:pt x="65" y="1405"/>
                  </a:lnTo>
                  <a:cubicBezTo>
                    <a:pt x="71" y="1408"/>
                    <a:pt x="77" y="1412"/>
                    <a:pt x="82" y="1417"/>
                  </a:cubicBezTo>
                  <a:cubicBezTo>
                    <a:pt x="97" y="1429"/>
                    <a:pt x="124" y="1449"/>
                    <a:pt x="174" y="1449"/>
                  </a:cubicBezTo>
                  <a:cubicBezTo>
                    <a:pt x="216" y="1449"/>
                    <a:pt x="285" y="1437"/>
                    <a:pt x="384" y="1379"/>
                  </a:cubicBezTo>
                  <a:cubicBezTo>
                    <a:pt x="728" y="1182"/>
                    <a:pt x="1017" y="680"/>
                    <a:pt x="1016" y="287"/>
                  </a:cubicBezTo>
                  <a:cubicBezTo>
                    <a:pt x="1016" y="156"/>
                    <a:pt x="982" y="57"/>
                    <a:pt x="925" y="20"/>
                  </a:cubicBezTo>
                  <a:cubicBezTo>
                    <a:pt x="923" y="20"/>
                    <a:pt x="923" y="20"/>
                    <a:pt x="922" y="19"/>
                  </a:cubicBezTo>
                  <a:lnTo>
                    <a:pt x="897" y="13"/>
                  </a:lnTo>
                  <a:cubicBezTo>
                    <a:pt x="891" y="10"/>
                    <a:pt x="885" y="7"/>
                    <a:pt x="877" y="3"/>
                  </a:cubicBezTo>
                  <a:lnTo>
                    <a:pt x="850" y="3"/>
                  </a:lnTo>
                  <a:cubicBezTo>
                    <a:pt x="839" y="3"/>
                    <a:pt x="830" y="2"/>
                    <a:pt x="81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6" name="Google Shape;3686;p63"/>
            <p:cNvSpPr/>
            <p:nvPr/>
          </p:nvSpPr>
          <p:spPr>
            <a:xfrm>
              <a:off x="3979348" y="1291819"/>
              <a:ext cx="66726" cy="85472"/>
            </a:xfrm>
            <a:custGeom>
              <a:rect b="b" l="l" r="r" t="t"/>
              <a:pathLst>
                <a:path extrusionOk="0" h="1956" w="1527">
                  <a:moveTo>
                    <a:pt x="1072" y="254"/>
                  </a:moveTo>
                  <a:cubicBezTo>
                    <a:pt x="1085" y="256"/>
                    <a:pt x="1094" y="257"/>
                    <a:pt x="1105" y="257"/>
                  </a:cubicBezTo>
                  <a:lnTo>
                    <a:pt x="1132" y="257"/>
                  </a:lnTo>
                  <a:cubicBezTo>
                    <a:pt x="1140" y="261"/>
                    <a:pt x="1146" y="264"/>
                    <a:pt x="1152" y="267"/>
                  </a:cubicBezTo>
                  <a:lnTo>
                    <a:pt x="1177" y="273"/>
                  </a:lnTo>
                  <a:cubicBezTo>
                    <a:pt x="1178" y="274"/>
                    <a:pt x="1180" y="274"/>
                    <a:pt x="1180" y="274"/>
                  </a:cubicBezTo>
                  <a:cubicBezTo>
                    <a:pt x="1237" y="311"/>
                    <a:pt x="1271" y="410"/>
                    <a:pt x="1271" y="541"/>
                  </a:cubicBezTo>
                  <a:cubicBezTo>
                    <a:pt x="1272" y="934"/>
                    <a:pt x="983" y="1436"/>
                    <a:pt x="639" y="1633"/>
                  </a:cubicBezTo>
                  <a:cubicBezTo>
                    <a:pt x="542" y="1691"/>
                    <a:pt x="471" y="1703"/>
                    <a:pt x="431" y="1703"/>
                  </a:cubicBezTo>
                  <a:cubicBezTo>
                    <a:pt x="379" y="1703"/>
                    <a:pt x="352" y="1683"/>
                    <a:pt x="337" y="1671"/>
                  </a:cubicBezTo>
                  <a:cubicBezTo>
                    <a:pt x="332" y="1666"/>
                    <a:pt x="326" y="1662"/>
                    <a:pt x="320" y="1659"/>
                  </a:cubicBezTo>
                  <a:lnTo>
                    <a:pt x="320" y="1657"/>
                  </a:lnTo>
                  <a:lnTo>
                    <a:pt x="308" y="1634"/>
                  </a:lnTo>
                  <a:cubicBezTo>
                    <a:pt x="302" y="1626"/>
                    <a:pt x="296" y="1616"/>
                    <a:pt x="291" y="1608"/>
                  </a:cubicBezTo>
                  <a:cubicBezTo>
                    <a:pt x="286" y="1599"/>
                    <a:pt x="285" y="1590"/>
                    <a:pt x="282" y="1577"/>
                  </a:cubicBezTo>
                  <a:lnTo>
                    <a:pt x="277" y="1562"/>
                  </a:lnTo>
                  <a:cubicBezTo>
                    <a:pt x="274" y="1550"/>
                    <a:pt x="269" y="1539"/>
                    <a:pt x="265" y="1526"/>
                  </a:cubicBezTo>
                  <a:cubicBezTo>
                    <a:pt x="259" y="1493"/>
                    <a:pt x="256" y="1457"/>
                    <a:pt x="256" y="1419"/>
                  </a:cubicBezTo>
                  <a:cubicBezTo>
                    <a:pt x="256" y="1022"/>
                    <a:pt x="545" y="521"/>
                    <a:pt x="888" y="324"/>
                  </a:cubicBezTo>
                  <a:cubicBezTo>
                    <a:pt x="922" y="304"/>
                    <a:pt x="955" y="287"/>
                    <a:pt x="988" y="276"/>
                  </a:cubicBezTo>
                  <a:cubicBezTo>
                    <a:pt x="1003" y="273"/>
                    <a:pt x="1014" y="271"/>
                    <a:pt x="1026" y="267"/>
                  </a:cubicBezTo>
                  <a:lnTo>
                    <a:pt x="1043" y="264"/>
                  </a:lnTo>
                  <a:cubicBezTo>
                    <a:pt x="1052" y="261"/>
                    <a:pt x="1062" y="257"/>
                    <a:pt x="1072" y="254"/>
                  </a:cubicBezTo>
                  <a:close/>
                  <a:moveTo>
                    <a:pt x="1057" y="1"/>
                  </a:moveTo>
                  <a:cubicBezTo>
                    <a:pt x="1026" y="4"/>
                    <a:pt x="994" y="14"/>
                    <a:pt x="962" y="22"/>
                  </a:cubicBezTo>
                  <a:cubicBezTo>
                    <a:pt x="945" y="25"/>
                    <a:pt x="931" y="27"/>
                    <a:pt x="914" y="33"/>
                  </a:cubicBezTo>
                  <a:cubicBezTo>
                    <a:pt x="865" y="50"/>
                    <a:pt x="812" y="73"/>
                    <a:pt x="760" y="104"/>
                  </a:cubicBezTo>
                  <a:cubicBezTo>
                    <a:pt x="339" y="347"/>
                    <a:pt x="0" y="936"/>
                    <a:pt x="2" y="1419"/>
                  </a:cubicBezTo>
                  <a:cubicBezTo>
                    <a:pt x="2" y="1479"/>
                    <a:pt x="6" y="1534"/>
                    <a:pt x="17" y="1586"/>
                  </a:cubicBezTo>
                  <a:cubicBezTo>
                    <a:pt x="22" y="1603"/>
                    <a:pt x="28" y="1616"/>
                    <a:pt x="33" y="1631"/>
                  </a:cubicBezTo>
                  <a:cubicBezTo>
                    <a:pt x="42" y="1663"/>
                    <a:pt x="49" y="1696"/>
                    <a:pt x="62" y="1723"/>
                  </a:cubicBezTo>
                  <a:cubicBezTo>
                    <a:pt x="69" y="1740"/>
                    <a:pt x="82" y="1754"/>
                    <a:pt x="91" y="1770"/>
                  </a:cubicBezTo>
                  <a:cubicBezTo>
                    <a:pt x="105" y="1790"/>
                    <a:pt x="116" y="1814"/>
                    <a:pt x="133" y="1831"/>
                  </a:cubicBezTo>
                  <a:cubicBezTo>
                    <a:pt x="145" y="1845"/>
                    <a:pt x="159" y="1854"/>
                    <a:pt x="172" y="1865"/>
                  </a:cubicBezTo>
                  <a:cubicBezTo>
                    <a:pt x="242" y="1923"/>
                    <a:pt x="329" y="1956"/>
                    <a:pt x="429" y="1956"/>
                  </a:cubicBezTo>
                  <a:cubicBezTo>
                    <a:pt x="529" y="1956"/>
                    <a:pt x="643" y="1923"/>
                    <a:pt x="765" y="1854"/>
                  </a:cubicBezTo>
                  <a:cubicBezTo>
                    <a:pt x="1185" y="1611"/>
                    <a:pt x="1526" y="1022"/>
                    <a:pt x="1525" y="539"/>
                  </a:cubicBezTo>
                  <a:cubicBezTo>
                    <a:pt x="1525" y="297"/>
                    <a:pt x="1438" y="128"/>
                    <a:pt x="1300" y="50"/>
                  </a:cubicBezTo>
                  <a:cubicBezTo>
                    <a:pt x="1282" y="39"/>
                    <a:pt x="1258" y="33"/>
                    <a:pt x="1235" y="25"/>
                  </a:cubicBezTo>
                  <a:cubicBezTo>
                    <a:pt x="1218" y="19"/>
                    <a:pt x="1205" y="11"/>
                    <a:pt x="1188" y="8"/>
                  </a:cubicBezTo>
                  <a:cubicBezTo>
                    <a:pt x="1163" y="4"/>
                    <a:pt x="1135" y="4"/>
                    <a:pt x="1109" y="4"/>
                  </a:cubicBezTo>
                  <a:cubicBezTo>
                    <a:pt x="1095" y="4"/>
                    <a:pt x="1082" y="1"/>
                    <a:pt x="10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7" name="Google Shape;3687;p63"/>
            <p:cNvSpPr/>
            <p:nvPr/>
          </p:nvSpPr>
          <p:spPr>
            <a:xfrm>
              <a:off x="3796172" y="1320658"/>
              <a:ext cx="27136" cy="34783"/>
            </a:xfrm>
            <a:custGeom>
              <a:rect b="b" l="l" r="r" t="t"/>
              <a:pathLst>
                <a:path extrusionOk="0" h="796" w="621">
                  <a:moveTo>
                    <a:pt x="191" y="0"/>
                  </a:moveTo>
                  <a:cubicBezTo>
                    <a:pt x="184" y="0"/>
                    <a:pt x="177" y="2"/>
                    <a:pt x="170" y="2"/>
                  </a:cubicBezTo>
                  <a:cubicBezTo>
                    <a:pt x="159" y="2"/>
                    <a:pt x="148" y="2"/>
                    <a:pt x="139" y="4"/>
                  </a:cubicBezTo>
                  <a:cubicBezTo>
                    <a:pt x="131" y="5"/>
                    <a:pt x="125" y="10"/>
                    <a:pt x="119" y="11"/>
                  </a:cubicBezTo>
                  <a:cubicBezTo>
                    <a:pt x="111" y="14"/>
                    <a:pt x="101" y="17"/>
                    <a:pt x="93" y="22"/>
                  </a:cubicBezTo>
                  <a:cubicBezTo>
                    <a:pt x="36" y="53"/>
                    <a:pt x="2" y="122"/>
                    <a:pt x="2" y="220"/>
                  </a:cubicBezTo>
                  <a:cubicBezTo>
                    <a:pt x="1" y="417"/>
                    <a:pt x="139" y="657"/>
                    <a:pt x="308" y="754"/>
                  </a:cubicBezTo>
                  <a:cubicBezTo>
                    <a:pt x="357" y="783"/>
                    <a:pt x="404" y="796"/>
                    <a:pt x="445" y="796"/>
                  </a:cubicBezTo>
                  <a:cubicBezTo>
                    <a:pt x="486" y="796"/>
                    <a:pt x="522" y="783"/>
                    <a:pt x="551" y="759"/>
                  </a:cubicBezTo>
                  <a:cubicBezTo>
                    <a:pt x="556" y="754"/>
                    <a:pt x="562" y="751"/>
                    <a:pt x="567" y="745"/>
                  </a:cubicBezTo>
                  <a:cubicBezTo>
                    <a:pt x="574" y="739"/>
                    <a:pt x="579" y="728"/>
                    <a:pt x="584" y="719"/>
                  </a:cubicBezTo>
                  <a:cubicBezTo>
                    <a:pt x="588" y="714"/>
                    <a:pt x="593" y="708"/>
                    <a:pt x="596" y="702"/>
                  </a:cubicBezTo>
                  <a:cubicBezTo>
                    <a:pt x="602" y="691"/>
                    <a:pt x="604" y="676"/>
                    <a:pt x="608" y="663"/>
                  </a:cubicBezTo>
                  <a:cubicBezTo>
                    <a:pt x="610" y="657"/>
                    <a:pt x="613" y="651"/>
                    <a:pt x="614" y="645"/>
                  </a:cubicBezTo>
                  <a:cubicBezTo>
                    <a:pt x="617" y="623"/>
                    <a:pt x="620" y="602"/>
                    <a:pt x="620" y="577"/>
                  </a:cubicBezTo>
                  <a:cubicBezTo>
                    <a:pt x="620" y="380"/>
                    <a:pt x="482" y="140"/>
                    <a:pt x="311" y="40"/>
                  </a:cubicBezTo>
                  <a:cubicBezTo>
                    <a:pt x="290" y="30"/>
                    <a:pt x="270" y="20"/>
                    <a:pt x="250" y="13"/>
                  </a:cubicBezTo>
                  <a:cubicBezTo>
                    <a:pt x="242" y="11"/>
                    <a:pt x="236" y="11"/>
                    <a:pt x="230" y="10"/>
                  </a:cubicBezTo>
                  <a:cubicBezTo>
                    <a:pt x="216" y="5"/>
                    <a:pt x="202" y="2"/>
                    <a:pt x="191" y="0"/>
                  </a:cubicBezTo>
                  <a:close/>
                </a:path>
              </a:pathLst>
            </a:custGeom>
            <a:solidFill>
              <a:srgbClr val="F6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8" name="Google Shape;3688;p63"/>
            <p:cNvSpPr/>
            <p:nvPr/>
          </p:nvSpPr>
          <p:spPr>
            <a:xfrm rot="-5400000">
              <a:off x="3353950" y="1319338"/>
              <a:ext cx="237781" cy="51732"/>
            </a:xfrm>
            <a:custGeom>
              <a:rect b="b" l="l" r="r" t="t"/>
              <a:pathLst>
                <a:path extrusionOk="0" h="1184" w="9367">
                  <a:moveTo>
                    <a:pt x="5" y="1"/>
                  </a:moveTo>
                  <a:cubicBezTo>
                    <a:pt x="5" y="1"/>
                    <a:pt x="5" y="35"/>
                    <a:pt x="4" y="106"/>
                  </a:cubicBezTo>
                  <a:cubicBezTo>
                    <a:pt x="2" y="286"/>
                    <a:pt x="1" y="642"/>
                    <a:pt x="1" y="902"/>
                  </a:cubicBezTo>
                  <a:cubicBezTo>
                    <a:pt x="1" y="1059"/>
                    <a:pt x="1" y="1144"/>
                    <a:pt x="2" y="1144"/>
                  </a:cubicBezTo>
                  <a:lnTo>
                    <a:pt x="9362" y="1184"/>
                  </a:lnTo>
                  <a:cubicBezTo>
                    <a:pt x="9362" y="1184"/>
                    <a:pt x="9362" y="1181"/>
                    <a:pt x="9362" y="1181"/>
                  </a:cubicBezTo>
                  <a:cubicBezTo>
                    <a:pt x="9362" y="1181"/>
                    <a:pt x="9362" y="1181"/>
                    <a:pt x="9362" y="1181"/>
                  </a:cubicBezTo>
                  <a:cubicBezTo>
                    <a:pt x="9362" y="1181"/>
                    <a:pt x="9364" y="1148"/>
                    <a:pt x="9364" y="1079"/>
                  </a:cubicBezTo>
                  <a:cubicBezTo>
                    <a:pt x="9365" y="898"/>
                    <a:pt x="9367" y="545"/>
                    <a:pt x="9367" y="286"/>
                  </a:cubicBezTo>
                  <a:cubicBezTo>
                    <a:pt x="9367" y="127"/>
                    <a:pt x="9367" y="44"/>
                    <a:pt x="9365" y="44"/>
                  </a:cubicBezTo>
                  <a:cubicBezTo>
                    <a:pt x="9365" y="44"/>
                    <a:pt x="9365" y="44"/>
                    <a:pt x="9365" y="44"/>
                  </a:cubicBezTo>
                  <a:lnTo>
                    <a:pt x="9365" y="42"/>
                  </a:lnTo>
                  <a:lnTo>
                    <a:pt x="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9" name="Google Shape;3689;p63"/>
            <p:cNvSpPr/>
            <p:nvPr/>
          </p:nvSpPr>
          <p:spPr>
            <a:xfrm>
              <a:off x="3079604" y="1429847"/>
              <a:ext cx="786293" cy="324279"/>
            </a:xfrm>
            <a:custGeom>
              <a:rect b="b" l="l" r="r" t="t"/>
              <a:pathLst>
                <a:path extrusionOk="0" h="7421" w="17994">
                  <a:moveTo>
                    <a:pt x="5" y="162"/>
                  </a:moveTo>
                  <a:cubicBezTo>
                    <a:pt x="8" y="205"/>
                    <a:pt x="8" y="247"/>
                    <a:pt x="11" y="291"/>
                  </a:cubicBezTo>
                  <a:cubicBezTo>
                    <a:pt x="13" y="308"/>
                    <a:pt x="16" y="328"/>
                    <a:pt x="18" y="345"/>
                  </a:cubicBezTo>
                  <a:cubicBezTo>
                    <a:pt x="141" y="1571"/>
                    <a:pt x="1002" y="2775"/>
                    <a:pt x="2611" y="3711"/>
                  </a:cubicBezTo>
                  <a:cubicBezTo>
                    <a:pt x="6107" y="5743"/>
                    <a:pt x="11814" y="5741"/>
                    <a:pt x="15332" y="3709"/>
                  </a:cubicBezTo>
                  <a:cubicBezTo>
                    <a:pt x="16990" y="2754"/>
                    <a:pt x="17872" y="1514"/>
                    <a:pt x="17973" y="257"/>
                  </a:cubicBezTo>
                  <a:cubicBezTo>
                    <a:pt x="17976" y="222"/>
                    <a:pt x="17978" y="187"/>
                    <a:pt x="17979" y="150"/>
                  </a:cubicBezTo>
                  <a:cubicBezTo>
                    <a:pt x="17981" y="105"/>
                    <a:pt x="17984" y="59"/>
                    <a:pt x="17984" y="13"/>
                  </a:cubicBezTo>
                  <a:cubicBezTo>
                    <a:pt x="17984" y="10"/>
                    <a:pt x="17985" y="5"/>
                    <a:pt x="17985" y="0"/>
                  </a:cubicBezTo>
                  <a:lnTo>
                    <a:pt x="17990" y="1677"/>
                  </a:lnTo>
                  <a:cubicBezTo>
                    <a:pt x="17993" y="3020"/>
                    <a:pt x="17109" y="4366"/>
                    <a:pt x="15337" y="5387"/>
                  </a:cubicBezTo>
                  <a:cubicBezTo>
                    <a:pt x="11819" y="7419"/>
                    <a:pt x="6112" y="7421"/>
                    <a:pt x="2617" y="5389"/>
                  </a:cubicBezTo>
                  <a:cubicBezTo>
                    <a:pt x="879" y="4378"/>
                    <a:pt x="10" y="3054"/>
                    <a:pt x="5" y="1729"/>
                  </a:cubicBezTo>
                  <a:lnTo>
                    <a:pt x="1" y="53"/>
                  </a:lnTo>
                  <a:cubicBezTo>
                    <a:pt x="1" y="90"/>
                    <a:pt x="5" y="125"/>
                    <a:pt x="5" y="162"/>
                  </a:cubicBezTo>
                  <a:close/>
                </a:path>
              </a:pathLst>
            </a:custGeom>
            <a:gradFill>
              <a:gsLst>
                <a:gs pos="0">
                  <a:schemeClr val="accent1"/>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0" name="Google Shape;3690;p63"/>
            <p:cNvSpPr/>
            <p:nvPr/>
          </p:nvSpPr>
          <p:spPr>
            <a:xfrm>
              <a:off x="3435031" y="1450996"/>
              <a:ext cx="12410" cy="15207"/>
            </a:xfrm>
            <a:custGeom>
              <a:rect b="b" l="l" r="r" t="t"/>
              <a:pathLst>
                <a:path extrusionOk="0" h="348" w="284">
                  <a:moveTo>
                    <a:pt x="142" y="1"/>
                  </a:moveTo>
                  <a:cubicBezTo>
                    <a:pt x="65" y="1"/>
                    <a:pt x="2" y="78"/>
                    <a:pt x="1" y="173"/>
                  </a:cubicBezTo>
                  <a:cubicBezTo>
                    <a:pt x="1" y="269"/>
                    <a:pt x="64" y="347"/>
                    <a:pt x="142" y="347"/>
                  </a:cubicBezTo>
                  <a:cubicBezTo>
                    <a:pt x="221" y="347"/>
                    <a:pt x="284" y="270"/>
                    <a:pt x="284" y="175"/>
                  </a:cubicBezTo>
                  <a:cubicBezTo>
                    <a:pt x="284" y="79"/>
                    <a:pt x="221" y="1"/>
                    <a:pt x="142" y="1"/>
                  </a:cubicBezTo>
                  <a:close/>
                </a:path>
              </a:pathLst>
            </a:custGeom>
            <a:solidFill>
              <a:srgbClr val="B8B8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1" name="Google Shape;3691;p63"/>
            <p:cNvSpPr/>
            <p:nvPr/>
          </p:nvSpPr>
          <p:spPr>
            <a:xfrm>
              <a:off x="3114168" y="1203193"/>
              <a:ext cx="717163" cy="265550"/>
            </a:xfrm>
            <a:custGeom>
              <a:rect b="b" l="l" r="r" t="t"/>
              <a:pathLst>
                <a:path extrusionOk="0" h="6077" w="16412">
                  <a:moveTo>
                    <a:pt x="11" y="4991"/>
                  </a:moveTo>
                  <a:cubicBezTo>
                    <a:pt x="13" y="4980"/>
                    <a:pt x="14" y="4969"/>
                    <a:pt x="16" y="4958"/>
                  </a:cubicBezTo>
                  <a:cubicBezTo>
                    <a:pt x="126" y="3826"/>
                    <a:pt x="926" y="2714"/>
                    <a:pt x="2418" y="1853"/>
                  </a:cubicBezTo>
                  <a:cubicBezTo>
                    <a:pt x="5629" y="1"/>
                    <a:pt x="10834" y="1"/>
                    <a:pt x="14023" y="1853"/>
                  </a:cubicBezTo>
                  <a:cubicBezTo>
                    <a:pt x="15512" y="2719"/>
                    <a:pt x="16302" y="3838"/>
                    <a:pt x="16393" y="4977"/>
                  </a:cubicBezTo>
                  <a:cubicBezTo>
                    <a:pt x="16396" y="5011"/>
                    <a:pt x="16396" y="5043"/>
                    <a:pt x="16398" y="5075"/>
                  </a:cubicBezTo>
                  <a:cubicBezTo>
                    <a:pt x="16411" y="5394"/>
                    <a:pt x="16370" y="5714"/>
                    <a:pt x="16275" y="6029"/>
                  </a:cubicBezTo>
                  <a:cubicBezTo>
                    <a:pt x="15990" y="5112"/>
                    <a:pt x="15242" y="4237"/>
                    <a:pt x="14027" y="3531"/>
                  </a:cubicBezTo>
                  <a:cubicBezTo>
                    <a:pt x="10838" y="1677"/>
                    <a:pt x="5633" y="1677"/>
                    <a:pt x="2423" y="3529"/>
                  </a:cubicBezTo>
                  <a:cubicBezTo>
                    <a:pt x="1179" y="4249"/>
                    <a:pt x="416" y="5144"/>
                    <a:pt x="133" y="6077"/>
                  </a:cubicBezTo>
                  <a:cubicBezTo>
                    <a:pt x="45" y="5795"/>
                    <a:pt x="0" y="5509"/>
                    <a:pt x="2" y="5226"/>
                  </a:cubicBezTo>
                  <a:cubicBezTo>
                    <a:pt x="2" y="5191"/>
                    <a:pt x="5" y="5152"/>
                    <a:pt x="5" y="5115"/>
                  </a:cubicBezTo>
                  <a:cubicBezTo>
                    <a:pt x="6" y="5075"/>
                    <a:pt x="8" y="5032"/>
                    <a:pt x="11" y="499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2" name="Google Shape;3692;p63"/>
            <p:cNvSpPr/>
            <p:nvPr/>
          </p:nvSpPr>
          <p:spPr>
            <a:xfrm>
              <a:off x="3077506" y="1203368"/>
              <a:ext cx="788041" cy="455197"/>
            </a:xfrm>
            <a:custGeom>
              <a:rect b="b" l="l" r="r" t="t"/>
              <a:pathLst>
                <a:path extrusionOk="0" h="10417" w="18034">
                  <a:moveTo>
                    <a:pt x="9066" y="459"/>
                  </a:moveTo>
                  <a:cubicBezTo>
                    <a:pt x="11168" y="459"/>
                    <a:pt x="13267" y="922"/>
                    <a:pt x="14862" y="1849"/>
                  </a:cubicBezTo>
                  <a:cubicBezTo>
                    <a:pt x="16351" y="2715"/>
                    <a:pt x="17141" y="3834"/>
                    <a:pt x="17232" y="4971"/>
                  </a:cubicBezTo>
                  <a:cubicBezTo>
                    <a:pt x="17235" y="5005"/>
                    <a:pt x="17235" y="5039"/>
                    <a:pt x="17237" y="5071"/>
                  </a:cubicBezTo>
                  <a:cubicBezTo>
                    <a:pt x="17250" y="5390"/>
                    <a:pt x="17209" y="5710"/>
                    <a:pt x="17114" y="6025"/>
                  </a:cubicBezTo>
                  <a:cubicBezTo>
                    <a:pt x="16830" y="6955"/>
                    <a:pt x="16068" y="7851"/>
                    <a:pt x="14823" y="8569"/>
                  </a:cubicBezTo>
                  <a:cubicBezTo>
                    <a:pt x="13218" y="9496"/>
                    <a:pt x="11114" y="9959"/>
                    <a:pt x="9012" y="9959"/>
                  </a:cubicBezTo>
                  <a:cubicBezTo>
                    <a:pt x="6911" y="9959"/>
                    <a:pt x="4813" y="9496"/>
                    <a:pt x="3219" y="8571"/>
                  </a:cubicBezTo>
                  <a:cubicBezTo>
                    <a:pt x="2004" y="7863"/>
                    <a:pt x="1256" y="6988"/>
                    <a:pt x="972" y="6071"/>
                  </a:cubicBezTo>
                  <a:cubicBezTo>
                    <a:pt x="884" y="5791"/>
                    <a:pt x="839" y="5505"/>
                    <a:pt x="841" y="5222"/>
                  </a:cubicBezTo>
                  <a:cubicBezTo>
                    <a:pt x="841" y="5185"/>
                    <a:pt x="844" y="5148"/>
                    <a:pt x="844" y="5111"/>
                  </a:cubicBezTo>
                  <a:cubicBezTo>
                    <a:pt x="845" y="5071"/>
                    <a:pt x="847" y="5028"/>
                    <a:pt x="850" y="4987"/>
                  </a:cubicBezTo>
                  <a:cubicBezTo>
                    <a:pt x="852" y="4976"/>
                    <a:pt x="853" y="4965"/>
                    <a:pt x="855" y="4954"/>
                  </a:cubicBezTo>
                  <a:cubicBezTo>
                    <a:pt x="965" y="3822"/>
                    <a:pt x="1765" y="2710"/>
                    <a:pt x="3257" y="1847"/>
                  </a:cubicBezTo>
                  <a:cubicBezTo>
                    <a:pt x="4862" y="922"/>
                    <a:pt x="6965" y="459"/>
                    <a:pt x="9066" y="459"/>
                  </a:cubicBezTo>
                  <a:close/>
                  <a:moveTo>
                    <a:pt x="9070" y="0"/>
                  </a:moveTo>
                  <a:cubicBezTo>
                    <a:pt x="6767" y="0"/>
                    <a:pt x="4460" y="509"/>
                    <a:pt x="2700" y="1526"/>
                  </a:cubicBezTo>
                  <a:cubicBezTo>
                    <a:pt x="882" y="2575"/>
                    <a:pt x="1" y="3965"/>
                    <a:pt x="53" y="5345"/>
                  </a:cubicBezTo>
                  <a:cubicBezTo>
                    <a:pt x="56" y="5388"/>
                    <a:pt x="56" y="5430"/>
                    <a:pt x="59" y="5473"/>
                  </a:cubicBezTo>
                  <a:cubicBezTo>
                    <a:pt x="61" y="5491"/>
                    <a:pt x="64" y="5510"/>
                    <a:pt x="66" y="5528"/>
                  </a:cubicBezTo>
                  <a:cubicBezTo>
                    <a:pt x="189" y="6754"/>
                    <a:pt x="1050" y="7958"/>
                    <a:pt x="2659" y="8894"/>
                  </a:cubicBezTo>
                  <a:cubicBezTo>
                    <a:pt x="4406" y="9909"/>
                    <a:pt x="6706" y="10417"/>
                    <a:pt x="9009" y="10417"/>
                  </a:cubicBezTo>
                  <a:cubicBezTo>
                    <a:pt x="11313" y="10417"/>
                    <a:pt x="13620" y="9908"/>
                    <a:pt x="15380" y="8892"/>
                  </a:cubicBezTo>
                  <a:cubicBezTo>
                    <a:pt x="17038" y="7937"/>
                    <a:pt x="17920" y="6697"/>
                    <a:pt x="18021" y="5440"/>
                  </a:cubicBezTo>
                  <a:cubicBezTo>
                    <a:pt x="18024" y="5405"/>
                    <a:pt x="18026" y="5370"/>
                    <a:pt x="18027" y="5333"/>
                  </a:cubicBezTo>
                  <a:cubicBezTo>
                    <a:pt x="18029" y="5288"/>
                    <a:pt x="18032" y="5242"/>
                    <a:pt x="18032" y="5196"/>
                  </a:cubicBezTo>
                  <a:cubicBezTo>
                    <a:pt x="18033" y="3865"/>
                    <a:pt x="17164" y="2536"/>
                    <a:pt x="15423" y="1526"/>
                  </a:cubicBezTo>
                  <a:cubicBezTo>
                    <a:pt x="13675" y="509"/>
                    <a:pt x="11374" y="0"/>
                    <a:pt x="907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3" name="Google Shape;3693;p63"/>
            <p:cNvSpPr/>
            <p:nvPr/>
          </p:nvSpPr>
          <p:spPr>
            <a:xfrm>
              <a:off x="3461860" y="1414247"/>
              <a:ext cx="15163" cy="12366"/>
            </a:xfrm>
            <a:custGeom>
              <a:rect b="b" l="l" r="r" t="t"/>
              <a:pathLst>
                <a:path extrusionOk="0" h="283" w="347">
                  <a:moveTo>
                    <a:pt x="174" y="1"/>
                  </a:moveTo>
                  <a:cubicBezTo>
                    <a:pt x="79" y="1"/>
                    <a:pt x="0" y="64"/>
                    <a:pt x="0" y="141"/>
                  </a:cubicBezTo>
                  <a:cubicBezTo>
                    <a:pt x="0" y="217"/>
                    <a:pt x="77" y="282"/>
                    <a:pt x="173" y="282"/>
                  </a:cubicBezTo>
                  <a:cubicBezTo>
                    <a:pt x="174" y="282"/>
                    <a:pt x="175" y="282"/>
                    <a:pt x="176" y="282"/>
                  </a:cubicBezTo>
                  <a:cubicBezTo>
                    <a:pt x="271" y="282"/>
                    <a:pt x="345" y="218"/>
                    <a:pt x="345" y="142"/>
                  </a:cubicBezTo>
                  <a:cubicBezTo>
                    <a:pt x="347" y="65"/>
                    <a:pt x="270" y="1"/>
                    <a:pt x="174" y="1"/>
                  </a:cubicBezTo>
                  <a:close/>
                </a:path>
              </a:pathLst>
            </a:custGeom>
            <a:solidFill>
              <a:srgbClr val="B8B8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4" name="Google Shape;3694;p63"/>
            <p:cNvSpPr/>
            <p:nvPr/>
          </p:nvSpPr>
          <p:spPr>
            <a:xfrm>
              <a:off x="3423189" y="1410533"/>
              <a:ext cx="93163" cy="104918"/>
            </a:xfrm>
            <a:custGeom>
              <a:rect b="b" l="l" r="r" t="t"/>
              <a:pathLst>
                <a:path extrusionOk="0" h="2401" w="2132">
                  <a:moveTo>
                    <a:pt x="1" y="6"/>
                  </a:moveTo>
                  <a:cubicBezTo>
                    <a:pt x="1" y="6"/>
                    <a:pt x="1" y="6"/>
                    <a:pt x="1" y="6"/>
                  </a:cubicBezTo>
                  <a:lnTo>
                    <a:pt x="1" y="6"/>
                  </a:lnTo>
                  <a:lnTo>
                    <a:pt x="1" y="6"/>
                  </a:lnTo>
                  <a:close/>
                  <a:moveTo>
                    <a:pt x="2125" y="1"/>
                  </a:moveTo>
                  <a:lnTo>
                    <a:pt x="2125" y="3"/>
                  </a:lnTo>
                  <a:cubicBezTo>
                    <a:pt x="2125" y="13"/>
                    <a:pt x="2122" y="24"/>
                    <a:pt x="2121" y="35"/>
                  </a:cubicBezTo>
                  <a:cubicBezTo>
                    <a:pt x="2121" y="44"/>
                    <a:pt x="2121" y="53"/>
                    <a:pt x="2119" y="63"/>
                  </a:cubicBezTo>
                  <a:cubicBezTo>
                    <a:pt x="2118" y="73"/>
                    <a:pt x="2114" y="84"/>
                    <a:pt x="2111" y="95"/>
                  </a:cubicBezTo>
                  <a:cubicBezTo>
                    <a:pt x="2108" y="102"/>
                    <a:pt x="2107" y="112"/>
                    <a:pt x="2104" y="121"/>
                  </a:cubicBezTo>
                  <a:cubicBezTo>
                    <a:pt x="2101" y="132"/>
                    <a:pt x="2096" y="142"/>
                    <a:pt x="2091" y="153"/>
                  </a:cubicBezTo>
                  <a:cubicBezTo>
                    <a:pt x="2087" y="162"/>
                    <a:pt x="2084" y="170"/>
                    <a:pt x="2081" y="179"/>
                  </a:cubicBezTo>
                  <a:cubicBezTo>
                    <a:pt x="2074" y="189"/>
                    <a:pt x="2067" y="199"/>
                    <a:pt x="2061" y="209"/>
                  </a:cubicBezTo>
                  <a:cubicBezTo>
                    <a:pt x="2056" y="218"/>
                    <a:pt x="2051" y="227"/>
                    <a:pt x="2047" y="236"/>
                  </a:cubicBezTo>
                  <a:cubicBezTo>
                    <a:pt x="2038" y="246"/>
                    <a:pt x="2030" y="256"/>
                    <a:pt x="2021" y="267"/>
                  </a:cubicBezTo>
                  <a:cubicBezTo>
                    <a:pt x="2014" y="273"/>
                    <a:pt x="2010" y="282"/>
                    <a:pt x="2002" y="290"/>
                  </a:cubicBezTo>
                  <a:cubicBezTo>
                    <a:pt x="1991" y="301"/>
                    <a:pt x="1981" y="312"/>
                    <a:pt x="1970" y="321"/>
                  </a:cubicBezTo>
                  <a:cubicBezTo>
                    <a:pt x="1961" y="329"/>
                    <a:pt x="1956" y="336"/>
                    <a:pt x="1947" y="342"/>
                  </a:cubicBezTo>
                  <a:cubicBezTo>
                    <a:pt x="1936" y="353"/>
                    <a:pt x="1921" y="364"/>
                    <a:pt x="1908" y="373"/>
                  </a:cubicBezTo>
                  <a:cubicBezTo>
                    <a:pt x="1901" y="381"/>
                    <a:pt x="1893" y="387"/>
                    <a:pt x="1885" y="392"/>
                  </a:cubicBezTo>
                  <a:cubicBezTo>
                    <a:pt x="1862" y="410"/>
                    <a:pt x="1838" y="426"/>
                    <a:pt x="1811" y="439"/>
                  </a:cubicBezTo>
                  <a:cubicBezTo>
                    <a:pt x="1603" y="560"/>
                    <a:pt x="1332" y="620"/>
                    <a:pt x="1061" y="620"/>
                  </a:cubicBezTo>
                  <a:cubicBezTo>
                    <a:pt x="789" y="620"/>
                    <a:pt x="517" y="560"/>
                    <a:pt x="310" y="439"/>
                  </a:cubicBezTo>
                  <a:cubicBezTo>
                    <a:pt x="284" y="426"/>
                    <a:pt x="259" y="410"/>
                    <a:pt x="238" y="392"/>
                  </a:cubicBezTo>
                  <a:cubicBezTo>
                    <a:pt x="232" y="389"/>
                    <a:pt x="227" y="386"/>
                    <a:pt x="221" y="379"/>
                  </a:cubicBezTo>
                  <a:cubicBezTo>
                    <a:pt x="206" y="367"/>
                    <a:pt x="189" y="356"/>
                    <a:pt x="175" y="342"/>
                  </a:cubicBezTo>
                  <a:cubicBezTo>
                    <a:pt x="169" y="338"/>
                    <a:pt x="162" y="330"/>
                    <a:pt x="156" y="326"/>
                  </a:cubicBezTo>
                  <a:cubicBezTo>
                    <a:pt x="144" y="315"/>
                    <a:pt x="132" y="302"/>
                    <a:pt x="121" y="290"/>
                  </a:cubicBezTo>
                  <a:cubicBezTo>
                    <a:pt x="115" y="284"/>
                    <a:pt x="110" y="278"/>
                    <a:pt x="106" y="272"/>
                  </a:cubicBezTo>
                  <a:cubicBezTo>
                    <a:pt x="96" y="258"/>
                    <a:pt x="87" y="247"/>
                    <a:pt x="78" y="236"/>
                  </a:cubicBezTo>
                  <a:cubicBezTo>
                    <a:pt x="73" y="229"/>
                    <a:pt x="69" y="221"/>
                    <a:pt x="64" y="213"/>
                  </a:cubicBezTo>
                  <a:cubicBezTo>
                    <a:pt x="56" y="201"/>
                    <a:pt x="50" y="190"/>
                    <a:pt x="44" y="179"/>
                  </a:cubicBezTo>
                  <a:cubicBezTo>
                    <a:pt x="39" y="172"/>
                    <a:pt x="36" y="162"/>
                    <a:pt x="33" y="153"/>
                  </a:cubicBezTo>
                  <a:cubicBezTo>
                    <a:pt x="29" y="142"/>
                    <a:pt x="24" y="133"/>
                    <a:pt x="19" y="122"/>
                  </a:cubicBezTo>
                  <a:cubicBezTo>
                    <a:pt x="18" y="115"/>
                    <a:pt x="15" y="106"/>
                    <a:pt x="13" y="96"/>
                  </a:cubicBezTo>
                  <a:cubicBezTo>
                    <a:pt x="10" y="86"/>
                    <a:pt x="7" y="75"/>
                    <a:pt x="6" y="64"/>
                  </a:cubicBezTo>
                  <a:cubicBezTo>
                    <a:pt x="4" y="55"/>
                    <a:pt x="4" y="46"/>
                    <a:pt x="4" y="36"/>
                  </a:cubicBezTo>
                  <a:cubicBezTo>
                    <a:pt x="3" y="27"/>
                    <a:pt x="1" y="17"/>
                    <a:pt x="1" y="6"/>
                  </a:cubicBezTo>
                  <a:lnTo>
                    <a:pt x="1" y="6"/>
                  </a:lnTo>
                  <a:lnTo>
                    <a:pt x="7" y="1788"/>
                  </a:lnTo>
                  <a:cubicBezTo>
                    <a:pt x="9" y="1944"/>
                    <a:pt x="112" y="2101"/>
                    <a:pt x="318" y="2221"/>
                  </a:cubicBezTo>
                  <a:cubicBezTo>
                    <a:pt x="525" y="2341"/>
                    <a:pt x="796" y="2401"/>
                    <a:pt x="1067" y="2401"/>
                  </a:cubicBezTo>
                  <a:cubicBezTo>
                    <a:pt x="1338" y="2401"/>
                    <a:pt x="1610" y="2341"/>
                    <a:pt x="1818" y="2221"/>
                  </a:cubicBezTo>
                  <a:cubicBezTo>
                    <a:pt x="2027" y="2099"/>
                    <a:pt x="2131" y="1942"/>
                    <a:pt x="2131" y="1784"/>
                  </a:cubicBezTo>
                  <a:lnTo>
                    <a:pt x="2125"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5" name="Google Shape;3695;p63"/>
            <p:cNvSpPr/>
            <p:nvPr/>
          </p:nvSpPr>
          <p:spPr>
            <a:xfrm>
              <a:off x="3426160" y="1387243"/>
              <a:ext cx="86477" cy="47019"/>
            </a:xfrm>
            <a:custGeom>
              <a:rect b="b" l="l" r="r" t="t"/>
              <a:pathLst>
                <a:path extrusionOk="0" h="1076" w="1979">
                  <a:moveTo>
                    <a:pt x="997" y="0"/>
                  </a:moveTo>
                  <a:cubicBezTo>
                    <a:pt x="727" y="0"/>
                    <a:pt x="474" y="60"/>
                    <a:pt x="285" y="169"/>
                  </a:cubicBezTo>
                  <a:lnTo>
                    <a:pt x="285" y="171"/>
                  </a:lnTo>
                  <a:cubicBezTo>
                    <a:pt x="101" y="277"/>
                    <a:pt x="1" y="422"/>
                    <a:pt x="13" y="563"/>
                  </a:cubicBezTo>
                  <a:lnTo>
                    <a:pt x="14" y="576"/>
                  </a:lnTo>
                  <a:lnTo>
                    <a:pt x="14" y="585"/>
                  </a:lnTo>
                  <a:cubicBezTo>
                    <a:pt x="16" y="589"/>
                    <a:pt x="18" y="594"/>
                    <a:pt x="18" y="600"/>
                  </a:cubicBezTo>
                  <a:lnTo>
                    <a:pt x="21" y="609"/>
                  </a:lnTo>
                  <a:lnTo>
                    <a:pt x="24" y="622"/>
                  </a:lnTo>
                  <a:cubicBezTo>
                    <a:pt x="25" y="625"/>
                    <a:pt x="25" y="628"/>
                    <a:pt x="27" y="632"/>
                  </a:cubicBezTo>
                  <a:cubicBezTo>
                    <a:pt x="28" y="635"/>
                    <a:pt x="30" y="642"/>
                    <a:pt x="31" y="646"/>
                  </a:cubicBezTo>
                  <a:lnTo>
                    <a:pt x="38" y="657"/>
                  </a:lnTo>
                  <a:lnTo>
                    <a:pt x="42" y="668"/>
                  </a:lnTo>
                  <a:cubicBezTo>
                    <a:pt x="42" y="672"/>
                    <a:pt x="44" y="675"/>
                    <a:pt x="45" y="677"/>
                  </a:cubicBezTo>
                  <a:cubicBezTo>
                    <a:pt x="48" y="683"/>
                    <a:pt x="53" y="691"/>
                    <a:pt x="56" y="695"/>
                  </a:cubicBezTo>
                  <a:lnTo>
                    <a:pt x="62" y="705"/>
                  </a:lnTo>
                  <a:lnTo>
                    <a:pt x="68" y="715"/>
                  </a:lnTo>
                  <a:cubicBezTo>
                    <a:pt x="70" y="719"/>
                    <a:pt x="71" y="722"/>
                    <a:pt x="74" y="725"/>
                  </a:cubicBezTo>
                  <a:cubicBezTo>
                    <a:pt x="79" y="734"/>
                    <a:pt x="85" y="739"/>
                    <a:pt x="91" y="748"/>
                  </a:cubicBezTo>
                  <a:lnTo>
                    <a:pt x="98" y="754"/>
                  </a:lnTo>
                  <a:lnTo>
                    <a:pt x="107" y="765"/>
                  </a:lnTo>
                  <a:lnTo>
                    <a:pt x="111" y="771"/>
                  </a:lnTo>
                  <a:cubicBezTo>
                    <a:pt x="119" y="780"/>
                    <a:pt x="128" y="788"/>
                    <a:pt x="136" y="797"/>
                  </a:cubicBezTo>
                  <a:lnTo>
                    <a:pt x="142" y="802"/>
                  </a:lnTo>
                  <a:lnTo>
                    <a:pt x="153" y="812"/>
                  </a:lnTo>
                  <a:lnTo>
                    <a:pt x="159" y="817"/>
                  </a:lnTo>
                  <a:cubicBezTo>
                    <a:pt x="171" y="829"/>
                    <a:pt x="185" y="840"/>
                    <a:pt x="201" y="851"/>
                  </a:cubicBezTo>
                  <a:lnTo>
                    <a:pt x="214" y="863"/>
                  </a:lnTo>
                  <a:cubicBezTo>
                    <a:pt x="236" y="879"/>
                    <a:pt x="258" y="892"/>
                    <a:pt x="282" y="905"/>
                  </a:cubicBezTo>
                  <a:cubicBezTo>
                    <a:pt x="470" y="1014"/>
                    <a:pt x="724" y="1075"/>
                    <a:pt x="993" y="1075"/>
                  </a:cubicBezTo>
                  <a:cubicBezTo>
                    <a:pt x="1262" y="1075"/>
                    <a:pt x="1516" y="1015"/>
                    <a:pt x="1705" y="905"/>
                  </a:cubicBezTo>
                  <a:cubicBezTo>
                    <a:pt x="1728" y="891"/>
                    <a:pt x="1751" y="877"/>
                    <a:pt x="1773" y="863"/>
                  </a:cubicBezTo>
                  <a:cubicBezTo>
                    <a:pt x="1776" y="860"/>
                    <a:pt x="1779" y="857"/>
                    <a:pt x="1782" y="854"/>
                  </a:cubicBezTo>
                  <a:lnTo>
                    <a:pt x="1793" y="845"/>
                  </a:lnTo>
                  <a:lnTo>
                    <a:pt x="1802" y="839"/>
                  </a:lnTo>
                  <a:cubicBezTo>
                    <a:pt x="1811" y="832"/>
                    <a:pt x="1820" y="825"/>
                    <a:pt x="1830" y="819"/>
                  </a:cubicBezTo>
                  <a:cubicBezTo>
                    <a:pt x="1833" y="814"/>
                    <a:pt x="1836" y="812"/>
                    <a:pt x="1839" y="808"/>
                  </a:cubicBezTo>
                  <a:lnTo>
                    <a:pt x="1848" y="799"/>
                  </a:lnTo>
                  <a:lnTo>
                    <a:pt x="1857" y="792"/>
                  </a:lnTo>
                  <a:cubicBezTo>
                    <a:pt x="1863" y="785"/>
                    <a:pt x="1870" y="777"/>
                    <a:pt x="1876" y="771"/>
                  </a:cubicBezTo>
                  <a:cubicBezTo>
                    <a:pt x="1880" y="768"/>
                    <a:pt x="1882" y="765"/>
                    <a:pt x="1885" y="760"/>
                  </a:cubicBezTo>
                  <a:lnTo>
                    <a:pt x="1893" y="749"/>
                  </a:lnTo>
                  <a:lnTo>
                    <a:pt x="1900" y="742"/>
                  </a:lnTo>
                  <a:cubicBezTo>
                    <a:pt x="1906" y="734"/>
                    <a:pt x="1911" y="729"/>
                    <a:pt x="1914" y="723"/>
                  </a:cubicBezTo>
                  <a:cubicBezTo>
                    <a:pt x="1917" y="720"/>
                    <a:pt x="1919" y="717"/>
                    <a:pt x="1922" y="712"/>
                  </a:cubicBezTo>
                  <a:lnTo>
                    <a:pt x="1928" y="702"/>
                  </a:lnTo>
                  <a:lnTo>
                    <a:pt x="1934" y="692"/>
                  </a:lnTo>
                  <a:cubicBezTo>
                    <a:pt x="1937" y="688"/>
                    <a:pt x="1940" y="682"/>
                    <a:pt x="1943" y="675"/>
                  </a:cubicBezTo>
                  <a:cubicBezTo>
                    <a:pt x="1946" y="674"/>
                    <a:pt x="1946" y="671"/>
                    <a:pt x="1948" y="666"/>
                  </a:cubicBezTo>
                  <a:lnTo>
                    <a:pt x="1953" y="655"/>
                  </a:lnTo>
                  <a:lnTo>
                    <a:pt x="1957" y="646"/>
                  </a:lnTo>
                  <a:cubicBezTo>
                    <a:pt x="1959" y="640"/>
                    <a:pt x="1962" y="635"/>
                    <a:pt x="1963" y="629"/>
                  </a:cubicBezTo>
                  <a:cubicBezTo>
                    <a:pt x="1965" y="626"/>
                    <a:pt x="1965" y="623"/>
                    <a:pt x="1965" y="619"/>
                  </a:cubicBezTo>
                  <a:lnTo>
                    <a:pt x="1970" y="608"/>
                  </a:lnTo>
                  <a:lnTo>
                    <a:pt x="1971" y="597"/>
                  </a:lnTo>
                  <a:cubicBezTo>
                    <a:pt x="1973" y="592"/>
                    <a:pt x="1974" y="588"/>
                    <a:pt x="1976" y="582"/>
                  </a:cubicBezTo>
                  <a:cubicBezTo>
                    <a:pt x="1976" y="579"/>
                    <a:pt x="1976" y="576"/>
                    <a:pt x="1976" y="572"/>
                  </a:cubicBezTo>
                  <a:lnTo>
                    <a:pt x="1976" y="560"/>
                  </a:lnTo>
                  <a:lnTo>
                    <a:pt x="1977" y="551"/>
                  </a:lnTo>
                  <a:cubicBezTo>
                    <a:pt x="1979" y="546"/>
                    <a:pt x="1979" y="540"/>
                    <a:pt x="1979" y="536"/>
                  </a:cubicBezTo>
                  <a:cubicBezTo>
                    <a:pt x="1979" y="402"/>
                    <a:pt x="1883" y="271"/>
                    <a:pt x="1710" y="169"/>
                  </a:cubicBezTo>
                  <a:cubicBezTo>
                    <a:pt x="1522" y="60"/>
                    <a:pt x="1267" y="0"/>
                    <a:pt x="99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6" name="Google Shape;3696;p63"/>
            <p:cNvSpPr/>
            <p:nvPr/>
          </p:nvSpPr>
          <p:spPr>
            <a:xfrm>
              <a:off x="3422621" y="1383791"/>
              <a:ext cx="93469" cy="53835"/>
            </a:xfrm>
            <a:custGeom>
              <a:rect b="b" l="l" r="r" t="t"/>
              <a:pathLst>
                <a:path extrusionOk="0" h="1232" w="2139">
                  <a:moveTo>
                    <a:pt x="1078" y="79"/>
                  </a:moveTo>
                  <a:cubicBezTo>
                    <a:pt x="1348" y="79"/>
                    <a:pt x="1601" y="139"/>
                    <a:pt x="1791" y="248"/>
                  </a:cubicBezTo>
                  <a:cubicBezTo>
                    <a:pt x="1964" y="350"/>
                    <a:pt x="2060" y="481"/>
                    <a:pt x="2060" y="615"/>
                  </a:cubicBezTo>
                  <a:cubicBezTo>
                    <a:pt x="2060" y="619"/>
                    <a:pt x="2060" y="625"/>
                    <a:pt x="2058" y="630"/>
                  </a:cubicBezTo>
                  <a:lnTo>
                    <a:pt x="2057" y="639"/>
                  </a:lnTo>
                  <a:lnTo>
                    <a:pt x="2057" y="651"/>
                  </a:lnTo>
                  <a:cubicBezTo>
                    <a:pt x="2057" y="655"/>
                    <a:pt x="2057" y="658"/>
                    <a:pt x="2055" y="661"/>
                  </a:cubicBezTo>
                  <a:cubicBezTo>
                    <a:pt x="2055" y="667"/>
                    <a:pt x="2054" y="671"/>
                    <a:pt x="2052" y="676"/>
                  </a:cubicBezTo>
                  <a:lnTo>
                    <a:pt x="2051" y="687"/>
                  </a:lnTo>
                  <a:lnTo>
                    <a:pt x="2046" y="698"/>
                  </a:lnTo>
                  <a:cubicBezTo>
                    <a:pt x="2046" y="702"/>
                    <a:pt x="2044" y="705"/>
                    <a:pt x="2044" y="708"/>
                  </a:cubicBezTo>
                  <a:cubicBezTo>
                    <a:pt x="2043" y="714"/>
                    <a:pt x="2040" y="719"/>
                    <a:pt x="2038" y="725"/>
                  </a:cubicBezTo>
                  <a:lnTo>
                    <a:pt x="2034" y="734"/>
                  </a:lnTo>
                  <a:lnTo>
                    <a:pt x="2029" y="745"/>
                  </a:lnTo>
                  <a:cubicBezTo>
                    <a:pt x="2027" y="750"/>
                    <a:pt x="2026" y="753"/>
                    <a:pt x="2024" y="754"/>
                  </a:cubicBezTo>
                  <a:cubicBezTo>
                    <a:pt x="2021" y="761"/>
                    <a:pt x="2018" y="767"/>
                    <a:pt x="2015" y="771"/>
                  </a:cubicBezTo>
                  <a:lnTo>
                    <a:pt x="2007" y="781"/>
                  </a:lnTo>
                  <a:lnTo>
                    <a:pt x="2003" y="791"/>
                  </a:lnTo>
                  <a:cubicBezTo>
                    <a:pt x="2000" y="796"/>
                    <a:pt x="1998" y="799"/>
                    <a:pt x="1995" y="802"/>
                  </a:cubicBezTo>
                  <a:cubicBezTo>
                    <a:pt x="1992" y="808"/>
                    <a:pt x="1987" y="813"/>
                    <a:pt x="1981" y="821"/>
                  </a:cubicBezTo>
                  <a:lnTo>
                    <a:pt x="1974" y="828"/>
                  </a:lnTo>
                  <a:lnTo>
                    <a:pt x="1966" y="839"/>
                  </a:lnTo>
                  <a:cubicBezTo>
                    <a:pt x="1963" y="844"/>
                    <a:pt x="1961" y="847"/>
                    <a:pt x="1957" y="850"/>
                  </a:cubicBezTo>
                  <a:cubicBezTo>
                    <a:pt x="1951" y="856"/>
                    <a:pt x="1944" y="864"/>
                    <a:pt x="1938" y="871"/>
                  </a:cubicBezTo>
                  <a:lnTo>
                    <a:pt x="1929" y="878"/>
                  </a:lnTo>
                  <a:lnTo>
                    <a:pt x="1918" y="887"/>
                  </a:lnTo>
                  <a:cubicBezTo>
                    <a:pt x="1917" y="891"/>
                    <a:pt x="1914" y="893"/>
                    <a:pt x="1911" y="898"/>
                  </a:cubicBezTo>
                  <a:cubicBezTo>
                    <a:pt x="1901" y="904"/>
                    <a:pt x="1892" y="911"/>
                    <a:pt x="1883" y="918"/>
                  </a:cubicBezTo>
                  <a:lnTo>
                    <a:pt x="1874" y="924"/>
                  </a:lnTo>
                  <a:lnTo>
                    <a:pt x="1863" y="933"/>
                  </a:lnTo>
                  <a:cubicBezTo>
                    <a:pt x="1860" y="936"/>
                    <a:pt x="1857" y="939"/>
                    <a:pt x="1854" y="942"/>
                  </a:cubicBezTo>
                  <a:cubicBezTo>
                    <a:pt x="1832" y="956"/>
                    <a:pt x="1809" y="970"/>
                    <a:pt x="1786" y="984"/>
                  </a:cubicBezTo>
                  <a:cubicBezTo>
                    <a:pt x="1595" y="1094"/>
                    <a:pt x="1343" y="1154"/>
                    <a:pt x="1074" y="1154"/>
                  </a:cubicBezTo>
                  <a:cubicBezTo>
                    <a:pt x="803" y="1154"/>
                    <a:pt x="551" y="1093"/>
                    <a:pt x="363" y="984"/>
                  </a:cubicBezTo>
                  <a:cubicBezTo>
                    <a:pt x="339" y="971"/>
                    <a:pt x="317" y="958"/>
                    <a:pt x="295" y="942"/>
                  </a:cubicBezTo>
                  <a:lnTo>
                    <a:pt x="282" y="930"/>
                  </a:lnTo>
                  <a:cubicBezTo>
                    <a:pt x="266" y="919"/>
                    <a:pt x="252" y="908"/>
                    <a:pt x="239" y="896"/>
                  </a:cubicBezTo>
                  <a:lnTo>
                    <a:pt x="232" y="891"/>
                  </a:lnTo>
                  <a:lnTo>
                    <a:pt x="223" y="881"/>
                  </a:lnTo>
                  <a:lnTo>
                    <a:pt x="217" y="876"/>
                  </a:lnTo>
                  <a:cubicBezTo>
                    <a:pt x="208" y="867"/>
                    <a:pt x="200" y="859"/>
                    <a:pt x="192" y="850"/>
                  </a:cubicBezTo>
                  <a:lnTo>
                    <a:pt x="186" y="844"/>
                  </a:lnTo>
                  <a:lnTo>
                    <a:pt x="179" y="833"/>
                  </a:lnTo>
                  <a:lnTo>
                    <a:pt x="172" y="827"/>
                  </a:lnTo>
                  <a:cubicBezTo>
                    <a:pt x="166" y="818"/>
                    <a:pt x="160" y="813"/>
                    <a:pt x="155" y="804"/>
                  </a:cubicBezTo>
                  <a:cubicBezTo>
                    <a:pt x="152" y="801"/>
                    <a:pt x="151" y="798"/>
                    <a:pt x="149" y="794"/>
                  </a:cubicBezTo>
                  <a:lnTo>
                    <a:pt x="143" y="784"/>
                  </a:lnTo>
                  <a:lnTo>
                    <a:pt x="137" y="774"/>
                  </a:lnTo>
                  <a:cubicBezTo>
                    <a:pt x="134" y="770"/>
                    <a:pt x="129" y="762"/>
                    <a:pt x="126" y="756"/>
                  </a:cubicBezTo>
                  <a:cubicBezTo>
                    <a:pt x="125" y="754"/>
                    <a:pt x="123" y="751"/>
                    <a:pt x="123" y="747"/>
                  </a:cubicBezTo>
                  <a:lnTo>
                    <a:pt x="117" y="736"/>
                  </a:lnTo>
                  <a:lnTo>
                    <a:pt x="112" y="725"/>
                  </a:lnTo>
                  <a:cubicBezTo>
                    <a:pt x="111" y="721"/>
                    <a:pt x="109" y="714"/>
                    <a:pt x="106" y="711"/>
                  </a:cubicBezTo>
                  <a:cubicBezTo>
                    <a:pt x="106" y="707"/>
                    <a:pt x="105" y="704"/>
                    <a:pt x="105" y="701"/>
                  </a:cubicBezTo>
                  <a:lnTo>
                    <a:pt x="102" y="688"/>
                  </a:lnTo>
                  <a:lnTo>
                    <a:pt x="99" y="679"/>
                  </a:lnTo>
                  <a:cubicBezTo>
                    <a:pt x="97" y="673"/>
                    <a:pt x="97" y="668"/>
                    <a:pt x="95" y="664"/>
                  </a:cubicBezTo>
                  <a:lnTo>
                    <a:pt x="95" y="655"/>
                  </a:lnTo>
                  <a:lnTo>
                    <a:pt x="94" y="642"/>
                  </a:lnTo>
                  <a:cubicBezTo>
                    <a:pt x="82" y="499"/>
                    <a:pt x="180" y="356"/>
                    <a:pt x="366" y="248"/>
                  </a:cubicBezTo>
                  <a:cubicBezTo>
                    <a:pt x="555" y="139"/>
                    <a:pt x="808" y="79"/>
                    <a:pt x="1078" y="79"/>
                  </a:cubicBezTo>
                  <a:close/>
                  <a:moveTo>
                    <a:pt x="1078" y="1"/>
                  </a:moveTo>
                  <a:cubicBezTo>
                    <a:pt x="806" y="1"/>
                    <a:pt x="534" y="61"/>
                    <a:pt x="326" y="181"/>
                  </a:cubicBezTo>
                  <a:cubicBezTo>
                    <a:pt x="105" y="308"/>
                    <a:pt x="0" y="481"/>
                    <a:pt x="17" y="648"/>
                  </a:cubicBezTo>
                  <a:cubicBezTo>
                    <a:pt x="17" y="658"/>
                    <a:pt x="17" y="667"/>
                    <a:pt x="19" y="676"/>
                  </a:cubicBezTo>
                  <a:cubicBezTo>
                    <a:pt x="20" y="687"/>
                    <a:pt x="23" y="698"/>
                    <a:pt x="26" y="708"/>
                  </a:cubicBezTo>
                  <a:cubicBezTo>
                    <a:pt x="28" y="718"/>
                    <a:pt x="31" y="727"/>
                    <a:pt x="32" y="734"/>
                  </a:cubicBezTo>
                  <a:cubicBezTo>
                    <a:pt x="37" y="745"/>
                    <a:pt x="42" y="754"/>
                    <a:pt x="46" y="765"/>
                  </a:cubicBezTo>
                  <a:cubicBezTo>
                    <a:pt x="49" y="774"/>
                    <a:pt x="52" y="784"/>
                    <a:pt x="57" y="791"/>
                  </a:cubicBezTo>
                  <a:cubicBezTo>
                    <a:pt x="63" y="802"/>
                    <a:pt x="69" y="813"/>
                    <a:pt x="77" y="825"/>
                  </a:cubicBezTo>
                  <a:cubicBezTo>
                    <a:pt x="82" y="833"/>
                    <a:pt x="86" y="841"/>
                    <a:pt x="91" y="848"/>
                  </a:cubicBezTo>
                  <a:cubicBezTo>
                    <a:pt x="100" y="859"/>
                    <a:pt x="109" y="870"/>
                    <a:pt x="119" y="884"/>
                  </a:cubicBezTo>
                  <a:cubicBezTo>
                    <a:pt x="123" y="890"/>
                    <a:pt x="128" y="896"/>
                    <a:pt x="134" y="902"/>
                  </a:cubicBezTo>
                  <a:cubicBezTo>
                    <a:pt x="145" y="914"/>
                    <a:pt x="157" y="927"/>
                    <a:pt x="169" y="938"/>
                  </a:cubicBezTo>
                  <a:cubicBezTo>
                    <a:pt x="175" y="942"/>
                    <a:pt x="182" y="950"/>
                    <a:pt x="188" y="954"/>
                  </a:cubicBezTo>
                  <a:cubicBezTo>
                    <a:pt x="202" y="968"/>
                    <a:pt x="219" y="979"/>
                    <a:pt x="234" y="991"/>
                  </a:cubicBezTo>
                  <a:cubicBezTo>
                    <a:pt x="240" y="998"/>
                    <a:pt x="245" y="1001"/>
                    <a:pt x="251" y="1004"/>
                  </a:cubicBezTo>
                  <a:cubicBezTo>
                    <a:pt x="272" y="1022"/>
                    <a:pt x="297" y="1038"/>
                    <a:pt x="323" y="1051"/>
                  </a:cubicBezTo>
                  <a:cubicBezTo>
                    <a:pt x="529" y="1173"/>
                    <a:pt x="802" y="1231"/>
                    <a:pt x="1074" y="1231"/>
                  </a:cubicBezTo>
                  <a:cubicBezTo>
                    <a:pt x="1344" y="1231"/>
                    <a:pt x="1615" y="1173"/>
                    <a:pt x="1824" y="1051"/>
                  </a:cubicBezTo>
                  <a:cubicBezTo>
                    <a:pt x="1851" y="1038"/>
                    <a:pt x="1875" y="1022"/>
                    <a:pt x="1898" y="1004"/>
                  </a:cubicBezTo>
                  <a:cubicBezTo>
                    <a:pt x="1906" y="999"/>
                    <a:pt x="1914" y="993"/>
                    <a:pt x="1921" y="985"/>
                  </a:cubicBezTo>
                  <a:cubicBezTo>
                    <a:pt x="1935" y="976"/>
                    <a:pt x="1949" y="965"/>
                    <a:pt x="1961" y="954"/>
                  </a:cubicBezTo>
                  <a:cubicBezTo>
                    <a:pt x="1969" y="948"/>
                    <a:pt x="1975" y="941"/>
                    <a:pt x="1983" y="933"/>
                  </a:cubicBezTo>
                  <a:cubicBezTo>
                    <a:pt x="1994" y="924"/>
                    <a:pt x="2006" y="913"/>
                    <a:pt x="2015" y="902"/>
                  </a:cubicBezTo>
                  <a:cubicBezTo>
                    <a:pt x="2023" y="894"/>
                    <a:pt x="2027" y="885"/>
                    <a:pt x="2034" y="879"/>
                  </a:cubicBezTo>
                  <a:cubicBezTo>
                    <a:pt x="2043" y="868"/>
                    <a:pt x="2052" y="858"/>
                    <a:pt x="2060" y="848"/>
                  </a:cubicBezTo>
                  <a:cubicBezTo>
                    <a:pt x="2064" y="839"/>
                    <a:pt x="2069" y="830"/>
                    <a:pt x="2075" y="821"/>
                  </a:cubicBezTo>
                  <a:cubicBezTo>
                    <a:pt x="2080" y="811"/>
                    <a:pt x="2087" y="801"/>
                    <a:pt x="2094" y="791"/>
                  </a:cubicBezTo>
                  <a:cubicBezTo>
                    <a:pt x="2097" y="782"/>
                    <a:pt x="2100" y="774"/>
                    <a:pt x="2104" y="765"/>
                  </a:cubicBezTo>
                  <a:cubicBezTo>
                    <a:pt x="2109" y="754"/>
                    <a:pt x="2114" y="744"/>
                    <a:pt x="2117" y="733"/>
                  </a:cubicBezTo>
                  <a:cubicBezTo>
                    <a:pt x="2121" y="724"/>
                    <a:pt x="2123" y="714"/>
                    <a:pt x="2124" y="707"/>
                  </a:cubicBezTo>
                  <a:cubicBezTo>
                    <a:pt x="2127" y="696"/>
                    <a:pt x="2131" y="685"/>
                    <a:pt x="2134" y="675"/>
                  </a:cubicBezTo>
                  <a:cubicBezTo>
                    <a:pt x="2134" y="665"/>
                    <a:pt x="2134" y="656"/>
                    <a:pt x="2135" y="647"/>
                  </a:cubicBezTo>
                  <a:cubicBezTo>
                    <a:pt x="2135" y="636"/>
                    <a:pt x="2138" y="625"/>
                    <a:pt x="2138" y="615"/>
                  </a:cubicBezTo>
                  <a:cubicBezTo>
                    <a:pt x="2138" y="458"/>
                    <a:pt x="2035" y="301"/>
                    <a:pt x="1829" y="182"/>
                  </a:cubicBezTo>
                  <a:cubicBezTo>
                    <a:pt x="1621" y="62"/>
                    <a:pt x="1351" y="1"/>
                    <a:pt x="107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7" name="Google Shape;3697;p63"/>
            <p:cNvSpPr/>
            <p:nvPr/>
          </p:nvSpPr>
          <p:spPr>
            <a:xfrm>
              <a:off x="3488253" y="1259125"/>
              <a:ext cx="141493" cy="79136"/>
            </a:xfrm>
            <a:custGeom>
              <a:rect b="b" l="l" r="r" t="t"/>
              <a:pathLst>
                <a:path extrusionOk="0" h="1811" w="3238">
                  <a:moveTo>
                    <a:pt x="3237" y="0"/>
                  </a:moveTo>
                  <a:lnTo>
                    <a:pt x="3237" y="0"/>
                  </a:lnTo>
                  <a:cubicBezTo>
                    <a:pt x="2305" y="651"/>
                    <a:pt x="1216" y="1217"/>
                    <a:pt x="1" y="1685"/>
                  </a:cubicBezTo>
                  <a:lnTo>
                    <a:pt x="1" y="1811"/>
                  </a:lnTo>
                  <a:cubicBezTo>
                    <a:pt x="1216" y="1345"/>
                    <a:pt x="2305" y="779"/>
                    <a:pt x="3236" y="128"/>
                  </a:cubicBezTo>
                  <a:lnTo>
                    <a:pt x="323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8" name="Google Shape;3698;p63"/>
            <p:cNvSpPr/>
            <p:nvPr/>
          </p:nvSpPr>
          <p:spPr>
            <a:xfrm>
              <a:off x="3477241" y="1198343"/>
              <a:ext cx="234568" cy="136293"/>
            </a:xfrm>
            <a:custGeom>
              <a:rect b="b" l="l" r="r" t="t"/>
              <a:pathLst>
                <a:path extrusionOk="0" h="3119" w="5368">
                  <a:moveTo>
                    <a:pt x="5231" y="1"/>
                  </a:moveTo>
                  <a:lnTo>
                    <a:pt x="2972" y="1095"/>
                  </a:lnTo>
                  <a:cubicBezTo>
                    <a:pt x="1854" y="1636"/>
                    <a:pt x="879" y="2270"/>
                    <a:pt x="78" y="2974"/>
                  </a:cubicBezTo>
                  <a:lnTo>
                    <a:pt x="1" y="3040"/>
                  </a:lnTo>
                  <a:lnTo>
                    <a:pt x="138" y="3119"/>
                  </a:lnTo>
                  <a:lnTo>
                    <a:pt x="253" y="3076"/>
                  </a:lnTo>
                  <a:cubicBezTo>
                    <a:pt x="1468" y="2610"/>
                    <a:pt x="2557" y="2042"/>
                    <a:pt x="3489" y="1391"/>
                  </a:cubicBezTo>
                  <a:lnTo>
                    <a:pt x="5367" y="81"/>
                  </a:lnTo>
                  <a:lnTo>
                    <a:pt x="5231" y="1"/>
                  </a:lnTo>
                  <a:close/>
                </a:path>
              </a:pathLst>
            </a:custGeom>
            <a:gradFill>
              <a:gsLst>
                <a:gs pos="0">
                  <a:schemeClr val="accent1"/>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9" name="Google Shape;3699;p63"/>
            <p:cNvSpPr/>
            <p:nvPr/>
          </p:nvSpPr>
          <p:spPr>
            <a:xfrm>
              <a:off x="3449756" y="1322572"/>
              <a:ext cx="42736" cy="95173"/>
            </a:xfrm>
            <a:custGeom>
              <a:rect b="b" l="l" r="r" t="t"/>
              <a:pathLst>
                <a:path extrusionOk="0" h="2178" w="978">
                  <a:moveTo>
                    <a:pt x="977" y="4"/>
                  </a:moveTo>
                  <a:lnTo>
                    <a:pt x="977" y="4"/>
                  </a:lnTo>
                  <a:lnTo>
                    <a:pt x="977" y="4"/>
                  </a:lnTo>
                  <a:cubicBezTo>
                    <a:pt x="977" y="4"/>
                    <a:pt x="977" y="4"/>
                    <a:pt x="977" y="4"/>
                  </a:cubicBezTo>
                  <a:close/>
                  <a:moveTo>
                    <a:pt x="4" y="0"/>
                  </a:moveTo>
                  <a:lnTo>
                    <a:pt x="1" y="1894"/>
                  </a:lnTo>
                  <a:cubicBezTo>
                    <a:pt x="1" y="1966"/>
                    <a:pt x="48" y="2039"/>
                    <a:pt x="144" y="2094"/>
                  </a:cubicBezTo>
                  <a:cubicBezTo>
                    <a:pt x="240" y="2149"/>
                    <a:pt x="365" y="2177"/>
                    <a:pt x="489" y="2177"/>
                  </a:cubicBezTo>
                  <a:cubicBezTo>
                    <a:pt x="614" y="2177"/>
                    <a:pt x="738" y="2149"/>
                    <a:pt x="833" y="2094"/>
                  </a:cubicBezTo>
                  <a:cubicBezTo>
                    <a:pt x="927" y="2040"/>
                    <a:pt x="973" y="1969"/>
                    <a:pt x="973" y="1897"/>
                  </a:cubicBezTo>
                  <a:lnTo>
                    <a:pt x="977" y="4"/>
                  </a:lnTo>
                  <a:lnTo>
                    <a:pt x="977" y="4"/>
                  </a:lnTo>
                  <a:cubicBezTo>
                    <a:pt x="977" y="8"/>
                    <a:pt x="976" y="13"/>
                    <a:pt x="976" y="17"/>
                  </a:cubicBezTo>
                  <a:cubicBezTo>
                    <a:pt x="974" y="22"/>
                    <a:pt x="974" y="25"/>
                    <a:pt x="974" y="30"/>
                  </a:cubicBezTo>
                  <a:cubicBezTo>
                    <a:pt x="974" y="34"/>
                    <a:pt x="973" y="39"/>
                    <a:pt x="971" y="45"/>
                  </a:cubicBezTo>
                  <a:cubicBezTo>
                    <a:pt x="970" y="48"/>
                    <a:pt x="970" y="53"/>
                    <a:pt x="968" y="56"/>
                  </a:cubicBezTo>
                  <a:cubicBezTo>
                    <a:pt x="967" y="60"/>
                    <a:pt x="963" y="65"/>
                    <a:pt x="962" y="70"/>
                  </a:cubicBezTo>
                  <a:cubicBezTo>
                    <a:pt x="960" y="74"/>
                    <a:pt x="960" y="79"/>
                    <a:pt x="957" y="82"/>
                  </a:cubicBezTo>
                  <a:cubicBezTo>
                    <a:pt x="956" y="87"/>
                    <a:pt x="951" y="93"/>
                    <a:pt x="948" y="97"/>
                  </a:cubicBezTo>
                  <a:cubicBezTo>
                    <a:pt x="947" y="100"/>
                    <a:pt x="945" y="104"/>
                    <a:pt x="942" y="108"/>
                  </a:cubicBezTo>
                  <a:cubicBezTo>
                    <a:pt x="939" y="113"/>
                    <a:pt x="933" y="119"/>
                    <a:pt x="928" y="124"/>
                  </a:cubicBezTo>
                  <a:cubicBezTo>
                    <a:pt x="927" y="127"/>
                    <a:pt x="925" y="130"/>
                    <a:pt x="922" y="133"/>
                  </a:cubicBezTo>
                  <a:cubicBezTo>
                    <a:pt x="917" y="137"/>
                    <a:pt x="911" y="144"/>
                    <a:pt x="907" y="150"/>
                  </a:cubicBezTo>
                  <a:cubicBezTo>
                    <a:pt x="902" y="153"/>
                    <a:pt x="900" y="154"/>
                    <a:pt x="897" y="157"/>
                  </a:cubicBezTo>
                  <a:cubicBezTo>
                    <a:pt x="890" y="164"/>
                    <a:pt x="883" y="168"/>
                    <a:pt x="877" y="174"/>
                  </a:cubicBezTo>
                  <a:cubicBezTo>
                    <a:pt x="874" y="176"/>
                    <a:pt x="871" y="179"/>
                    <a:pt x="868" y="180"/>
                  </a:cubicBezTo>
                  <a:cubicBezTo>
                    <a:pt x="859" y="188"/>
                    <a:pt x="847" y="196"/>
                    <a:pt x="834" y="200"/>
                  </a:cubicBezTo>
                  <a:cubicBezTo>
                    <a:pt x="739" y="255"/>
                    <a:pt x="615" y="283"/>
                    <a:pt x="490" y="283"/>
                  </a:cubicBezTo>
                  <a:cubicBezTo>
                    <a:pt x="366" y="283"/>
                    <a:pt x="242" y="256"/>
                    <a:pt x="148" y="200"/>
                  </a:cubicBezTo>
                  <a:cubicBezTo>
                    <a:pt x="136" y="196"/>
                    <a:pt x="125" y="188"/>
                    <a:pt x="114" y="180"/>
                  </a:cubicBezTo>
                  <a:cubicBezTo>
                    <a:pt x="110" y="177"/>
                    <a:pt x="107" y="174"/>
                    <a:pt x="104" y="171"/>
                  </a:cubicBezTo>
                  <a:cubicBezTo>
                    <a:pt x="97" y="167"/>
                    <a:pt x="91" y="162"/>
                    <a:pt x="85" y="157"/>
                  </a:cubicBezTo>
                  <a:cubicBezTo>
                    <a:pt x="81" y="153"/>
                    <a:pt x="79" y="151"/>
                    <a:pt x="76" y="148"/>
                  </a:cubicBezTo>
                  <a:cubicBezTo>
                    <a:pt x="70" y="142"/>
                    <a:pt x="65" y="137"/>
                    <a:pt x="61" y="133"/>
                  </a:cubicBezTo>
                  <a:cubicBezTo>
                    <a:pt x="57" y="130"/>
                    <a:pt x="54" y="125"/>
                    <a:pt x="51" y="124"/>
                  </a:cubicBezTo>
                  <a:cubicBezTo>
                    <a:pt x="48" y="117"/>
                    <a:pt x="44" y="113"/>
                    <a:pt x="41" y="108"/>
                  </a:cubicBezTo>
                  <a:cubicBezTo>
                    <a:pt x="37" y="104"/>
                    <a:pt x="36" y="99"/>
                    <a:pt x="33" y="96"/>
                  </a:cubicBezTo>
                  <a:cubicBezTo>
                    <a:pt x="31" y="91"/>
                    <a:pt x="27" y="87"/>
                    <a:pt x="25" y="82"/>
                  </a:cubicBezTo>
                  <a:cubicBezTo>
                    <a:pt x="22" y="79"/>
                    <a:pt x="22" y="73"/>
                    <a:pt x="19" y="70"/>
                  </a:cubicBezTo>
                  <a:cubicBezTo>
                    <a:pt x="17" y="65"/>
                    <a:pt x="14" y="60"/>
                    <a:pt x="14" y="54"/>
                  </a:cubicBezTo>
                  <a:cubicBezTo>
                    <a:pt x="13" y="51"/>
                    <a:pt x="11" y="48"/>
                    <a:pt x="10" y="42"/>
                  </a:cubicBezTo>
                  <a:cubicBezTo>
                    <a:pt x="10" y="39"/>
                    <a:pt x="8" y="34"/>
                    <a:pt x="7" y="28"/>
                  </a:cubicBezTo>
                  <a:cubicBezTo>
                    <a:pt x="5" y="24"/>
                    <a:pt x="5" y="20"/>
                    <a:pt x="5" y="17"/>
                  </a:cubicBezTo>
                  <a:cubicBezTo>
                    <a:pt x="5" y="11"/>
                    <a:pt x="4" y="7"/>
                    <a:pt x="4" y="2"/>
                  </a:cubicBezTo>
                  <a:lnTo>
                    <a:pt x="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0" name="Google Shape;3700;p63"/>
            <p:cNvSpPr/>
            <p:nvPr/>
          </p:nvSpPr>
          <p:spPr>
            <a:xfrm>
              <a:off x="3449887" y="1310337"/>
              <a:ext cx="42867" cy="24602"/>
            </a:xfrm>
            <a:custGeom>
              <a:rect b="b" l="l" r="r" t="t"/>
              <a:pathLst>
                <a:path extrusionOk="0" h="563" w="981">
                  <a:moveTo>
                    <a:pt x="487" y="0"/>
                  </a:moveTo>
                  <a:cubicBezTo>
                    <a:pt x="362" y="0"/>
                    <a:pt x="237" y="27"/>
                    <a:pt x="142" y="82"/>
                  </a:cubicBezTo>
                  <a:cubicBezTo>
                    <a:pt x="48" y="137"/>
                    <a:pt x="1" y="210"/>
                    <a:pt x="1" y="282"/>
                  </a:cubicBezTo>
                  <a:cubicBezTo>
                    <a:pt x="1" y="287"/>
                    <a:pt x="2" y="291"/>
                    <a:pt x="2" y="297"/>
                  </a:cubicBezTo>
                  <a:cubicBezTo>
                    <a:pt x="2" y="300"/>
                    <a:pt x="2" y="304"/>
                    <a:pt x="4" y="308"/>
                  </a:cubicBezTo>
                  <a:cubicBezTo>
                    <a:pt x="5" y="314"/>
                    <a:pt x="5" y="319"/>
                    <a:pt x="7" y="322"/>
                  </a:cubicBezTo>
                  <a:cubicBezTo>
                    <a:pt x="8" y="328"/>
                    <a:pt x="10" y="331"/>
                    <a:pt x="11" y="334"/>
                  </a:cubicBezTo>
                  <a:cubicBezTo>
                    <a:pt x="11" y="340"/>
                    <a:pt x="14" y="345"/>
                    <a:pt x="16" y="350"/>
                  </a:cubicBezTo>
                  <a:cubicBezTo>
                    <a:pt x="19" y="354"/>
                    <a:pt x="19" y="359"/>
                    <a:pt x="22" y="362"/>
                  </a:cubicBezTo>
                  <a:cubicBezTo>
                    <a:pt x="24" y="367"/>
                    <a:pt x="28" y="371"/>
                    <a:pt x="30" y="376"/>
                  </a:cubicBezTo>
                  <a:cubicBezTo>
                    <a:pt x="33" y="379"/>
                    <a:pt x="34" y="384"/>
                    <a:pt x="38" y="388"/>
                  </a:cubicBezTo>
                  <a:cubicBezTo>
                    <a:pt x="41" y="393"/>
                    <a:pt x="45" y="397"/>
                    <a:pt x="48" y="402"/>
                  </a:cubicBezTo>
                  <a:cubicBezTo>
                    <a:pt x="51" y="404"/>
                    <a:pt x="54" y="410"/>
                    <a:pt x="58" y="413"/>
                  </a:cubicBezTo>
                  <a:cubicBezTo>
                    <a:pt x="62" y="417"/>
                    <a:pt x="67" y="422"/>
                    <a:pt x="73" y="427"/>
                  </a:cubicBezTo>
                  <a:cubicBezTo>
                    <a:pt x="76" y="431"/>
                    <a:pt x="78" y="433"/>
                    <a:pt x="82" y="437"/>
                  </a:cubicBezTo>
                  <a:cubicBezTo>
                    <a:pt x="88" y="442"/>
                    <a:pt x="94" y="447"/>
                    <a:pt x="101" y="451"/>
                  </a:cubicBezTo>
                  <a:cubicBezTo>
                    <a:pt x="104" y="454"/>
                    <a:pt x="107" y="457"/>
                    <a:pt x="111" y="460"/>
                  </a:cubicBezTo>
                  <a:cubicBezTo>
                    <a:pt x="122" y="468"/>
                    <a:pt x="133" y="474"/>
                    <a:pt x="145" y="480"/>
                  </a:cubicBezTo>
                  <a:cubicBezTo>
                    <a:pt x="239" y="536"/>
                    <a:pt x="363" y="563"/>
                    <a:pt x="487" y="563"/>
                  </a:cubicBezTo>
                  <a:cubicBezTo>
                    <a:pt x="612" y="563"/>
                    <a:pt x="736" y="535"/>
                    <a:pt x="831" y="480"/>
                  </a:cubicBezTo>
                  <a:cubicBezTo>
                    <a:pt x="844" y="474"/>
                    <a:pt x="856" y="468"/>
                    <a:pt x="865" y="460"/>
                  </a:cubicBezTo>
                  <a:cubicBezTo>
                    <a:pt x="868" y="459"/>
                    <a:pt x="871" y="456"/>
                    <a:pt x="874" y="454"/>
                  </a:cubicBezTo>
                  <a:cubicBezTo>
                    <a:pt x="880" y="448"/>
                    <a:pt x="887" y="444"/>
                    <a:pt x="894" y="437"/>
                  </a:cubicBezTo>
                  <a:cubicBezTo>
                    <a:pt x="897" y="434"/>
                    <a:pt x="899" y="433"/>
                    <a:pt x="904" y="430"/>
                  </a:cubicBezTo>
                  <a:cubicBezTo>
                    <a:pt x="908" y="424"/>
                    <a:pt x="914" y="417"/>
                    <a:pt x="919" y="413"/>
                  </a:cubicBezTo>
                  <a:cubicBezTo>
                    <a:pt x="922" y="410"/>
                    <a:pt x="924" y="407"/>
                    <a:pt x="925" y="404"/>
                  </a:cubicBezTo>
                  <a:cubicBezTo>
                    <a:pt x="930" y="399"/>
                    <a:pt x="936" y="393"/>
                    <a:pt x="939" y="388"/>
                  </a:cubicBezTo>
                  <a:cubicBezTo>
                    <a:pt x="940" y="384"/>
                    <a:pt x="944" y="380"/>
                    <a:pt x="945" y="377"/>
                  </a:cubicBezTo>
                  <a:cubicBezTo>
                    <a:pt x="948" y="373"/>
                    <a:pt x="953" y="367"/>
                    <a:pt x="954" y="362"/>
                  </a:cubicBezTo>
                  <a:cubicBezTo>
                    <a:pt x="957" y="359"/>
                    <a:pt x="957" y="354"/>
                    <a:pt x="959" y="350"/>
                  </a:cubicBezTo>
                  <a:cubicBezTo>
                    <a:pt x="960" y="345"/>
                    <a:pt x="964" y="340"/>
                    <a:pt x="965" y="336"/>
                  </a:cubicBezTo>
                  <a:cubicBezTo>
                    <a:pt x="967" y="333"/>
                    <a:pt x="967" y="328"/>
                    <a:pt x="968" y="324"/>
                  </a:cubicBezTo>
                  <a:cubicBezTo>
                    <a:pt x="970" y="319"/>
                    <a:pt x="971" y="314"/>
                    <a:pt x="971" y="310"/>
                  </a:cubicBezTo>
                  <a:cubicBezTo>
                    <a:pt x="973" y="305"/>
                    <a:pt x="973" y="300"/>
                    <a:pt x="973" y="297"/>
                  </a:cubicBezTo>
                  <a:cubicBezTo>
                    <a:pt x="980" y="219"/>
                    <a:pt x="933" y="142"/>
                    <a:pt x="831" y="82"/>
                  </a:cubicBezTo>
                  <a:cubicBezTo>
                    <a:pt x="736" y="27"/>
                    <a:pt x="611" y="0"/>
                    <a:pt x="48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1" name="Google Shape;3701;p63"/>
            <p:cNvSpPr/>
            <p:nvPr/>
          </p:nvSpPr>
          <p:spPr>
            <a:xfrm>
              <a:off x="3452247" y="1312347"/>
              <a:ext cx="38104" cy="20669"/>
            </a:xfrm>
            <a:custGeom>
              <a:rect b="b" l="l" r="r" t="t"/>
              <a:pathLst>
                <a:path extrusionOk="0" h="473" w="872">
                  <a:moveTo>
                    <a:pt x="432" y="1"/>
                  </a:moveTo>
                  <a:cubicBezTo>
                    <a:pt x="321" y="1"/>
                    <a:pt x="210" y="24"/>
                    <a:pt x="125" y="70"/>
                  </a:cubicBezTo>
                  <a:cubicBezTo>
                    <a:pt x="40" y="116"/>
                    <a:pt x="0" y="176"/>
                    <a:pt x="0" y="236"/>
                  </a:cubicBezTo>
                  <a:cubicBezTo>
                    <a:pt x="0" y="241"/>
                    <a:pt x="0" y="244"/>
                    <a:pt x="0" y="248"/>
                  </a:cubicBezTo>
                  <a:cubicBezTo>
                    <a:pt x="2" y="251"/>
                    <a:pt x="2" y="256"/>
                    <a:pt x="2" y="258"/>
                  </a:cubicBezTo>
                  <a:cubicBezTo>
                    <a:pt x="4" y="262"/>
                    <a:pt x="4" y="267"/>
                    <a:pt x="5" y="271"/>
                  </a:cubicBezTo>
                  <a:cubicBezTo>
                    <a:pt x="7" y="273"/>
                    <a:pt x="7" y="279"/>
                    <a:pt x="8" y="281"/>
                  </a:cubicBezTo>
                  <a:cubicBezTo>
                    <a:pt x="10" y="285"/>
                    <a:pt x="11" y="288"/>
                    <a:pt x="14" y="293"/>
                  </a:cubicBezTo>
                  <a:cubicBezTo>
                    <a:pt x="14" y="298"/>
                    <a:pt x="16" y="299"/>
                    <a:pt x="19" y="304"/>
                  </a:cubicBezTo>
                  <a:cubicBezTo>
                    <a:pt x="20" y="307"/>
                    <a:pt x="24" y="311"/>
                    <a:pt x="25" y="314"/>
                  </a:cubicBezTo>
                  <a:cubicBezTo>
                    <a:pt x="28" y="319"/>
                    <a:pt x="30" y="321"/>
                    <a:pt x="31" y="324"/>
                  </a:cubicBezTo>
                  <a:cubicBezTo>
                    <a:pt x="36" y="328"/>
                    <a:pt x="39" y="333"/>
                    <a:pt x="42" y="336"/>
                  </a:cubicBezTo>
                  <a:cubicBezTo>
                    <a:pt x="45" y="339"/>
                    <a:pt x="47" y="342"/>
                    <a:pt x="50" y="345"/>
                  </a:cubicBezTo>
                  <a:cubicBezTo>
                    <a:pt x="54" y="348"/>
                    <a:pt x="59" y="353"/>
                    <a:pt x="64" y="358"/>
                  </a:cubicBezTo>
                  <a:cubicBezTo>
                    <a:pt x="67" y="361"/>
                    <a:pt x="70" y="364"/>
                    <a:pt x="73" y="365"/>
                  </a:cubicBezTo>
                  <a:cubicBezTo>
                    <a:pt x="76" y="371"/>
                    <a:pt x="82" y="373"/>
                    <a:pt x="88" y="378"/>
                  </a:cubicBezTo>
                  <a:cubicBezTo>
                    <a:pt x="91" y="381"/>
                    <a:pt x="94" y="382"/>
                    <a:pt x="97" y="385"/>
                  </a:cubicBezTo>
                  <a:cubicBezTo>
                    <a:pt x="108" y="391"/>
                    <a:pt x="117" y="398"/>
                    <a:pt x="128" y="404"/>
                  </a:cubicBezTo>
                  <a:cubicBezTo>
                    <a:pt x="213" y="450"/>
                    <a:pt x="323" y="473"/>
                    <a:pt x="434" y="473"/>
                  </a:cubicBezTo>
                  <a:cubicBezTo>
                    <a:pt x="545" y="473"/>
                    <a:pt x="656" y="450"/>
                    <a:pt x="740" y="404"/>
                  </a:cubicBezTo>
                  <a:cubicBezTo>
                    <a:pt x="751" y="398"/>
                    <a:pt x="760" y="391"/>
                    <a:pt x="771" y="385"/>
                  </a:cubicBezTo>
                  <a:cubicBezTo>
                    <a:pt x="773" y="384"/>
                    <a:pt x="774" y="382"/>
                    <a:pt x="777" y="381"/>
                  </a:cubicBezTo>
                  <a:cubicBezTo>
                    <a:pt x="783" y="376"/>
                    <a:pt x="790" y="371"/>
                    <a:pt x="796" y="365"/>
                  </a:cubicBezTo>
                  <a:cubicBezTo>
                    <a:pt x="799" y="364"/>
                    <a:pt x="800" y="361"/>
                    <a:pt x="803" y="359"/>
                  </a:cubicBezTo>
                  <a:cubicBezTo>
                    <a:pt x="808" y="356"/>
                    <a:pt x="813" y="350"/>
                    <a:pt x="817" y="345"/>
                  </a:cubicBezTo>
                  <a:cubicBezTo>
                    <a:pt x="820" y="344"/>
                    <a:pt x="822" y="341"/>
                    <a:pt x="823" y="339"/>
                  </a:cubicBezTo>
                  <a:cubicBezTo>
                    <a:pt x="828" y="334"/>
                    <a:pt x="833" y="330"/>
                    <a:pt x="836" y="325"/>
                  </a:cubicBezTo>
                  <a:cubicBezTo>
                    <a:pt x="837" y="322"/>
                    <a:pt x="839" y="319"/>
                    <a:pt x="842" y="316"/>
                  </a:cubicBezTo>
                  <a:cubicBezTo>
                    <a:pt x="843" y="313"/>
                    <a:pt x="846" y="308"/>
                    <a:pt x="848" y="302"/>
                  </a:cubicBezTo>
                  <a:cubicBezTo>
                    <a:pt x="851" y="299"/>
                    <a:pt x="853" y="298"/>
                    <a:pt x="854" y="293"/>
                  </a:cubicBezTo>
                  <a:cubicBezTo>
                    <a:pt x="856" y="288"/>
                    <a:pt x="857" y="285"/>
                    <a:pt x="859" y="282"/>
                  </a:cubicBezTo>
                  <a:cubicBezTo>
                    <a:pt x="860" y="278"/>
                    <a:pt x="860" y="274"/>
                    <a:pt x="862" y="271"/>
                  </a:cubicBezTo>
                  <a:cubicBezTo>
                    <a:pt x="863" y="268"/>
                    <a:pt x="865" y="264"/>
                    <a:pt x="865" y="259"/>
                  </a:cubicBezTo>
                  <a:cubicBezTo>
                    <a:pt x="865" y="256"/>
                    <a:pt x="865" y="253"/>
                    <a:pt x="865" y="248"/>
                  </a:cubicBezTo>
                  <a:cubicBezTo>
                    <a:pt x="871" y="184"/>
                    <a:pt x="830" y="119"/>
                    <a:pt x="739" y="70"/>
                  </a:cubicBezTo>
                  <a:cubicBezTo>
                    <a:pt x="654" y="24"/>
                    <a:pt x="543" y="1"/>
                    <a:pt x="43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2" name="Google Shape;3702;p63"/>
            <p:cNvSpPr/>
            <p:nvPr/>
          </p:nvSpPr>
          <p:spPr>
            <a:xfrm>
              <a:off x="3445168" y="1350669"/>
              <a:ext cx="39852" cy="46232"/>
            </a:xfrm>
            <a:custGeom>
              <a:rect b="b" l="l" r="r" t="t"/>
              <a:pathLst>
                <a:path extrusionOk="0" h="1058" w="912">
                  <a:moveTo>
                    <a:pt x="912" y="0"/>
                  </a:moveTo>
                  <a:lnTo>
                    <a:pt x="1" y="931"/>
                  </a:lnTo>
                  <a:lnTo>
                    <a:pt x="1" y="1057"/>
                  </a:lnTo>
                  <a:lnTo>
                    <a:pt x="912" y="127"/>
                  </a:lnTo>
                  <a:lnTo>
                    <a:pt x="91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3" name="Google Shape;3703;p63"/>
            <p:cNvSpPr/>
            <p:nvPr/>
          </p:nvSpPr>
          <p:spPr>
            <a:xfrm>
              <a:off x="3414406" y="1391350"/>
              <a:ext cx="30807" cy="24340"/>
            </a:xfrm>
            <a:custGeom>
              <a:rect b="b" l="l" r="r" t="t"/>
              <a:pathLst>
                <a:path extrusionOk="0" h="557" w="705">
                  <a:moveTo>
                    <a:pt x="705" y="0"/>
                  </a:moveTo>
                  <a:cubicBezTo>
                    <a:pt x="516" y="166"/>
                    <a:pt x="279" y="312"/>
                    <a:pt x="2" y="431"/>
                  </a:cubicBezTo>
                  <a:lnTo>
                    <a:pt x="0" y="557"/>
                  </a:lnTo>
                  <a:cubicBezTo>
                    <a:pt x="279" y="438"/>
                    <a:pt x="516" y="291"/>
                    <a:pt x="705" y="126"/>
                  </a:cubicBezTo>
                  <a:lnTo>
                    <a:pt x="70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4" name="Google Shape;3704;p63"/>
            <p:cNvSpPr/>
            <p:nvPr/>
          </p:nvSpPr>
          <p:spPr>
            <a:xfrm>
              <a:off x="3250675" y="1410139"/>
              <a:ext cx="163822" cy="75684"/>
            </a:xfrm>
            <a:custGeom>
              <a:rect b="b" l="l" r="r" t="t"/>
              <a:pathLst>
                <a:path extrusionOk="0" h="1732" w="3749">
                  <a:moveTo>
                    <a:pt x="3749" y="1"/>
                  </a:moveTo>
                  <a:lnTo>
                    <a:pt x="0" y="1602"/>
                  </a:lnTo>
                  <a:lnTo>
                    <a:pt x="0" y="1731"/>
                  </a:lnTo>
                  <a:lnTo>
                    <a:pt x="3747" y="127"/>
                  </a:lnTo>
                  <a:lnTo>
                    <a:pt x="374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5" name="Google Shape;3705;p63"/>
            <p:cNvSpPr/>
            <p:nvPr/>
          </p:nvSpPr>
          <p:spPr>
            <a:xfrm>
              <a:off x="3228958" y="1467600"/>
              <a:ext cx="21761" cy="18222"/>
            </a:xfrm>
            <a:custGeom>
              <a:rect b="b" l="l" r="r" t="t"/>
              <a:pathLst>
                <a:path extrusionOk="0" h="417" w="498">
                  <a:moveTo>
                    <a:pt x="2" y="1"/>
                  </a:moveTo>
                  <a:lnTo>
                    <a:pt x="1" y="129"/>
                  </a:lnTo>
                  <a:lnTo>
                    <a:pt x="497" y="416"/>
                  </a:lnTo>
                  <a:lnTo>
                    <a:pt x="497" y="287"/>
                  </a:lnTo>
                  <a:lnTo>
                    <a:pt x="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6" name="Google Shape;3706;p63"/>
            <p:cNvSpPr/>
            <p:nvPr/>
          </p:nvSpPr>
          <p:spPr>
            <a:xfrm>
              <a:off x="3229046" y="1330481"/>
              <a:ext cx="255980" cy="149708"/>
            </a:xfrm>
            <a:custGeom>
              <a:rect b="b" l="l" r="r" t="t"/>
              <a:pathLst>
                <a:path extrusionOk="0" h="3426" w="5858">
                  <a:moveTo>
                    <a:pt x="5056" y="1"/>
                  </a:moveTo>
                  <a:lnTo>
                    <a:pt x="3496" y="555"/>
                  </a:lnTo>
                  <a:cubicBezTo>
                    <a:pt x="3210" y="665"/>
                    <a:pt x="2960" y="802"/>
                    <a:pt x="2755" y="964"/>
                  </a:cubicBezTo>
                  <a:lnTo>
                    <a:pt x="0" y="3139"/>
                  </a:lnTo>
                  <a:lnTo>
                    <a:pt x="495" y="3425"/>
                  </a:lnTo>
                  <a:lnTo>
                    <a:pt x="4244" y="1824"/>
                  </a:lnTo>
                  <a:cubicBezTo>
                    <a:pt x="4521" y="1705"/>
                    <a:pt x="4758" y="1559"/>
                    <a:pt x="4947" y="1393"/>
                  </a:cubicBezTo>
                  <a:lnTo>
                    <a:pt x="5858" y="462"/>
                  </a:lnTo>
                  <a:lnTo>
                    <a:pt x="5853" y="459"/>
                  </a:lnTo>
                  <a:cubicBezTo>
                    <a:pt x="5763" y="502"/>
                    <a:pt x="5651" y="524"/>
                    <a:pt x="5540" y="524"/>
                  </a:cubicBezTo>
                  <a:cubicBezTo>
                    <a:pt x="5417" y="524"/>
                    <a:pt x="5294" y="497"/>
                    <a:pt x="5199" y="444"/>
                  </a:cubicBezTo>
                  <a:lnTo>
                    <a:pt x="5201" y="444"/>
                  </a:lnTo>
                  <a:cubicBezTo>
                    <a:pt x="5104" y="387"/>
                    <a:pt x="5056" y="315"/>
                    <a:pt x="5056" y="242"/>
                  </a:cubicBezTo>
                  <a:lnTo>
                    <a:pt x="5058" y="1"/>
                  </a:lnTo>
                  <a:close/>
                </a:path>
              </a:pathLst>
            </a:custGeom>
            <a:gradFill>
              <a:gsLst>
                <a:gs pos="0">
                  <a:schemeClr val="accent1"/>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7" name="Google Shape;3707;p63"/>
            <p:cNvSpPr/>
            <p:nvPr/>
          </p:nvSpPr>
          <p:spPr>
            <a:xfrm>
              <a:off x="3461860" y="1480272"/>
              <a:ext cx="15556" cy="166269"/>
            </a:xfrm>
            <a:custGeom>
              <a:rect b="b" l="l" r="r" t="t"/>
              <a:pathLst>
                <a:path extrusionOk="0" h="3805" w="356">
                  <a:moveTo>
                    <a:pt x="0" y="3802"/>
                  </a:moveTo>
                  <a:cubicBezTo>
                    <a:pt x="0" y="3802"/>
                    <a:pt x="0" y="3802"/>
                    <a:pt x="0" y="3803"/>
                  </a:cubicBezTo>
                  <a:lnTo>
                    <a:pt x="0" y="3802"/>
                  </a:lnTo>
                  <a:close/>
                  <a:moveTo>
                    <a:pt x="180" y="0"/>
                  </a:moveTo>
                  <a:cubicBezTo>
                    <a:pt x="86" y="0"/>
                    <a:pt x="10" y="63"/>
                    <a:pt x="10" y="140"/>
                  </a:cubicBezTo>
                  <a:lnTo>
                    <a:pt x="0" y="3802"/>
                  </a:lnTo>
                  <a:lnTo>
                    <a:pt x="0" y="3802"/>
                  </a:lnTo>
                  <a:cubicBezTo>
                    <a:pt x="1" y="3725"/>
                    <a:pt x="78" y="3663"/>
                    <a:pt x="174" y="3663"/>
                  </a:cubicBezTo>
                  <a:cubicBezTo>
                    <a:pt x="270" y="3663"/>
                    <a:pt x="347" y="3726"/>
                    <a:pt x="347" y="3804"/>
                  </a:cubicBezTo>
                  <a:lnTo>
                    <a:pt x="356" y="142"/>
                  </a:lnTo>
                  <a:cubicBezTo>
                    <a:pt x="356" y="63"/>
                    <a:pt x="279" y="0"/>
                    <a:pt x="183" y="0"/>
                  </a:cubicBezTo>
                  <a:cubicBezTo>
                    <a:pt x="182" y="0"/>
                    <a:pt x="181" y="0"/>
                    <a:pt x="18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8" name="Google Shape;3708;p63"/>
            <p:cNvSpPr/>
            <p:nvPr/>
          </p:nvSpPr>
          <p:spPr>
            <a:xfrm>
              <a:off x="3461860" y="1640289"/>
              <a:ext cx="15163" cy="12410"/>
            </a:xfrm>
            <a:custGeom>
              <a:rect b="b" l="l" r="r" t="t"/>
              <a:pathLst>
                <a:path extrusionOk="0" h="284" w="347">
                  <a:moveTo>
                    <a:pt x="174" y="1"/>
                  </a:moveTo>
                  <a:cubicBezTo>
                    <a:pt x="79" y="1"/>
                    <a:pt x="0" y="64"/>
                    <a:pt x="0" y="141"/>
                  </a:cubicBezTo>
                  <a:cubicBezTo>
                    <a:pt x="0" y="219"/>
                    <a:pt x="76" y="284"/>
                    <a:pt x="173" y="284"/>
                  </a:cubicBezTo>
                  <a:cubicBezTo>
                    <a:pt x="270" y="284"/>
                    <a:pt x="345" y="221"/>
                    <a:pt x="345" y="142"/>
                  </a:cubicBezTo>
                  <a:cubicBezTo>
                    <a:pt x="347" y="64"/>
                    <a:pt x="270" y="1"/>
                    <a:pt x="17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9" name="Google Shape;3709;p63"/>
            <p:cNvSpPr/>
            <p:nvPr/>
          </p:nvSpPr>
          <p:spPr>
            <a:xfrm>
              <a:off x="3800149" y="1279802"/>
              <a:ext cx="96353" cy="74854"/>
            </a:xfrm>
            <a:custGeom>
              <a:rect b="b" l="l" r="r" t="t"/>
              <a:pathLst>
                <a:path extrusionOk="0" h="1713" w="2205">
                  <a:moveTo>
                    <a:pt x="1757" y="0"/>
                  </a:moveTo>
                  <a:cubicBezTo>
                    <a:pt x="1727" y="0"/>
                    <a:pt x="1699" y="8"/>
                    <a:pt x="1675" y="22"/>
                  </a:cubicBezTo>
                  <a:lnTo>
                    <a:pt x="0" y="957"/>
                  </a:lnTo>
                  <a:cubicBezTo>
                    <a:pt x="10" y="952"/>
                    <a:pt x="19" y="949"/>
                    <a:pt x="28" y="946"/>
                  </a:cubicBezTo>
                  <a:cubicBezTo>
                    <a:pt x="34" y="945"/>
                    <a:pt x="40" y="940"/>
                    <a:pt x="48" y="939"/>
                  </a:cubicBezTo>
                  <a:cubicBezTo>
                    <a:pt x="57" y="937"/>
                    <a:pt x="68" y="937"/>
                    <a:pt x="79" y="937"/>
                  </a:cubicBezTo>
                  <a:cubicBezTo>
                    <a:pt x="83" y="937"/>
                    <a:pt x="88" y="936"/>
                    <a:pt x="93" y="936"/>
                  </a:cubicBezTo>
                  <a:cubicBezTo>
                    <a:pt x="95" y="936"/>
                    <a:pt x="98" y="937"/>
                    <a:pt x="100" y="937"/>
                  </a:cubicBezTo>
                  <a:cubicBezTo>
                    <a:pt x="111" y="937"/>
                    <a:pt x="125" y="942"/>
                    <a:pt x="137" y="945"/>
                  </a:cubicBezTo>
                  <a:cubicBezTo>
                    <a:pt x="145" y="946"/>
                    <a:pt x="151" y="946"/>
                    <a:pt x="157" y="948"/>
                  </a:cubicBezTo>
                  <a:cubicBezTo>
                    <a:pt x="179" y="955"/>
                    <a:pt x="199" y="965"/>
                    <a:pt x="220" y="977"/>
                  </a:cubicBezTo>
                  <a:cubicBezTo>
                    <a:pt x="391" y="1075"/>
                    <a:pt x="529" y="1315"/>
                    <a:pt x="528" y="1512"/>
                  </a:cubicBezTo>
                  <a:cubicBezTo>
                    <a:pt x="528" y="1537"/>
                    <a:pt x="526" y="1560"/>
                    <a:pt x="522" y="1580"/>
                  </a:cubicBezTo>
                  <a:cubicBezTo>
                    <a:pt x="520" y="1586"/>
                    <a:pt x="517" y="1592"/>
                    <a:pt x="517" y="1598"/>
                  </a:cubicBezTo>
                  <a:cubicBezTo>
                    <a:pt x="513" y="1611"/>
                    <a:pt x="509" y="1626"/>
                    <a:pt x="503" y="1637"/>
                  </a:cubicBezTo>
                  <a:cubicBezTo>
                    <a:pt x="500" y="1645"/>
                    <a:pt x="496" y="1649"/>
                    <a:pt x="493" y="1655"/>
                  </a:cubicBezTo>
                  <a:cubicBezTo>
                    <a:pt x="488" y="1663"/>
                    <a:pt x="482" y="1674"/>
                    <a:pt x="474" y="1680"/>
                  </a:cubicBezTo>
                  <a:cubicBezTo>
                    <a:pt x="471" y="1686"/>
                    <a:pt x="465" y="1691"/>
                    <a:pt x="460" y="1694"/>
                  </a:cubicBezTo>
                  <a:cubicBezTo>
                    <a:pt x="453" y="1700"/>
                    <a:pt x="446" y="1706"/>
                    <a:pt x="439" y="1712"/>
                  </a:cubicBezTo>
                  <a:lnTo>
                    <a:pt x="2114" y="777"/>
                  </a:lnTo>
                  <a:cubicBezTo>
                    <a:pt x="2169" y="745"/>
                    <a:pt x="2205" y="676"/>
                    <a:pt x="2205" y="579"/>
                  </a:cubicBezTo>
                  <a:cubicBezTo>
                    <a:pt x="2205" y="382"/>
                    <a:pt x="2066" y="140"/>
                    <a:pt x="1895" y="43"/>
                  </a:cubicBezTo>
                  <a:cubicBezTo>
                    <a:pt x="1846" y="14"/>
                    <a:pt x="1799" y="0"/>
                    <a:pt x="175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0" name="Google Shape;3710;p63"/>
            <p:cNvSpPr/>
            <p:nvPr/>
          </p:nvSpPr>
          <p:spPr>
            <a:xfrm>
              <a:off x="3964820" y="951388"/>
              <a:ext cx="368100" cy="51732"/>
            </a:xfrm>
            <a:custGeom>
              <a:rect b="b" l="l" r="r" t="t"/>
              <a:pathLst>
                <a:path extrusionOk="0" h="1184" w="9367">
                  <a:moveTo>
                    <a:pt x="5" y="1"/>
                  </a:moveTo>
                  <a:cubicBezTo>
                    <a:pt x="5" y="1"/>
                    <a:pt x="5" y="35"/>
                    <a:pt x="4" y="106"/>
                  </a:cubicBezTo>
                  <a:cubicBezTo>
                    <a:pt x="2" y="286"/>
                    <a:pt x="1" y="642"/>
                    <a:pt x="1" y="902"/>
                  </a:cubicBezTo>
                  <a:cubicBezTo>
                    <a:pt x="1" y="1059"/>
                    <a:pt x="1" y="1144"/>
                    <a:pt x="2" y="1144"/>
                  </a:cubicBezTo>
                  <a:lnTo>
                    <a:pt x="9362" y="1184"/>
                  </a:lnTo>
                  <a:cubicBezTo>
                    <a:pt x="9362" y="1184"/>
                    <a:pt x="9362" y="1181"/>
                    <a:pt x="9362" y="1181"/>
                  </a:cubicBezTo>
                  <a:cubicBezTo>
                    <a:pt x="9362" y="1181"/>
                    <a:pt x="9362" y="1181"/>
                    <a:pt x="9362" y="1181"/>
                  </a:cubicBezTo>
                  <a:cubicBezTo>
                    <a:pt x="9362" y="1181"/>
                    <a:pt x="9364" y="1148"/>
                    <a:pt x="9364" y="1079"/>
                  </a:cubicBezTo>
                  <a:cubicBezTo>
                    <a:pt x="9365" y="898"/>
                    <a:pt x="9367" y="545"/>
                    <a:pt x="9367" y="286"/>
                  </a:cubicBezTo>
                  <a:cubicBezTo>
                    <a:pt x="9367" y="127"/>
                    <a:pt x="9367" y="44"/>
                    <a:pt x="9365" y="44"/>
                  </a:cubicBezTo>
                  <a:cubicBezTo>
                    <a:pt x="9365" y="44"/>
                    <a:pt x="9365" y="44"/>
                    <a:pt x="9365" y="44"/>
                  </a:cubicBezTo>
                  <a:lnTo>
                    <a:pt x="9365" y="42"/>
                  </a:lnTo>
                  <a:lnTo>
                    <a:pt x="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1" name="Google Shape;3711;p63"/>
            <p:cNvSpPr/>
            <p:nvPr/>
          </p:nvSpPr>
          <p:spPr>
            <a:xfrm>
              <a:off x="3954148" y="969464"/>
              <a:ext cx="757287" cy="15602"/>
            </a:xfrm>
            <a:custGeom>
              <a:rect b="b" l="l" r="r" t="t"/>
              <a:pathLst>
                <a:path extrusionOk="0" h="357" w="7660">
                  <a:moveTo>
                    <a:pt x="142" y="1"/>
                  </a:moveTo>
                  <a:cubicBezTo>
                    <a:pt x="64" y="1"/>
                    <a:pt x="0" y="78"/>
                    <a:pt x="0" y="175"/>
                  </a:cubicBezTo>
                  <a:cubicBezTo>
                    <a:pt x="0" y="270"/>
                    <a:pt x="64" y="348"/>
                    <a:pt x="140" y="348"/>
                  </a:cubicBezTo>
                  <a:lnTo>
                    <a:pt x="7659" y="356"/>
                  </a:lnTo>
                  <a:lnTo>
                    <a:pt x="7659" y="356"/>
                  </a:lnTo>
                  <a:cubicBezTo>
                    <a:pt x="7581" y="356"/>
                    <a:pt x="7518" y="278"/>
                    <a:pt x="7518" y="182"/>
                  </a:cubicBezTo>
                  <a:cubicBezTo>
                    <a:pt x="7518" y="87"/>
                    <a:pt x="7582" y="10"/>
                    <a:pt x="7659" y="10"/>
                  </a:cubicBezTo>
                  <a:lnTo>
                    <a:pt x="142" y="1"/>
                  </a:lnTo>
                  <a:close/>
                  <a:moveTo>
                    <a:pt x="7659" y="356"/>
                  </a:moveTo>
                  <a:lnTo>
                    <a:pt x="7659" y="356"/>
                  </a:lnTo>
                  <a:cubicBezTo>
                    <a:pt x="7659" y="356"/>
                    <a:pt x="7659" y="356"/>
                    <a:pt x="7659" y="356"/>
                  </a:cubicBezTo>
                  <a:lnTo>
                    <a:pt x="7659" y="356"/>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2" name="Google Shape;3712;p63"/>
            <p:cNvSpPr/>
            <p:nvPr/>
          </p:nvSpPr>
          <p:spPr>
            <a:xfrm>
              <a:off x="4282617" y="969862"/>
              <a:ext cx="12410" cy="15207"/>
            </a:xfrm>
            <a:custGeom>
              <a:rect b="b" l="l" r="r" t="t"/>
              <a:pathLst>
                <a:path extrusionOk="0" h="348" w="284">
                  <a:moveTo>
                    <a:pt x="142" y="1"/>
                  </a:moveTo>
                  <a:cubicBezTo>
                    <a:pt x="65" y="1"/>
                    <a:pt x="2" y="78"/>
                    <a:pt x="1" y="173"/>
                  </a:cubicBezTo>
                  <a:cubicBezTo>
                    <a:pt x="1" y="269"/>
                    <a:pt x="64" y="347"/>
                    <a:pt x="142" y="347"/>
                  </a:cubicBezTo>
                  <a:cubicBezTo>
                    <a:pt x="221" y="347"/>
                    <a:pt x="284" y="270"/>
                    <a:pt x="284" y="175"/>
                  </a:cubicBezTo>
                  <a:cubicBezTo>
                    <a:pt x="284" y="79"/>
                    <a:pt x="221" y="1"/>
                    <a:pt x="142" y="1"/>
                  </a:cubicBezTo>
                  <a:close/>
                </a:path>
              </a:pathLst>
            </a:custGeom>
            <a:solidFill>
              <a:srgbClr val="B8B8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3" name="Google Shape;3713;p63"/>
            <p:cNvSpPr/>
            <p:nvPr/>
          </p:nvSpPr>
          <p:spPr>
            <a:xfrm>
              <a:off x="3961754" y="722060"/>
              <a:ext cx="717163" cy="265550"/>
            </a:xfrm>
            <a:custGeom>
              <a:rect b="b" l="l" r="r" t="t"/>
              <a:pathLst>
                <a:path extrusionOk="0" h="6077" w="16412">
                  <a:moveTo>
                    <a:pt x="11" y="4991"/>
                  </a:moveTo>
                  <a:cubicBezTo>
                    <a:pt x="13" y="4980"/>
                    <a:pt x="14" y="4969"/>
                    <a:pt x="16" y="4958"/>
                  </a:cubicBezTo>
                  <a:cubicBezTo>
                    <a:pt x="126" y="3826"/>
                    <a:pt x="926" y="2714"/>
                    <a:pt x="2418" y="1853"/>
                  </a:cubicBezTo>
                  <a:cubicBezTo>
                    <a:pt x="5629" y="1"/>
                    <a:pt x="10834" y="1"/>
                    <a:pt x="14023" y="1853"/>
                  </a:cubicBezTo>
                  <a:cubicBezTo>
                    <a:pt x="15512" y="2719"/>
                    <a:pt x="16302" y="3838"/>
                    <a:pt x="16393" y="4977"/>
                  </a:cubicBezTo>
                  <a:cubicBezTo>
                    <a:pt x="16396" y="5011"/>
                    <a:pt x="16396" y="5043"/>
                    <a:pt x="16398" y="5075"/>
                  </a:cubicBezTo>
                  <a:cubicBezTo>
                    <a:pt x="16411" y="5394"/>
                    <a:pt x="16370" y="5714"/>
                    <a:pt x="16275" y="6029"/>
                  </a:cubicBezTo>
                  <a:cubicBezTo>
                    <a:pt x="15990" y="5112"/>
                    <a:pt x="15242" y="4237"/>
                    <a:pt x="14027" y="3531"/>
                  </a:cubicBezTo>
                  <a:cubicBezTo>
                    <a:pt x="10838" y="1677"/>
                    <a:pt x="5633" y="1677"/>
                    <a:pt x="2423" y="3529"/>
                  </a:cubicBezTo>
                  <a:cubicBezTo>
                    <a:pt x="1179" y="4249"/>
                    <a:pt x="416" y="5144"/>
                    <a:pt x="133" y="6077"/>
                  </a:cubicBezTo>
                  <a:cubicBezTo>
                    <a:pt x="45" y="5795"/>
                    <a:pt x="0" y="5509"/>
                    <a:pt x="2" y="5226"/>
                  </a:cubicBezTo>
                  <a:cubicBezTo>
                    <a:pt x="2" y="5191"/>
                    <a:pt x="5" y="5152"/>
                    <a:pt x="5" y="5115"/>
                  </a:cubicBezTo>
                  <a:cubicBezTo>
                    <a:pt x="6" y="5075"/>
                    <a:pt x="8" y="5032"/>
                    <a:pt x="11" y="499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4" name="Google Shape;3714;p63"/>
            <p:cNvSpPr/>
            <p:nvPr/>
          </p:nvSpPr>
          <p:spPr>
            <a:xfrm>
              <a:off x="3925093" y="722235"/>
              <a:ext cx="788041" cy="455197"/>
            </a:xfrm>
            <a:custGeom>
              <a:rect b="b" l="l" r="r" t="t"/>
              <a:pathLst>
                <a:path extrusionOk="0" h="10417" w="18034">
                  <a:moveTo>
                    <a:pt x="9066" y="459"/>
                  </a:moveTo>
                  <a:cubicBezTo>
                    <a:pt x="11168" y="459"/>
                    <a:pt x="13267" y="922"/>
                    <a:pt x="14862" y="1849"/>
                  </a:cubicBezTo>
                  <a:cubicBezTo>
                    <a:pt x="16351" y="2715"/>
                    <a:pt x="17141" y="3834"/>
                    <a:pt x="17232" y="4971"/>
                  </a:cubicBezTo>
                  <a:cubicBezTo>
                    <a:pt x="17235" y="5005"/>
                    <a:pt x="17235" y="5039"/>
                    <a:pt x="17237" y="5071"/>
                  </a:cubicBezTo>
                  <a:cubicBezTo>
                    <a:pt x="17250" y="5390"/>
                    <a:pt x="17209" y="5710"/>
                    <a:pt x="17114" y="6025"/>
                  </a:cubicBezTo>
                  <a:cubicBezTo>
                    <a:pt x="16830" y="6955"/>
                    <a:pt x="16068" y="7851"/>
                    <a:pt x="14823" y="8569"/>
                  </a:cubicBezTo>
                  <a:cubicBezTo>
                    <a:pt x="13218" y="9496"/>
                    <a:pt x="11114" y="9959"/>
                    <a:pt x="9012" y="9959"/>
                  </a:cubicBezTo>
                  <a:cubicBezTo>
                    <a:pt x="6911" y="9959"/>
                    <a:pt x="4813" y="9496"/>
                    <a:pt x="3219" y="8571"/>
                  </a:cubicBezTo>
                  <a:cubicBezTo>
                    <a:pt x="2004" y="7863"/>
                    <a:pt x="1256" y="6988"/>
                    <a:pt x="972" y="6071"/>
                  </a:cubicBezTo>
                  <a:cubicBezTo>
                    <a:pt x="884" y="5791"/>
                    <a:pt x="839" y="5505"/>
                    <a:pt x="841" y="5222"/>
                  </a:cubicBezTo>
                  <a:cubicBezTo>
                    <a:pt x="841" y="5185"/>
                    <a:pt x="844" y="5148"/>
                    <a:pt x="844" y="5111"/>
                  </a:cubicBezTo>
                  <a:cubicBezTo>
                    <a:pt x="845" y="5071"/>
                    <a:pt x="847" y="5028"/>
                    <a:pt x="850" y="4987"/>
                  </a:cubicBezTo>
                  <a:cubicBezTo>
                    <a:pt x="852" y="4976"/>
                    <a:pt x="853" y="4965"/>
                    <a:pt x="855" y="4954"/>
                  </a:cubicBezTo>
                  <a:cubicBezTo>
                    <a:pt x="965" y="3822"/>
                    <a:pt x="1765" y="2710"/>
                    <a:pt x="3257" y="1847"/>
                  </a:cubicBezTo>
                  <a:cubicBezTo>
                    <a:pt x="4862" y="922"/>
                    <a:pt x="6965" y="459"/>
                    <a:pt x="9066" y="459"/>
                  </a:cubicBezTo>
                  <a:close/>
                  <a:moveTo>
                    <a:pt x="9070" y="0"/>
                  </a:moveTo>
                  <a:cubicBezTo>
                    <a:pt x="6767" y="0"/>
                    <a:pt x="4460" y="509"/>
                    <a:pt x="2700" y="1526"/>
                  </a:cubicBezTo>
                  <a:cubicBezTo>
                    <a:pt x="882" y="2575"/>
                    <a:pt x="1" y="3965"/>
                    <a:pt x="53" y="5345"/>
                  </a:cubicBezTo>
                  <a:cubicBezTo>
                    <a:pt x="56" y="5388"/>
                    <a:pt x="56" y="5430"/>
                    <a:pt x="59" y="5473"/>
                  </a:cubicBezTo>
                  <a:cubicBezTo>
                    <a:pt x="61" y="5491"/>
                    <a:pt x="64" y="5510"/>
                    <a:pt x="66" y="5528"/>
                  </a:cubicBezTo>
                  <a:cubicBezTo>
                    <a:pt x="189" y="6754"/>
                    <a:pt x="1050" y="7958"/>
                    <a:pt x="2659" y="8894"/>
                  </a:cubicBezTo>
                  <a:cubicBezTo>
                    <a:pt x="4406" y="9909"/>
                    <a:pt x="6706" y="10417"/>
                    <a:pt x="9009" y="10417"/>
                  </a:cubicBezTo>
                  <a:cubicBezTo>
                    <a:pt x="11313" y="10417"/>
                    <a:pt x="13620" y="9908"/>
                    <a:pt x="15380" y="8892"/>
                  </a:cubicBezTo>
                  <a:cubicBezTo>
                    <a:pt x="17038" y="7937"/>
                    <a:pt x="17920" y="6697"/>
                    <a:pt x="18021" y="5440"/>
                  </a:cubicBezTo>
                  <a:cubicBezTo>
                    <a:pt x="18024" y="5405"/>
                    <a:pt x="18026" y="5370"/>
                    <a:pt x="18027" y="5333"/>
                  </a:cubicBezTo>
                  <a:cubicBezTo>
                    <a:pt x="18029" y="5288"/>
                    <a:pt x="18032" y="5242"/>
                    <a:pt x="18032" y="5196"/>
                  </a:cubicBezTo>
                  <a:cubicBezTo>
                    <a:pt x="18033" y="3865"/>
                    <a:pt x="17164" y="2536"/>
                    <a:pt x="15423" y="1526"/>
                  </a:cubicBezTo>
                  <a:cubicBezTo>
                    <a:pt x="13675" y="509"/>
                    <a:pt x="11374" y="0"/>
                    <a:pt x="907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5" name="Google Shape;3715;p63"/>
            <p:cNvSpPr/>
            <p:nvPr/>
          </p:nvSpPr>
          <p:spPr>
            <a:xfrm>
              <a:off x="4309447" y="773097"/>
              <a:ext cx="15556" cy="166269"/>
            </a:xfrm>
            <a:custGeom>
              <a:rect b="b" l="l" r="r" t="t"/>
              <a:pathLst>
                <a:path extrusionOk="0" h="3805" w="356">
                  <a:moveTo>
                    <a:pt x="0" y="3802"/>
                  </a:moveTo>
                  <a:cubicBezTo>
                    <a:pt x="0" y="3802"/>
                    <a:pt x="0" y="3802"/>
                    <a:pt x="0" y="3803"/>
                  </a:cubicBezTo>
                  <a:lnTo>
                    <a:pt x="0" y="3802"/>
                  </a:lnTo>
                  <a:close/>
                  <a:moveTo>
                    <a:pt x="183" y="0"/>
                  </a:moveTo>
                  <a:cubicBezTo>
                    <a:pt x="88" y="0"/>
                    <a:pt x="10" y="62"/>
                    <a:pt x="10" y="140"/>
                  </a:cubicBezTo>
                  <a:lnTo>
                    <a:pt x="0" y="3802"/>
                  </a:lnTo>
                  <a:lnTo>
                    <a:pt x="0" y="3802"/>
                  </a:lnTo>
                  <a:cubicBezTo>
                    <a:pt x="1" y="3725"/>
                    <a:pt x="78" y="3663"/>
                    <a:pt x="174" y="3663"/>
                  </a:cubicBezTo>
                  <a:cubicBezTo>
                    <a:pt x="270" y="3663"/>
                    <a:pt x="347" y="3727"/>
                    <a:pt x="347" y="3804"/>
                  </a:cubicBezTo>
                  <a:lnTo>
                    <a:pt x="356" y="140"/>
                  </a:lnTo>
                  <a:cubicBezTo>
                    <a:pt x="356" y="65"/>
                    <a:pt x="279" y="0"/>
                    <a:pt x="18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6" name="Google Shape;3716;p63"/>
            <p:cNvSpPr/>
            <p:nvPr/>
          </p:nvSpPr>
          <p:spPr>
            <a:xfrm>
              <a:off x="4309447" y="933114"/>
              <a:ext cx="15163" cy="12366"/>
            </a:xfrm>
            <a:custGeom>
              <a:rect b="b" l="l" r="r" t="t"/>
              <a:pathLst>
                <a:path extrusionOk="0" h="283" w="347">
                  <a:moveTo>
                    <a:pt x="174" y="1"/>
                  </a:moveTo>
                  <a:cubicBezTo>
                    <a:pt x="79" y="1"/>
                    <a:pt x="0" y="64"/>
                    <a:pt x="0" y="141"/>
                  </a:cubicBezTo>
                  <a:cubicBezTo>
                    <a:pt x="0" y="217"/>
                    <a:pt x="77" y="282"/>
                    <a:pt x="173" y="282"/>
                  </a:cubicBezTo>
                  <a:cubicBezTo>
                    <a:pt x="174" y="282"/>
                    <a:pt x="175" y="282"/>
                    <a:pt x="176" y="282"/>
                  </a:cubicBezTo>
                  <a:cubicBezTo>
                    <a:pt x="271" y="282"/>
                    <a:pt x="345" y="218"/>
                    <a:pt x="345" y="142"/>
                  </a:cubicBezTo>
                  <a:cubicBezTo>
                    <a:pt x="347" y="65"/>
                    <a:pt x="270" y="1"/>
                    <a:pt x="174" y="1"/>
                  </a:cubicBezTo>
                  <a:close/>
                </a:path>
              </a:pathLst>
            </a:custGeom>
            <a:solidFill>
              <a:srgbClr val="B8B8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7" name="Google Shape;3717;p63"/>
            <p:cNvSpPr/>
            <p:nvPr/>
          </p:nvSpPr>
          <p:spPr>
            <a:xfrm>
              <a:off x="4270775" y="929399"/>
              <a:ext cx="93163" cy="104918"/>
            </a:xfrm>
            <a:custGeom>
              <a:rect b="b" l="l" r="r" t="t"/>
              <a:pathLst>
                <a:path extrusionOk="0" h="2401" w="2132">
                  <a:moveTo>
                    <a:pt x="1" y="6"/>
                  </a:moveTo>
                  <a:cubicBezTo>
                    <a:pt x="1" y="6"/>
                    <a:pt x="1" y="6"/>
                    <a:pt x="1" y="6"/>
                  </a:cubicBezTo>
                  <a:lnTo>
                    <a:pt x="1" y="6"/>
                  </a:lnTo>
                  <a:lnTo>
                    <a:pt x="1" y="6"/>
                  </a:lnTo>
                  <a:close/>
                  <a:moveTo>
                    <a:pt x="2125" y="1"/>
                  </a:moveTo>
                  <a:lnTo>
                    <a:pt x="2125" y="3"/>
                  </a:lnTo>
                  <a:cubicBezTo>
                    <a:pt x="2125" y="13"/>
                    <a:pt x="2122" y="24"/>
                    <a:pt x="2121" y="35"/>
                  </a:cubicBezTo>
                  <a:cubicBezTo>
                    <a:pt x="2121" y="44"/>
                    <a:pt x="2121" y="53"/>
                    <a:pt x="2119" y="63"/>
                  </a:cubicBezTo>
                  <a:cubicBezTo>
                    <a:pt x="2118" y="73"/>
                    <a:pt x="2114" y="84"/>
                    <a:pt x="2111" y="95"/>
                  </a:cubicBezTo>
                  <a:cubicBezTo>
                    <a:pt x="2108" y="102"/>
                    <a:pt x="2107" y="112"/>
                    <a:pt x="2104" y="121"/>
                  </a:cubicBezTo>
                  <a:cubicBezTo>
                    <a:pt x="2101" y="132"/>
                    <a:pt x="2096" y="142"/>
                    <a:pt x="2091" y="153"/>
                  </a:cubicBezTo>
                  <a:cubicBezTo>
                    <a:pt x="2087" y="162"/>
                    <a:pt x="2084" y="170"/>
                    <a:pt x="2081" y="179"/>
                  </a:cubicBezTo>
                  <a:cubicBezTo>
                    <a:pt x="2074" y="189"/>
                    <a:pt x="2067" y="199"/>
                    <a:pt x="2061" y="209"/>
                  </a:cubicBezTo>
                  <a:cubicBezTo>
                    <a:pt x="2056" y="218"/>
                    <a:pt x="2051" y="227"/>
                    <a:pt x="2047" y="236"/>
                  </a:cubicBezTo>
                  <a:cubicBezTo>
                    <a:pt x="2038" y="246"/>
                    <a:pt x="2030" y="256"/>
                    <a:pt x="2021" y="267"/>
                  </a:cubicBezTo>
                  <a:cubicBezTo>
                    <a:pt x="2014" y="273"/>
                    <a:pt x="2010" y="282"/>
                    <a:pt x="2002" y="290"/>
                  </a:cubicBezTo>
                  <a:cubicBezTo>
                    <a:pt x="1991" y="301"/>
                    <a:pt x="1981" y="312"/>
                    <a:pt x="1970" y="321"/>
                  </a:cubicBezTo>
                  <a:cubicBezTo>
                    <a:pt x="1961" y="329"/>
                    <a:pt x="1956" y="336"/>
                    <a:pt x="1947" y="342"/>
                  </a:cubicBezTo>
                  <a:cubicBezTo>
                    <a:pt x="1936" y="353"/>
                    <a:pt x="1921" y="364"/>
                    <a:pt x="1908" y="373"/>
                  </a:cubicBezTo>
                  <a:cubicBezTo>
                    <a:pt x="1901" y="381"/>
                    <a:pt x="1893" y="387"/>
                    <a:pt x="1885" y="392"/>
                  </a:cubicBezTo>
                  <a:cubicBezTo>
                    <a:pt x="1862" y="410"/>
                    <a:pt x="1838" y="426"/>
                    <a:pt x="1811" y="439"/>
                  </a:cubicBezTo>
                  <a:cubicBezTo>
                    <a:pt x="1603" y="560"/>
                    <a:pt x="1332" y="620"/>
                    <a:pt x="1061" y="620"/>
                  </a:cubicBezTo>
                  <a:cubicBezTo>
                    <a:pt x="789" y="620"/>
                    <a:pt x="517" y="560"/>
                    <a:pt x="310" y="439"/>
                  </a:cubicBezTo>
                  <a:cubicBezTo>
                    <a:pt x="284" y="426"/>
                    <a:pt x="259" y="410"/>
                    <a:pt x="238" y="392"/>
                  </a:cubicBezTo>
                  <a:cubicBezTo>
                    <a:pt x="232" y="389"/>
                    <a:pt x="227" y="386"/>
                    <a:pt x="221" y="379"/>
                  </a:cubicBezTo>
                  <a:cubicBezTo>
                    <a:pt x="206" y="367"/>
                    <a:pt x="189" y="356"/>
                    <a:pt x="175" y="342"/>
                  </a:cubicBezTo>
                  <a:cubicBezTo>
                    <a:pt x="169" y="338"/>
                    <a:pt x="162" y="330"/>
                    <a:pt x="156" y="326"/>
                  </a:cubicBezTo>
                  <a:cubicBezTo>
                    <a:pt x="144" y="315"/>
                    <a:pt x="132" y="302"/>
                    <a:pt x="121" y="290"/>
                  </a:cubicBezTo>
                  <a:cubicBezTo>
                    <a:pt x="115" y="284"/>
                    <a:pt x="110" y="278"/>
                    <a:pt x="106" y="272"/>
                  </a:cubicBezTo>
                  <a:cubicBezTo>
                    <a:pt x="96" y="258"/>
                    <a:pt x="87" y="247"/>
                    <a:pt x="78" y="236"/>
                  </a:cubicBezTo>
                  <a:cubicBezTo>
                    <a:pt x="73" y="229"/>
                    <a:pt x="69" y="221"/>
                    <a:pt x="64" y="213"/>
                  </a:cubicBezTo>
                  <a:cubicBezTo>
                    <a:pt x="56" y="201"/>
                    <a:pt x="50" y="190"/>
                    <a:pt x="44" y="179"/>
                  </a:cubicBezTo>
                  <a:cubicBezTo>
                    <a:pt x="39" y="172"/>
                    <a:pt x="36" y="162"/>
                    <a:pt x="33" y="153"/>
                  </a:cubicBezTo>
                  <a:cubicBezTo>
                    <a:pt x="29" y="142"/>
                    <a:pt x="24" y="133"/>
                    <a:pt x="19" y="122"/>
                  </a:cubicBezTo>
                  <a:cubicBezTo>
                    <a:pt x="18" y="115"/>
                    <a:pt x="15" y="106"/>
                    <a:pt x="13" y="96"/>
                  </a:cubicBezTo>
                  <a:cubicBezTo>
                    <a:pt x="10" y="86"/>
                    <a:pt x="7" y="75"/>
                    <a:pt x="6" y="64"/>
                  </a:cubicBezTo>
                  <a:cubicBezTo>
                    <a:pt x="4" y="55"/>
                    <a:pt x="4" y="46"/>
                    <a:pt x="4" y="36"/>
                  </a:cubicBezTo>
                  <a:cubicBezTo>
                    <a:pt x="3" y="27"/>
                    <a:pt x="1" y="17"/>
                    <a:pt x="1" y="6"/>
                  </a:cubicBezTo>
                  <a:lnTo>
                    <a:pt x="1" y="6"/>
                  </a:lnTo>
                  <a:lnTo>
                    <a:pt x="7" y="1788"/>
                  </a:lnTo>
                  <a:cubicBezTo>
                    <a:pt x="9" y="1944"/>
                    <a:pt x="112" y="2101"/>
                    <a:pt x="318" y="2221"/>
                  </a:cubicBezTo>
                  <a:cubicBezTo>
                    <a:pt x="525" y="2341"/>
                    <a:pt x="796" y="2401"/>
                    <a:pt x="1067" y="2401"/>
                  </a:cubicBezTo>
                  <a:cubicBezTo>
                    <a:pt x="1338" y="2401"/>
                    <a:pt x="1610" y="2341"/>
                    <a:pt x="1818" y="2221"/>
                  </a:cubicBezTo>
                  <a:cubicBezTo>
                    <a:pt x="2027" y="2099"/>
                    <a:pt x="2131" y="1942"/>
                    <a:pt x="2131" y="1784"/>
                  </a:cubicBezTo>
                  <a:lnTo>
                    <a:pt x="2125"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8" name="Google Shape;3718;p63"/>
            <p:cNvSpPr/>
            <p:nvPr/>
          </p:nvSpPr>
          <p:spPr>
            <a:xfrm>
              <a:off x="4273747" y="906109"/>
              <a:ext cx="86477" cy="47019"/>
            </a:xfrm>
            <a:custGeom>
              <a:rect b="b" l="l" r="r" t="t"/>
              <a:pathLst>
                <a:path extrusionOk="0" h="1076" w="1979">
                  <a:moveTo>
                    <a:pt x="997" y="0"/>
                  </a:moveTo>
                  <a:cubicBezTo>
                    <a:pt x="727" y="0"/>
                    <a:pt x="474" y="60"/>
                    <a:pt x="285" y="169"/>
                  </a:cubicBezTo>
                  <a:lnTo>
                    <a:pt x="285" y="171"/>
                  </a:lnTo>
                  <a:cubicBezTo>
                    <a:pt x="101" y="277"/>
                    <a:pt x="1" y="422"/>
                    <a:pt x="13" y="563"/>
                  </a:cubicBezTo>
                  <a:lnTo>
                    <a:pt x="14" y="576"/>
                  </a:lnTo>
                  <a:lnTo>
                    <a:pt x="14" y="585"/>
                  </a:lnTo>
                  <a:cubicBezTo>
                    <a:pt x="16" y="589"/>
                    <a:pt x="18" y="594"/>
                    <a:pt x="18" y="600"/>
                  </a:cubicBezTo>
                  <a:lnTo>
                    <a:pt x="21" y="609"/>
                  </a:lnTo>
                  <a:lnTo>
                    <a:pt x="24" y="622"/>
                  </a:lnTo>
                  <a:cubicBezTo>
                    <a:pt x="25" y="625"/>
                    <a:pt x="25" y="628"/>
                    <a:pt x="27" y="632"/>
                  </a:cubicBezTo>
                  <a:cubicBezTo>
                    <a:pt x="28" y="635"/>
                    <a:pt x="30" y="642"/>
                    <a:pt x="31" y="646"/>
                  </a:cubicBezTo>
                  <a:lnTo>
                    <a:pt x="38" y="657"/>
                  </a:lnTo>
                  <a:lnTo>
                    <a:pt x="42" y="668"/>
                  </a:lnTo>
                  <a:cubicBezTo>
                    <a:pt x="42" y="672"/>
                    <a:pt x="44" y="675"/>
                    <a:pt x="45" y="677"/>
                  </a:cubicBezTo>
                  <a:cubicBezTo>
                    <a:pt x="48" y="683"/>
                    <a:pt x="53" y="691"/>
                    <a:pt x="56" y="695"/>
                  </a:cubicBezTo>
                  <a:lnTo>
                    <a:pt x="62" y="705"/>
                  </a:lnTo>
                  <a:lnTo>
                    <a:pt x="68" y="715"/>
                  </a:lnTo>
                  <a:cubicBezTo>
                    <a:pt x="70" y="719"/>
                    <a:pt x="71" y="722"/>
                    <a:pt x="74" y="725"/>
                  </a:cubicBezTo>
                  <a:cubicBezTo>
                    <a:pt x="79" y="734"/>
                    <a:pt x="85" y="739"/>
                    <a:pt x="91" y="748"/>
                  </a:cubicBezTo>
                  <a:lnTo>
                    <a:pt x="98" y="754"/>
                  </a:lnTo>
                  <a:lnTo>
                    <a:pt x="107" y="765"/>
                  </a:lnTo>
                  <a:lnTo>
                    <a:pt x="111" y="771"/>
                  </a:lnTo>
                  <a:cubicBezTo>
                    <a:pt x="119" y="780"/>
                    <a:pt x="128" y="788"/>
                    <a:pt x="136" y="797"/>
                  </a:cubicBezTo>
                  <a:lnTo>
                    <a:pt x="142" y="802"/>
                  </a:lnTo>
                  <a:lnTo>
                    <a:pt x="153" y="812"/>
                  </a:lnTo>
                  <a:lnTo>
                    <a:pt x="159" y="817"/>
                  </a:lnTo>
                  <a:cubicBezTo>
                    <a:pt x="171" y="829"/>
                    <a:pt x="185" y="840"/>
                    <a:pt x="201" y="851"/>
                  </a:cubicBezTo>
                  <a:lnTo>
                    <a:pt x="214" y="863"/>
                  </a:lnTo>
                  <a:cubicBezTo>
                    <a:pt x="236" y="879"/>
                    <a:pt x="258" y="892"/>
                    <a:pt x="282" y="905"/>
                  </a:cubicBezTo>
                  <a:cubicBezTo>
                    <a:pt x="470" y="1014"/>
                    <a:pt x="724" y="1075"/>
                    <a:pt x="993" y="1075"/>
                  </a:cubicBezTo>
                  <a:cubicBezTo>
                    <a:pt x="1262" y="1075"/>
                    <a:pt x="1516" y="1015"/>
                    <a:pt x="1705" y="905"/>
                  </a:cubicBezTo>
                  <a:cubicBezTo>
                    <a:pt x="1728" y="891"/>
                    <a:pt x="1751" y="877"/>
                    <a:pt x="1773" y="863"/>
                  </a:cubicBezTo>
                  <a:cubicBezTo>
                    <a:pt x="1776" y="860"/>
                    <a:pt x="1779" y="857"/>
                    <a:pt x="1782" y="854"/>
                  </a:cubicBezTo>
                  <a:lnTo>
                    <a:pt x="1793" y="845"/>
                  </a:lnTo>
                  <a:lnTo>
                    <a:pt x="1802" y="839"/>
                  </a:lnTo>
                  <a:cubicBezTo>
                    <a:pt x="1811" y="832"/>
                    <a:pt x="1820" y="825"/>
                    <a:pt x="1830" y="819"/>
                  </a:cubicBezTo>
                  <a:cubicBezTo>
                    <a:pt x="1833" y="814"/>
                    <a:pt x="1836" y="812"/>
                    <a:pt x="1839" y="808"/>
                  </a:cubicBezTo>
                  <a:lnTo>
                    <a:pt x="1848" y="799"/>
                  </a:lnTo>
                  <a:lnTo>
                    <a:pt x="1857" y="792"/>
                  </a:lnTo>
                  <a:cubicBezTo>
                    <a:pt x="1863" y="785"/>
                    <a:pt x="1870" y="777"/>
                    <a:pt x="1876" y="771"/>
                  </a:cubicBezTo>
                  <a:cubicBezTo>
                    <a:pt x="1880" y="768"/>
                    <a:pt x="1882" y="765"/>
                    <a:pt x="1885" y="760"/>
                  </a:cubicBezTo>
                  <a:lnTo>
                    <a:pt x="1893" y="749"/>
                  </a:lnTo>
                  <a:lnTo>
                    <a:pt x="1900" y="742"/>
                  </a:lnTo>
                  <a:cubicBezTo>
                    <a:pt x="1906" y="734"/>
                    <a:pt x="1911" y="729"/>
                    <a:pt x="1914" y="723"/>
                  </a:cubicBezTo>
                  <a:cubicBezTo>
                    <a:pt x="1917" y="720"/>
                    <a:pt x="1919" y="717"/>
                    <a:pt x="1922" y="712"/>
                  </a:cubicBezTo>
                  <a:lnTo>
                    <a:pt x="1928" y="702"/>
                  </a:lnTo>
                  <a:lnTo>
                    <a:pt x="1934" y="692"/>
                  </a:lnTo>
                  <a:cubicBezTo>
                    <a:pt x="1937" y="688"/>
                    <a:pt x="1940" y="682"/>
                    <a:pt x="1943" y="675"/>
                  </a:cubicBezTo>
                  <a:cubicBezTo>
                    <a:pt x="1946" y="674"/>
                    <a:pt x="1946" y="671"/>
                    <a:pt x="1948" y="666"/>
                  </a:cubicBezTo>
                  <a:lnTo>
                    <a:pt x="1953" y="655"/>
                  </a:lnTo>
                  <a:lnTo>
                    <a:pt x="1957" y="646"/>
                  </a:lnTo>
                  <a:cubicBezTo>
                    <a:pt x="1959" y="640"/>
                    <a:pt x="1962" y="635"/>
                    <a:pt x="1963" y="629"/>
                  </a:cubicBezTo>
                  <a:cubicBezTo>
                    <a:pt x="1965" y="626"/>
                    <a:pt x="1965" y="623"/>
                    <a:pt x="1965" y="619"/>
                  </a:cubicBezTo>
                  <a:lnTo>
                    <a:pt x="1970" y="608"/>
                  </a:lnTo>
                  <a:lnTo>
                    <a:pt x="1971" y="597"/>
                  </a:lnTo>
                  <a:cubicBezTo>
                    <a:pt x="1973" y="592"/>
                    <a:pt x="1974" y="588"/>
                    <a:pt x="1976" y="582"/>
                  </a:cubicBezTo>
                  <a:cubicBezTo>
                    <a:pt x="1976" y="579"/>
                    <a:pt x="1976" y="576"/>
                    <a:pt x="1976" y="572"/>
                  </a:cubicBezTo>
                  <a:lnTo>
                    <a:pt x="1976" y="560"/>
                  </a:lnTo>
                  <a:lnTo>
                    <a:pt x="1977" y="551"/>
                  </a:lnTo>
                  <a:cubicBezTo>
                    <a:pt x="1979" y="546"/>
                    <a:pt x="1979" y="540"/>
                    <a:pt x="1979" y="536"/>
                  </a:cubicBezTo>
                  <a:cubicBezTo>
                    <a:pt x="1979" y="402"/>
                    <a:pt x="1883" y="271"/>
                    <a:pt x="1710" y="169"/>
                  </a:cubicBezTo>
                  <a:cubicBezTo>
                    <a:pt x="1522" y="60"/>
                    <a:pt x="1267" y="0"/>
                    <a:pt x="99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9" name="Google Shape;3719;p63"/>
            <p:cNvSpPr/>
            <p:nvPr/>
          </p:nvSpPr>
          <p:spPr>
            <a:xfrm>
              <a:off x="4270207" y="902657"/>
              <a:ext cx="93469" cy="53835"/>
            </a:xfrm>
            <a:custGeom>
              <a:rect b="b" l="l" r="r" t="t"/>
              <a:pathLst>
                <a:path extrusionOk="0" h="1232" w="2139">
                  <a:moveTo>
                    <a:pt x="1078" y="79"/>
                  </a:moveTo>
                  <a:cubicBezTo>
                    <a:pt x="1348" y="79"/>
                    <a:pt x="1601" y="139"/>
                    <a:pt x="1791" y="248"/>
                  </a:cubicBezTo>
                  <a:cubicBezTo>
                    <a:pt x="1964" y="350"/>
                    <a:pt x="2060" y="481"/>
                    <a:pt x="2060" y="615"/>
                  </a:cubicBezTo>
                  <a:cubicBezTo>
                    <a:pt x="2060" y="619"/>
                    <a:pt x="2060" y="625"/>
                    <a:pt x="2058" y="630"/>
                  </a:cubicBezTo>
                  <a:lnTo>
                    <a:pt x="2057" y="639"/>
                  </a:lnTo>
                  <a:lnTo>
                    <a:pt x="2057" y="651"/>
                  </a:lnTo>
                  <a:cubicBezTo>
                    <a:pt x="2057" y="655"/>
                    <a:pt x="2057" y="658"/>
                    <a:pt x="2055" y="661"/>
                  </a:cubicBezTo>
                  <a:cubicBezTo>
                    <a:pt x="2055" y="667"/>
                    <a:pt x="2054" y="671"/>
                    <a:pt x="2052" y="676"/>
                  </a:cubicBezTo>
                  <a:lnTo>
                    <a:pt x="2051" y="687"/>
                  </a:lnTo>
                  <a:lnTo>
                    <a:pt x="2046" y="698"/>
                  </a:lnTo>
                  <a:cubicBezTo>
                    <a:pt x="2046" y="702"/>
                    <a:pt x="2044" y="705"/>
                    <a:pt x="2044" y="708"/>
                  </a:cubicBezTo>
                  <a:cubicBezTo>
                    <a:pt x="2043" y="714"/>
                    <a:pt x="2040" y="719"/>
                    <a:pt x="2038" y="725"/>
                  </a:cubicBezTo>
                  <a:lnTo>
                    <a:pt x="2034" y="734"/>
                  </a:lnTo>
                  <a:lnTo>
                    <a:pt x="2029" y="745"/>
                  </a:lnTo>
                  <a:cubicBezTo>
                    <a:pt x="2027" y="750"/>
                    <a:pt x="2026" y="753"/>
                    <a:pt x="2024" y="754"/>
                  </a:cubicBezTo>
                  <a:cubicBezTo>
                    <a:pt x="2021" y="761"/>
                    <a:pt x="2018" y="767"/>
                    <a:pt x="2015" y="771"/>
                  </a:cubicBezTo>
                  <a:lnTo>
                    <a:pt x="2007" y="781"/>
                  </a:lnTo>
                  <a:lnTo>
                    <a:pt x="2003" y="791"/>
                  </a:lnTo>
                  <a:cubicBezTo>
                    <a:pt x="2000" y="796"/>
                    <a:pt x="1998" y="799"/>
                    <a:pt x="1995" y="802"/>
                  </a:cubicBezTo>
                  <a:cubicBezTo>
                    <a:pt x="1992" y="808"/>
                    <a:pt x="1987" y="813"/>
                    <a:pt x="1981" y="821"/>
                  </a:cubicBezTo>
                  <a:lnTo>
                    <a:pt x="1974" y="828"/>
                  </a:lnTo>
                  <a:lnTo>
                    <a:pt x="1966" y="839"/>
                  </a:lnTo>
                  <a:cubicBezTo>
                    <a:pt x="1963" y="844"/>
                    <a:pt x="1961" y="847"/>
                    <a:pt x="1957" y="850"/>
                  </a:cubicBezTo>
                  <a:cubicBezTo>
                    <a:pt x="1951" y="856"/>
                    <a:pt x="1944" y="864"/>
                    <a:pt x="1938" y="871"/>
                  </a:cubicBezTo>
                  <a:lnTo>
                    <a:pt x="1929" y="878"/>
                  </a:lnTo>
                  <a:lnTo>
                    <a:pt x="1918" y="887"/>
                  </a:lnTo>
                  <a:cubicBezTo>
                    <a:pt x="1917" y="891"/>
                    <a:pt x="1914" y="893"/>
                    <a:pt x="1911" y="898"/>
                  </a:cubicBezTo>
                  <a:cubicBezTo>
                    <a:pt x="1901" y="904"/>
                    <a:pt x="1892" y="911"/>
                    <a:pt x="1883" y="918"/>
                  </a:cubicBezTo>
                  <a:lnTo>
                    <a:pt x="1874" y="924"/>
                  </a:lnTo>
                  <a:lnTo>
                    <a:pt x="1863" y="933"/>
                  </a:lnTo>
                  <a:cubicBezTo>
                    <a:pt x="1860" y="936"/>
                    <a:pt x="1857" y="939"/>
                    <a:pt x="1854" y="942"/>
                  </a:cubicBezTo>
                  <a:cubicBezTo>
                    <a:pt x="1832" y="956"/>
                    <a:pt x="1809" y="970"/>
                    <a:pt x="1786" y="984"/>
                  </a:cubicBezTo>
                  <a:cubicBezTo>
                    <a:pt x="1595" y="1094"/>
                    <a:pt x="1343" y="1154"/>
                    <a:pt x="1074" y="1154"/>
                  </a:cubicBezTo>
                  <a:cubicBezTo>
                    <a:pt x="803" y="1154"/>
                    <a:pt x="551" y="1093"/>
                    <a:pt x="363" y="984"/>
                  </a:cubicBezTo>
                  <a:cubicBezTo>
                    <a:pt x="339" y="971"/>
                    <a:pt x="317" y="958"/>
                    <a:pt x="295" y="942"/>
                  </a:cubicBezTo>
                  <a:lnTo>
                    <a:pt x="282" y="930"/>
                  </a:lnTo>
                  <a:cubicBezTo>
                    <a:pt x="266" y="919"/>
                    <a:pt x="252" y="908"/>
                    <a:pt x="239" y="896"/>
                  </a:cubicBezTo>
                  <a:lnTo>
                    <a:pt x="232" y="891"/>
                  </a:lnTo>
                  <a:lnTo>
                    <a:pt x="223" y="881"/>
                  </a:lnTo>
                  <a:lnTo>
                    <a:pt x="217" y="876"/>
                  </a:lnTo>
                  <a:cubicBezTo>
                    <a:pt x="208" y="867"/>
                    <a:pt x="200" y="859"/>
                    <a:pt x="192" y="850"/>
                  </a:cubicBezTo>
                  <a:lnTo>
                    <a:pt x="186" y="844"/>
                  </a:lnTo>
                  <a:lnTo>
                    <a:pt x="179" y="833"/>
                  </a:lnTo>
                  <a:lnTo>
                    <a:pt x="172" y="827"/>
                  </a:lnTo>
                  <a:cubicBezTo>
                    <a:pt x="166" y="818"/>
                    <a:pt x="160" y="813"/>
                    <a:pt x="155" y="804"/>
                  </a:cubicBezTo>
                  <a:cubicBezTo>
                    <a:pt x="152" y="801"/>
                    <a:pt x="151" y="798"/>
                    <a:pt x="149" y="794"/>
                  </a:cubicBezTo>
                  <a:lnTo>
                    <a:pt x="143" y="784"/>
                  </a:lnTo>
                  <a:lnTo>
                    <a:pt x="137" y="774"/>
                  </a:lnTo>
                  <a:cubicBezTo>
                    <a:pt x="134" y="770"/>
                    <a:pt x="129" y="762"/>
                    <a:pt x="126" y="756"/>
                  </a:cubicBezTo>
                  <a:cubicBezTo>
                    <a:pt x="125" y="754"/>
                    <a:pt x="123" y="751"/>
                    <a:pt x="123" y="747"/>
                  </a:cubicBezTo>
                  <a:lnTo>
                    <a:pt x="117" y="736"/>
                  </a:lnTo>
                  <a:lnTo>
                    <a:pt x="112" y="725"/>
                  </a:lnTo>
                  <a:cubicBezTo>
                    <a:pt x="111" y="721"/>
                    <a:pt x="109" y="714"/>
                    <a:pt x="106" y="711"/>
                  </a:cubicBezTo>
                  <a:cubicBezTo>
                    <a:pt x="106" y="707"/>
                    <a:pt x="105" y="704"/>
                    <a:pt x="105" y="701"/>
                  </a:cubicBezTo>
                  <a:lnTo>
                    <a:pt x="102" y="688"/>
                  </a:lnTo>
                  <a:lnTo>
                    <a:pt x="99" y="679"/>
                  </a:lnTo>
                  <a:cubicBezTo>
                    <a:pt x="97" y="673"/>
                    <a:pt x="97" y="668"/>
                    <a:pt x="95" y="664"/>
                  </a:cubicBezTo>
                  <a:lnTo>
                    <a:pt x="95" y="655"/>
                  </a:lnTo>
                  <a:lnTo>
                    <a:pt x="94" y="642"/>
                  </a:lnTo>
                  <a:cubicBezTo>
                    <a:pt x="82" y="499"/>
                    <a:pt x="180" y="356"/>
                    <a:pt x="366" y="248"/>
                  </a:cubicBezTo>
                  <a:cubicBezTo>
                    <a:pt x="555" y="139"/>
                    <a:pt x="808" y="79"/>
                    <a:pt x="1078" y="79"/>
                  </a:cubicBezTo>
                  <a:close/>
                  <a:moveTo>
                    <a:pt x="1078" y="1"/>
                  </a:moveTo>
                  <a:cubicBezTo>
                    <a:pt x="806" y="1"/>
                    <a:pt x="534" y="61"/>
                    <a:pt x="326" y="181"/>
                  </a:cubicBezTo>
                  <a:cubicBezTo>
                    <a:pt x="105" y="308"/>
                    <a:pt x="0" y="481"/>
                    <a:pt x="17" y="648"/>
                  </a:cubicBezTo>
                  <a:cubicBezTo>
                    <a:pt x="17" y="658"/>
                    <a:pt x="17" y="667"/>
                    <a:pt x="19" y="676"/>
                  </a:cubicBezTo>
                  <a:cubicBezTo>
                    <a:pt x="20" y="687"/>
                    <a:pt x="23" y="698"/>
                    <a:pt x="26" y="708"/>
                  </a:cubicBezTo>
                  <a:cubicBezTo>
                    <a:pt x="28" y="718"/>
                    <a:pt x="31" y="727"/>
                    <a:pt x="32" y="734"/>
                  </a:cubicBezTo>
                  <a:cubicBezTo>
                    <a:pt x="37" y="745"/>
                    <a:pt x="42" y="754"/>
                    <a:pt x="46" y="765"/>
                  </a:cubicBezTo>
                  <a:cubicBezTo>
                    <a:pt x="49" y="774"/>
                    <a:pt x="52" y="784"/>
                    <a:pt x="57" y="791"/>
                  </a:cubicBezTo>
                  <a:cubicBezTo>
                    <a:pt x="63" y="802"/>
                    <a:pt x="69" y="813"/>
                    <a:pt x="77" y="825"/>
                  </a:cubicBezTo>
                  <a:cubicBezTo>
                    <a:pt x="82" y="833"/>
                    <a:pt x="86" y="841"/>
                    <a:pt x="91" y="848"/>
                  </a:cubicBezTo>
                  <a:cubicBezTo>
                    <a:pt x="100" y="859"/>
                    <a:pt x="109" y="870"/>
                    <a:pt x="119" y="884"/>
                  </a:cubicBezTo>
                  <a:cubicBezTo>
                    <a:pt x="123" y="890"/>
                    <a:pt x="128" y="896"/>
                    <a:pt x="134" y="902"/>
                  </a:cubicBezTo>
                  <a:cubicBezTo>
                    <a:pt x="145" y="914"/>
                    <a:pt x="157" y="927"/>
                    <a:pt x="169" y="938"/>
                  </a:cubicBezTo>
                  <a:cubicBezTo>
                    <a:pt x="175" y="942"/>
                    <a:pt x="182" y="950"/>
                    <a:pt x="188" y="954"/>
                  </a:cubicBezTo>
                  <a:cubicBezTo>
                    <a:pt x="202" y="968"/>
                    <a:pt x="219" y="979"/>
                    <a:pt x="234" y="991"/>
                  </a:cubicBezTo>
                  <a:cubicBezTo>
                    <a:pt x="240" y="998"/>
                    <a:pt x="245" y="1001"/>
                    <a:pt x="251" y="1004"/>
                  </a:cubicBezTo>
                  <a:cubicBezTo>
                    <a:pt x="272" y="1022"/>
                    <a:pt x="297" y="1038"/>
                    <a:pt x="323" y="1051"/>
                  </a:cubicBezTo>
                  <a:cubicBezTo>
                    <a:pt x="529" y="1173"/>
                    <a:pt x="802" y="1231"/>
                    <a:pt x="1074" y="1231"/>
                  </a:cubicBezTo>
                  <a:cubicBezTo>
                    <a:pt x="1344" y="1231"/>
                    <a:pt x="1615" y="1173"/>
                    <a:pt x="1824" y="1051"/>
                  </a:cubicBezTo>
                  <a:cubicBezTo>
                    <a:pt x="1851" y="1038"/>
                    <a:pt x="1875" y="1022"/>
                    <a:pt x="1898" y="1004"/>
                  </a:cubicBezTo>
                  <a:cubicBezTo>
                    <a:pt x="1906" y="999"/>
                    <a:pt x="1914" y="993"/>
                    <a:pt x="1921" y="985"/>
                  </a:cubicBezTo>
                  <a:cubicBezTo>
                    <a:pt x="1935" y="976"/>
                    <a:pt x="1949" y="965"/>
                    <a:pt x="1961" y="954"/>
                  </a:cubicBezTo>
                  <a:cubicBezTo>
                    <a:pt x="1969" y="948"/>
                    <a:pt x="1975" y="941"/>
                    <a:pt x="1983" y="933"/>
                  </a:cubicBezTo>
                  <a:cubicBezTo>
                    <a:pt x="1994" y="924"/>
                    <a:pt x="2006" y="913"/>
                    <a:pt x="2015" y="902"/>
                  </a:cubicBezTo>
                  <a:cubicBezTo>
                    <a:pt x="2023" y="894"/>
                    <a:pt x="2027" y="885"/>
                    <a:pt x="2034" y="879"/>
                  </a:cubicBezTo>
                  <a:cubicBezTo>
                    <a:pt x="2043" y="868"/>
                    <a:pt x="2052" y="858"/>
                    <a:pt x="2060" y="848"/>
                  </a:cubicBezTo>
                  <a:cubicBezTo>
                    <a:pt x="2064" y="839"/>
                    <a:pt x="2069" y="830"/>
                    <a:pt x="2075" y="821"/>
                  </a:cubicBezTo>
                  <a:cubicBezTo>
                    <a:pt x="2080" y="811"/>
                    <a:pt x="2087" y="801"/>
                    <a:pt x="2094" y="791"/>
                  </a:cubicBezTo>
                  <a:cubicBezTo>
                    <a:pt x="2097" y="782"/>
                    <a:pt x="2100" y="774"/>
                    <a:pt x="2104" y="765"/>
                  </a:cubicBezTo>
                  <a:cubicBezTo>
                    <a:pt x="2109" y="754"/>
                    <a:pt x="2114" y="744"/>
                    <a:pt x="2117" y="733"/>
                  </a:cubicBezTo>
                  <a:cubicBezTo>
                    <a:pt x="2121" y="724"/>
                    <a:pt x="2123" y="714"/>
                    <a:pt x="2124" y="707"/>
                  </a:cubicBezTo>
                  <a:cubicBezTo>
                    <a:pt x="2127" y="696"/>
                    <a:pt x="2131" y="685"/>
                    <a:pt x="2134" y="675"/>
                  </a:cubicBezTo>
                  <a:cubicBezTo>
                    <a:pt x="2134" y="665"/>
                    <a:pt x="2134" y="656"/>
                    <a:pt x="2135" y="647"/>
                  </a:cubicBezTo>
                  <a:cubicBezTo>
                    <a:pt x="2135" y="636"/>
                    <a:pt x="2138" y="625"/>
                    <a:pt x="2138" y="615"/>
                  </a:cubicBezTo>
                  <a:cubicBezTo>
                    <a:pt x="2138" y="458"/>
                    <a:pt x="2035" y="301"/>
                    <a:pt x="1829" y="182"/>
                  </a:cubicBezTo>
                  <a:cubicBezTo>
                    <a:pt x="1621" y="62"/>
                    <a:pt x="1351" y="1"/>
                    <a:pt x="107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0" name="Google Shape;3720;p63"/>
            <p:cNvSpPr/>
            <p:nvPr/>
          </p:nvSpPr>
          <p:spPr>
            <a:xfrm>
              <a:off x="4335839" y="777991"/>
              <a:ext cx="141493" cy="79136"/>
            </a:xfrm>
            <a:custGeom>
              <a:rect b="b" l="l" r="r" t="t"/>
              <a:pathLst>
                <a:path extrusionOk="0" h="1811" w="3238">
                  <a:moveTo>
                    <a:pt x="3237" y="0"/>
                  </a:moveTo>
                  <a:lnTo>
                    <a:pt x="3237" y="0"/>
                  </a:lnTo>
                  <a:cubicBezTo>
                    <a:pt x="2305" y="651"/>
                    <a:pt x="1216" y="1217"/>
                    <a:pt x="1" y="1685"/>
                  </a:cubicBezTo>
                  <a:lnTo>
                    <a:pt x="1" y="1811"/>
                  </a:lnTo>
                  <a:cubicBezTo>
                    <a:pt x="1216" y="1345"/>
                    <a:pt x="2305" y="779"/>
                    <a:pt x="3236" y="128"/>
                  </a:cubicBezTo>
                  <a:lnTo>
                    <a:pt x="323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1" name="Google Shape;3721;p63"/>
            <p:cNvSpPr/>
            <p:nvPr/>
          </p:nvSpPr>
          <p:spPr>
            <a:xfrm>
              <a:off x="4324828" y="717209"/>
              <a:ext cx="234568" cy="136293"/>
            </a:xfrm>
            <a:custGeom>
              <a:rect b="b" l="l" r="r" t="t"/>
              <a:pathLst>
                <a:path extrusionOk="0" h="3119" w="5368">
                  <a:moveTo>
                    <a:pt x="5231" y="1"/>
                  </a:moveTo>
                  <a:lnTo>
                    <a:pt x="2972" y="1095"/>
                  </a:lnTo>
                  <a:cubicBezTo>
                    <a:pt x="1854" y="1636"/>
                    <a:pt x="879" y="2270"/>
                    <a:pt x="78" y="2974"/>
                  </a:cubicBezTo>
                  <a:lnTo>
                    <a:pt x="1" y="3040"/>
                  </a:lnTo>
                  <a:lnTo>
                    <a:pt x="138" y="3119"/>
                  </a:lnTo>
                  <a:lnTo>
                    <a:pt x="253" y="3076"/>
                  </a:lnTo>
                  <a:cubicBezTo>
                    <a:pt x="1468" y="2610"/>
                    <a:pt x="2557" y="2042"/>
                    <a:pt x="3489" y="1391"/>
                  </a:cubicBezTo>
                  <a:lnTo>
                    <a:pt x="5367" y="81"/>
                  </a:lnTo>
                  <a:lnTo>
                    <a:pt x="5231" y="1"/>
                  </a:lnTo>
                  <a:close/>
                </a:path>
              </a:pathLst>
            </a:custGeom>
            <a:gradFill>
              <a:gsLst>
                <a:gs pos="0">
                  <a:schemeClr val="accent1"/>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2" name="Google Shape;3722;p63"/>
            <p:cNvSpPr/>
            <p:nvPr/>
          </p:nvSpPr>
          <p:spPr>
            <a:xfrm>
              <a:off x="4297343" y="841438"/>
              <a:ext cx="42736" cy="95173"/>
            </a:xfrm>
            <a:custGeom>
              <a:rect b="b" l="l" r="r" t="t"/>
              <a:pathLst>
                <a:path extrusionOk="0" h="2178" w="978">
                  <a:moveTo>
                    <a:pt x="977" y="4"/>
                  </a:moveTo>
                  <a:lnTo>
                    <a:pt x="977" y="4"/>
                  </a:lnTo>
                  <a:lnTo>
                    <a:pt x="977" y="4"/>
                  </a:lnTo>
                  <a:cubicBezTo>
                    <a:pt x="977" y="4"/>
                    <a:pt x="977" y="4"/>
                    <a:pt x="977" y="4"/>
                  </a:cubicBezTo>
                  <a:close/>
                  <a:moveTo>
                    <a:pt x="4" y="0"/>
                  </a:moveTo>
                  <a:lnTo>
                    <a:pt x="1" y="1894"/>
                  </a:lnTo>
                  <a:cubicBezTo>
                    <a:pt x="1" y="1966"/>
                    <a:pt x="48" y="2039"/>
                    <a:pt x="144" y="2094"/>
                  </a:cubicBezTo>
                  <a:cubicBezTo>
                    <a:pt x="240" y="2149"/>
                    <a:pt x="365" y="2177"/>
                    <a:pt x="489" y="2177"/>
                  </a:cubicBezTo>
                  <a:cubicBezTo>
                    <a:pt x="614" y="2177"/>
                    <a:pt x="738" y="2149"/>
                    <a:pt x="833" y="2094"/>
                  </a:cubicBezTo>
                  <a:cubicBezTo>
                    <a:pt x="927" y="2040"/>
                    <a:pt x="973" y="1969"/>
                    <a:pt x="973" y="1897"/>
                  </a:cubicBezTo>
                  <a:lnTo>
                    <a:pt x="977" y="4"/>
                  </a:lnTo>
                  <a:lnTo>
                    <a:pt x="977" y="4"/>
                  </a:lnTo>
                  <a:cubicBezTo>
                    <a:pt x="977" y="8"/>
                    <a:pt x="976" y="13"/>
                    <a:pt x="976" y="17"/>
                  </a:cubicBezTo>
                  <a:cubicBezTo>
                    <a:pt x="974" y="22"/>
                    <a:pt x="974" y="25"/>
                    <a:pt x="974" y="30"/>
                  </a:cubicBezTo>
                  <a:cubicBezTo>
                    <a:pt x="974" y="34"/>
                    <a:pt x="973" y="39"/>
                    <a:pt x="971" y="45"/>
                  </a:cubicBezTo>
                  <a:cubicBezTo>
                    <a:pt x="970" y="48"/>
                    <a:pt x="970" y="53"/>
                    <a:pt x="968" y="56"/>
                  </a:cubicBezTo>
                  <a:cubicBezTo>
                    <a:pt x="967" y="60"/>
                    <a:pt x="963" y="65"/>
                    <a:pt x="962" y="70"/>
                  </a:cubicBezTo>
                  <a:cubicBezTo>
                    <a:pt x="960" y="74"/>
                    <a:pt x="960" y="79"/>
                    <a:pt x="957" y="82"/>
                  </a:cubicBezTo>
                  <a:cubicBezTo>
                    <a:pt x="956" y="87"/>
                    <a:pt x="951" y="93"/>
                    <a:pt x="948" y="97"/>
                  </a:cubicBezTo>
                  <a:cubicBezTo>
                    <a:pt x="947" y="100"/>
                    <a:pt x="945" y="104"/>
                    <a:pt x="942" y="108"/>
                  </a:cubicBezTo>
                  <a:cubicBezTo>
                    <a:pt x="939" y="113"/>
                    <a:pt x="933" y="119"/>
                    <a:pt x="928" y="124"/>
                  </a:cubicBezTo>
                  <a:cubicBezTo>
                    <a:pt x="927" y="127"/>
                    <a:pt x="925" y="130"/>
                    <a:pt x="922" y="133"/>
                  </a:cubicBezTo>
                  <a:cubicBezTo>
                    <a:pt x="917" y="137"/>
                    <a:pt x="911" y="144"/>
                    <a:pt x="907" y="150"/>
                  </a:cubicBezTo>
                  <a:cubicBezTo>
                    <a:pt x="902" y="153"/>
                    <a:pt x="900" y="154"/>
                    <a:pt x="897" y="157"/>
                  </a:cubicBezTo>
                  <a:cubicBezTo>
                    <a:pt x="890" y="164"/>
                    <a:pt x="883" y="168"/>
                    <a:pt x="877" y="174"/>
                  </a:cubicBezTo>
                  <a:cubicBezTo>
                    <a:pt x="874" y="176"/>
                    <a:pt x="871" y="179"/>
                    <a:pt x="868" y="180"/>
                  </a:cubicBezTo>
                  <a:cubicBezTo>
                    <a:pt x="859" y="188"/>
                    <a:pt x="847" y="196"/>
                    <a:pt x="834" y="200"/>
                  </a:cubicBezTo>
                  <a:cubicBezTo>
                    <a:pt x="739" y="255"/>
                    <a:pt x="615" y="283"/>
                    <a:pt x="490" y="283"/>
                  </a:cubicBezTo>
                  <a:cubicBezTo>
                    <a:pt x="366" y="283"/>
                    <a:pt x="242" y="256"/>
                    <a:pt x="148" y="200"/>
                  </a:cubicBezTo>
                  <a:cubicBezTo>
                    <a:pt x="136" y="196"/>
                    <a:pt x="125" y="188"/>
                    <a:pt x="114" y="180"/>
                  </a:cubicBezTo>
                  <a:cubicBezTo>
                    <a:pt x="110" y="177"/>
                    <a:pt x="107" y="174"/>
                    <a:pt x="104" y="171"/>
                  </a:cubicBezTo>
                  <a:cubicBezTo>
                    <a:pt x="97" y="167"/>
                    <a:pt x="91" y="162"/>
                    <a:pt x="85" y="157"/>
                  </a:cubicBezTo>
                  <a:cubicBezTo>
                    <a:pt x="81" y="153"/>
                    <a:pt x="79" y="151"/>
                    <a:pt x="76" y="148"/>
                  </a:cubicBezTo>
                  <a:cubicBezTo>
                    <a:pt x="70" y="142"/>
                    <a:pt x="65" y="137"/>
                    <a:pt x="61" y="133"/>
                  </a:cubicBezTo>
                  <a:cubicBezTo>
                    <a:pt x="57" y="130"/>
                    <a:pt x="54" y="125"/>
                    <a:pt x="51" y="124"/>
                  </a:cubicBezTo>
                  <a:cubicBezTo>
                    <a:pt x="48" y="117"/>
                    <a:pt x="44" y="113"/>
                    <a:pt x="41" y="108"/>
                  </a:cubicBezTo>
                  <a:cubicBezTo>
                    <a:pt x="37" y="104"/>
                    <a:pt x="36" y="99"/>
                    <a:pt x="33" y="96"/>
                  </a:cubicBezTo>
                  <a:cubicBezTo>
                    <a:pt x="31" y="91"/>
                    <a:pt x="27" y="87"/>
                    <a:pt x="25" y="82"/>
                  </a:cubicBezTo>
                  <a:cubicBezTo>
                    <a:pt x="22" y="79"/>
                    <a:pt x="22" y="73"/>
                    <a:pt x="19" y="70"/>
                  </a:cubicBezTo>
                  <a:cubicBezTo>
                    <a:pt x="17" y="65"/>
                    <a:pt x="14" y="60"/>
                    <a:pt x="14" y="54"/>
                  </a:cubicBezTo>
                  <a:cubicBezTo>
                    <a:pt x="13" y="51"/>
                    <a:pt x="11" y="48"/>
                    <a:pt x="10" y="42"/>
                  </a:cubicBezTo>
                  <a:cubicBezTo>
                    <a:pt x="10" y="39"/>
                    <a:pt x="8" y="34"/>
                    <a:pt x="7" y="28"/>
                  </a:cubicBezTo>
                  <a:cubicBezTo>
                    <a:pt x="5" y="24"/>
                    <a:pt x="5" y="20"/>
                    <a:pt x="5" y="17"/>
                  </a:cubicBezTo>
                  <a:cubicBezTo>
                    <a:pt x="5" y="11"/>
                    <a:pt x="4" y="7"/>
                    <a:pt x="4" y="2"/>
                  </a:cubicBezTo>
                  <a:lnTo>
                    <a:pt x="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3" name="Google Shape;3723;p63"/>
            <p:cNvSpPr/>
            <p:nvPr/>
          </p:nvSpPr>
          <p:spPr>
            <a:xfrm>
              <a:off x="4297474" y="829203"/>
              <a:ext cx="42867" cy="24602"/>
            </a:xfrm>
            <a:custGeom>
              <a:rect b="b" l="l" r="r" t="t"/>
              <a:pathLst>
                <a:path extrusionOk="0" h="563" w="981">
                  <a:moveTo>
                    <a:pt x="487" y="0"/>
                  </a:moveTo>
                  <a:cubicBezTo>
                    <a:pt x="362" y="0"/>
                    <a:pt x="237" y="27"/>
                    <a:pt x="142" y="82"/>
                  </a:cubicBezTo>
                  <a:cubicBezTo>
                    <a:pt x="48" y="137"/>
                    <a:pt x="1" y="210"/>
                    <a:pt x="1" y="282"/>
                  </a:cubicBezTo>
                  <a:cubicBezTo>
                    <a:pt x="1" y="287"/>
                    <a:pt x="2" y="291"/>
                    <a:pt x="2" y="297"/>
                  </a:cubicBezTo>
                  <a:cubicBezTo>
                    <a:pt x="2" y="300"/>
                    <a:pt x="2" y="304"/>
                    <a:pt x="4" y="308"/>
                  </a:cubicBezTo>
                  <a:cubicBezTo>
                    <a:pt x="5" y="314"/>
                    <a:pt x="5" y="319"/>
                    <a:pt x="7" y="322"/>
                  </a:cubicBezTo>
                  <a:cubicBezTo>
                    <a:pt x="8" y="328"/>
                    <a:pt x="10" y="331"/>
                    <a:pt x="11" y="334"/>
                  </a:cubicBezTo>
                  <a:cubicBezTo>
                    <a:pt x="11" y="340"/>
                    <a:pt x="14" y="345"/>
                    <a:pt x="16" y="350"/>
                  </a:cubicBezTo>
                  <a:cubicBezTo>
                    <a:pt x="19" y="354"/>
                    <a:pt x="19" y="359"/>
                    <a:pt x="22" y="362"/>
                  </a:cubicBezTo>
                  <a:cubicBezTo>
                    <a:pt x="24" y="367"/>
                    <a:pt x="28" y="371"/>
                    <a:pt x="30" y="376"/>
                  </a:cubicBezTo>
                  <a:cubicBezTo>
                    <a:pt x="33" y="379"/>
                    <a:pt x="34" y="384"/>
                    <a:pt x="38" y="388"/>
                  </a:cubicBezTo>
                  <a:cubicBezTo>
                    <a:pt x="41" y="393"/>
                    <a:pt x="45" y="397"/>
                    <a:pt x="48" y="402"/>
                  </a:cubicBezTo>
                  <a:cubicBezTo>
                    <a:pt x="51" y="404"/>
                    <a:pt x="54" y="410"/>
                    <a:pt x="58" y="413"/>
                  </a:cubicBezTo>
                  <a:cubicBezTo>
                    <a:pt x="62" y="417"/>
                    <a:pt x="67" y="422"/>
                    <a:pt x="73" y="427"/>
                  </a:cubicBezTo>
                  <a:cubicBezTo>
                    <a:pt x="76" y="431"/>
                    <a:pt x="78" y="433"/>
                    <a:pt x="82" y="437"/>
                  </a:cubicBezTo>
                  <a:cubicBezTo>
                    <a:pt x="88" y="442"/>
                    <a:pt x="94" y="447"/>
                    <a:pt x="101" y="451"/>
                  </a:cubicBezTo>
                  <a:cubicBezTo>
                    <a:pt x="104" y="454"/>
                    <a:pt x="107" y="457"/>
                    <a:pt x="111" y="460"/>
                  </a:cubicBezTo>
                  <a:cubicBezTo>
                    <a:pt x="122" y="468"/>
                    <a:pt x="133" y="474"/>
                    <a:pt x="145" y="480"/>
                  </a:cubicBezTo>
                  <a:cubicBezTo>
                    <a:pt x="239" y="536"/>
                    <a:pt x="363" y="563"/>
                    <a:pt x="487" y="563"/>
                  </a:cubicBezTo>
                  <a:cubicBezTo>
                    <a:pt x="612" y="563"/>
                    <a:pt x="736" y="535"/>
                    <a:pt x="831" y="480"/>
                  </a:cubicBezTo>
                  <a:cubicBezTo>
                    <a:pt x="844" y="474"/>
                    <a:pt x="856" y="468"/>
                    <a:pt x="865" y="460"/>
                  </a:cubicBezTo>
                  <a:cubicBezTo>
                    <a:pt x="868" y="459"/>
                    <a:pt x="871" y="456"/>
                    <a:pt x="874" y="454"/>
                  </a:cubicBezTo>
                  <a:cubicBezTo>
                    <a:pt x="880" y="448"/>
                    <a:pt x="887" y="444"/>
                    <a:pt x="894" y="437"/>
                  </a:cubicBezTo>
                  <a:cubicBezTo>
                    <a:pt x="897" y="434"/>
                    <a:pt x="899" y="433"/>
                    <a:pt x="904" y="430"/>
                  </a:cubicBezTo>
                  <a:cubicBezTo>
                    <a:pt x="908" y="424"/>
                    <a:pt x="914" y="417"/>
                    <a:pt x="919" y="413"/>
                  </a:cubicBezTo>
                  <a:cubicBezTo>
                    <a:pt x="922" y="410"/>
                    <a:pt x="924" y="407"/>
                    <a:pt x="925" y="404"/>
                  </a:cubicBezTo>
                  <a:cubicBezTo>
                    <a:pt x="930" y="399"/>
                    <a:pt x="936" y="393"/>
                    <a:pt x="939" y="388"/>
                  </a:cubicBezTo>
                  <a:cubicBezTo>
                    <a:pt x="940" y="384"/>
                    <a:pt x="944" y="380"/>
                    <a:pt x="945" y="377"/>
                  </a:cubicBezTo>
                  <a:cubicBezTo>
                    <a:pt x="948" y="373"/>
                    <a:pt x="953" y="367"/>
                    <a:pt x="954" y="362"/>
                  </a:cubicBezTo>
                  <a:cubicBezTo>
                    <a:pt x="957" y="359"/>
                    <a:pt x="957" y="354"/>
                    <a:pt x="959" y="350"/>
                  </a:cubicBezTo>
                  <a:cubicBezTo>
                    <a:pt x="960" y="345"/>
                    <a:pt x="964" y="340"/>
                    <a:pt x="965" y="336"/>
                  </a:cubicBezTo>
                  <a:cubicBezTo>
                    <a:pt x="967" y="333"/>
                    <a:pt x="967" y="328"/>
                    <a:pt x="968" y="324"/>
                  </a:cubicBezTo>
                  <a:cubicBezTo>
                    <a:pt x="970" y="319"/>
                    <a:pt x="971" y="314"/>
                    <a:pt x="971" y="310"/>
                  </a:cubicBezTo>
                  <a:cubicBezTo>
                    <a:pt x="973" y="305"/>
                    <a:pt x="973" y="300"/>
                    <a:pt x="973" y="297"/>
                  </a:cubicBezTo>
                  <a:cubicBezTo>
                    <a:pt x="980" y="219"/>
                    <a:pt x="933" y="142"/>
                    <a:pt x="831" y="82"/>
                  </a:cubicBezTo>
                  <a:cubicBezTo>
                    <a:pt x="736" y="27"/>
                    <a:pt x="611" y="0"/>
                    <a:pt x="48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4" name="Google Shape;3724;p63"/>
            <p:cNvSpPr/>
            <p:nvPr/>
          </p:nvSpPr>
          <p:spPr>
            <a:xfrm>
              <a:off x="4299833" y="831214"/>
              <a:ext cx="38104" cy="20669"/>
            </a:xfrm>
            <a:custGeom>
              <a:rect b="b" l="l" r="r" t="t"/>
              <a:pathLst>
                <a:path extrusionOk="0" h="473" w="872">
                  <a:moveTo>
                    <a:pt x="432" y="1"/>
                  </a:moveTo>
                  <a:cubicBezTo>
                    <a:pt x="321" y="1"/>
                    <a:pt x="210" y="24"/>
                    <a:pt x="125" y="70"/>
                  </a:cubicBezTo>
                  <a:cubicBezTo>
                    <a:pt x="40" y="116"/>
                    <a:pt x="0" y="176"/>
                    <a:pt x="0" y="236"/>
                  </a:cubicBezTo>
                  <a:cubicBezTo>
                    <a:pt x="0" y="241"/>
                    <a:pt x="0" y="244"/>
                    <a:pt x="0" y="248"/>
                  </a:cubicBezTo>
                  <a:cubicBezTo>
                    <a:pt x="2" y="251"/>
                    <a:pt x="2" y="256"/>
                    <a:pt x="2" y="258"/>
                  </a:cubicBezTo>
                  <a:cubicBezTo>
                    <a:pt x="4" y="262"/>
                    <a:pt x="4" y="267"/>
                    <a:pt x="5" y="271"/>
                  </a:cubicBezTo>
                  <a:cubicBezTo>
                    <a:pt x="7" y="273"/>
                    <a:pt x="7" y="279"/>
                    <a:pt x="8" y="281"/>
                  </a:cubicBezTo>
                  <a:cubicBezTo>
                    <a:pt x="10" y="285"/>
                    <a:pt x="11" y="288"/>
                    <a:pt x="14" y="293"/>
                  </a:cubicBezTo>
                  <a:cubicBezTo>
                    <a:pt x="14" y="298"/>
                    <a:pt x="16" y="299"/>
                    <a:pt x="19" y="304"/>
                  </a:cubicBezTo>
                  <a:cubicBezTo>
                    <a:pt x="20" y="307"/>
                    <a:pt x="24" y="311"/>
                    <a:pt x="25" y="314"/>
                  </a:cubicBezTo>
                  <a:cubicBezTo>
                    <a:pt x="28" y="319"/>
                    <a:pt x="30" y="321"/>
                    <a:pt x="31" y="324"/>
                  </a:cubicBezTo>
                  <a:cubicBezTo>
                    <a:pt x="36" y="328"/>
                    <a:pt x="39" y="333"/>
                    <a:pt x="42" y="336"/>
                  </a:cubicBezTo>
                  <a:cubicBezTo>
                    <a:pt x="45" y="339"/>
                    <a:pt x="47" y="342"/>
                    <a:pt x="50" y="345"/>
                  </a:cubicBezTo>
                  <a:cubicBezTo>
                    <a:pt x="54" y="348"/>
                    <a:pt x="59" y="353"/>
                    <a:pt x="64" y="358"/>
                  </a:cubicBezTo>
                  <a:cubicBezTo>
                    <a:pt x="67" y="361"/>
                    <a:pt x="70" y="364"/>
                    <a:pt x="73" y="365"/>
                  </a:cubicBezTo>
                  <a:cubicBezTo>
                    <a:pt x="76" y="371"/>
                    <a:pt x="82" y="373"/>
                    <a:pt x="88" y="378"/>
                  </a:cubicBezTo>
                  <a:cubicBezTo>
                    <a:pt x="91" y="381"/>
                    <a:pt x="94" y="382"/>
                    <a:pt x="97" y="385"/>
                  </a:cubicBezTo>
                  <a:cubicBezTo>
                    <a:pt x="108" y="391"/>
                    <a:pt x="117" y="398"/>
                    <a:pt x="128" y="404"/>
                  </a:cubicBezTo>
                  <a:cubicBezTo>
                    <a:pt x="213" y="450"/>
                    <a:pt x="323" y="473"/>
                    <a:pt x="434" y="473"/>
                  </a:cubicBezTo>
                  <a:cubicBezTo>
                    <a:pt x="545" y="473"/>
                    <a:pt x="656" y="450"/>
                    <a:pt x="740" y="404"/>
                  </a:cubicBezTo>
                  <a:cubicBezTo>
                    <a:pt x="751" y="398"/>
                    <a:pt x="760" y="391"/>
                    <a:pt x="771" y="385"/>
                  </a:cubicBezTo>
                  <a:cubicBezTo>
                    <a:pt x="773" y="384"/>
                    <a:pt x="774" y="382"/>
                    <a:pt x="777" y="381"/>
                  </a:cubicBezTo>
                  <a:cubicBezTo>
                    <a:pt x="783" y="376"/>
                    <a:pt x="790" y="371"/>
                    <a:pt x="796" y="365"/>
                  </a:cubicBezTo>
                  <a:cubicBezTo>
                    <a:pt x="799" y="364"/>
                    <a:pt x="800" y="361"/>
                    <a:pt x="803" y="359"/>
                  </a:cubicBezTo>
                  <a:cubicBezTo>
                    <a:pt x="808" y="356"/>
                    <a:pt x="813" y="350"/>
                    <a:pt x="817" y="345"/>
                  </a:cubicBezTo>
                  <a:cubicBezTo>
                    <a:pt x="820" y="344"/>
                    <a:pt x="822" y="341"/>
                    <a:pt x="823" y="339"/>
                  </a:cubicBezTo>
                  <a:cubicBezTo>
                    <a:pt x="828" y="334"/>
                    <a:pt x="833" y="330"/>
                    <a:pt x="836" y="325"/>
                  </a:cubicBezTo>
                  <a:cubicBezTo>
                    <a:pt x="837" y="322"/>
                    <a:pt x="839" y="319"/>
                    <a:pt x="842" y="316"/>
                  </a:cubicBezTo>
                  <a:cubicBezTo>
                    <a:pt x="843" y="313"/>
                    <a:pt x="846" y="308"/>
                    <a:pt x="848" y="302"/>
                  </a:cubicBezTo>
                  <a:cubicBezTo>
                    <a:pt x="851" y="299"/>
                    <a:pt x="853" y="298"/>
                    <a:pt x="854" y="293"/>
                  </a:cubicBezTo>
                  <a:cubicBezTo>
                    <a:pt x="856" y="288"/>
                    <a:pt x="857" y="285"/>
                    <a:pt x="859" y="282"/>
                  </a:cubicBezTo>
                  <a:cubicBezTo>
                    <a:pt x="860" y="278"/>
                    <a:pt x="860" y="274"/>
                    <a:pt x="862" y="271"/>
                  </a:cubicBezTo>
                  <a:cubicBezTo>
                    <a:pt x="863" y="268"/>
                    <a:pt x="865" y="264"/>
                    <a:pt x="865" y="259"/>
                  </a:cubicBezTo>
                  <a:cubicBezTo>
                    <a:pt x="865" y="256"/>
                    <a:pt x="865" y="253"/>
                    <a:pt x="865" y="248"/>
                  </a:cubicBezTo>
                  <a:cubicBezTo>
                    <a:pt x="871" y="184"/>
                    <a:pt x="830" y="119"/>
                    <a:pt x="739" y="70"/>
                  </a:cubicBezTo>
                  <a:cubicBezTo>
                    <a:pt x="654" y="24"/>
                    <a:pt x="543" y="1"/>
                    <a:pt x="43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5" name="Google Shape;3725;p63"/>
            <p:cNvSpPr/>
            <p:nvPr/>
          </p:nvSpPr>
          <p:spPr>
            <a:xfrm>
              <a:off x="4292755" y="869535"/>
              <a:ext cx="39852" cy="46232"/>
            </a:xfrm>
            <a:custGeom>
              <a:rect b="b" l="l" r="r" t="t"/>
              <a:pathLst>
                <a:path extrusionOk="0" h="1058" w="912">
                  <a:moveTo>
                    <a:pt x="912" y="0"/>
                  </a:moveTo>
                  <a:lnTo>
                    <a:pt x="1" y="931"/>
                  </a:lnTo>
                  <a:lnTo>
                    <a:pt x="1" y="1057"/>
                  </a:lnTo>
                  <a:lnTo>
                    <a:pt x="912" y="127"/>
                  </a:lnTo>
                  <a:lnTo>
                    <a:pt x="91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6" name="Google Shape;3726;p63"/>
            <p:cNvSpPr/>
            <p:nvPr/>
          </p:nvSpPr>
          <p:spPr>
            <a:xfrm>
              <a:off x="4261992" y="910217"/>
              <a:ext cx="30807" cy="24340"/>
            </a:xfrm>
            <a:custGeom>
              <a:rect b="b" l="l" r="r" t="t"/>
              <a:pathLst>
                <a:path extrusionOk="0" h="557" w="705">
                  <a:moveTo>
                    <a:pt x="705" y="0"/>
                  </a:moveTo>
                  <a:cubicBezTo>
                    <a:pt x="516" y="166"/>
                    <a:pt x="279" y="312"/>
                    <a:pt x="2" y="431"/>
                  </a:cubicBezTo>
                  <a:lnTo>
                    <a:pt x="0" y="557"/>
                  </a:lnTo>
                  <a:cubicBezTo>
                    <a:pt x="279" y="438"/>
                    <a:pt x="516" y="291"/>
                    <a:pt x="705" y="126"/>
                  </a:cubicBezTo>
                  <a:lnTo>
                    <a:pt x="70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7" name="Google Shape;3727;p63"/>
            <p:cNvSpPr/>
            <p:nvPr/>
          </p:nvSpPr>
          <p:spPr>
            <a:xfrm>
              <a:off x="4098262" y="929006"/>
              <a:ext cx="163822" cy="75684"/>
            </a:xfrm>
            <a:custGeom>
              <a:rect b="b" l="l" r="r" t="t"/>
              <a:pathLst>
                <a:path extrusionOk="0" h="1732" w="3749">
                  <a:moveTo>
                    <a:pt x="3749" y="1"/>
                  </a:moveTo>
                  <a:lnTo>
                    <a:pt x="0" y="1602"/>
                  </a:lnTo>
                  <a:lnTo>
                    <a:pt x="0" y="1731"/>
                  </a:lnTo>
                  <a:lnTo>
                    <a:pt x="3747" y="127"/>
                  </a:lnTo>
                  <a:lnTo>
                    <a:pt x="374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8" name="Google Shape;3728;p63"/>
            <p:cNvSpPr/>
            <p:nvPr/>
          </p:nvSpPr>
          <p:spPr>
            <a:xfrm>
              <a:off x="4080409" y="986467"/>
              <a:ext cx="21761" cy="18222"/>
            </a:xfrm>
            <a:custGeom>
              <a:rect b="b" l="l" r="r" t="t"/>
              <a:pathLst>
                <a:path extrusionOk="0" h="417" w="498">
                  <a:moveTo>
                    <a:pt x="2" y="1"/>
                  </a:moveTo>
                  <a:lnTo>
                    <a:pt x="1" y="129"/>
                  </a:lnTo>
                  <a:lnTo>
                    <a:pt x="497" y="416"/>
                  </a:lnTo>
                  <a:lnTo>
                    <a:pt x="497" y="287"/>
                  </a:lnTo>
                  <a:lnTo>
                    <a:pt x="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9" name="Google Shape;3729;p63"/>
            <p:cNvSpPr/>
            <p:nvPr/>
          </p:nvSpPr>
          <p:spPr>
            <a:xfrm>
              <a:off x="4076632" y="849348"/>
              <a:ext cx="255980" cy="149708"/>
            </a:xfrm>
            <a:custGeom>
              <a:rect b="b" l="l" r="r" t="t"/>
              <a:pathLst>
                <a:path extrusionOk="0" h="3426" w="5858">
                  <a:moveTo>
                    <a:pt x="5056" y="1"/>
                  </a:moveTo>
                  <a:lnTo>
                    <a:pt x="3496" y="555"/>
                  </a:lnTo>
                  <a:cubicBezTo>
                    <a:pt x="3210" y="665"/>
                    <a:pt x="2960" y="802"/>
                    <a:pt x="2755" y="964"/>
                  </a:cubicBezTo>
                  <a:lnTo>
                    <a:pt x="0" y="3139"/>
                  </a:lnTo>
                  <a:lnTo>
                    <a:pt x="495" y="3425"/>
                  </a:lnTo>
                  <a:lnTo>
                    <a:pt x="4244" y="1824"/>
                  </a:lnTo>
                  <a:cubicBezTo>
                    <a:pt x="4521" y="1705"/>
                    <a:pt x="4758" y="1559"/>
                    <a:pt x="4947" y="1393"/>
                  </a:cubicBezTo>
                  <a:lnTo>
                    <a:pt x="5858" y="462"/>
                  </a:lnTo>
                  <a:lnTo>
                    <a:pt x="5853" y="459"/>
                  </a:lnTo>
                  <a:cubicBezTo>
                    <a:pt x="5763" y="502"/>
                    <a:pt x="5651" y="524"/>
                    <a:pt x="5540" y="524"/>
                  </a:cubicBezTo>
                  <a:cubicBezTo>
                    <a:pt x="5417" y="524"/>
                    <a:pt x="5294" y="497"/>
                    <a:pt x="5199" y="444"/>
                  </a:cubicBezTo>
                  <a:lnTo>
                    <a:pt x="5201" y="444"/>
                  </a:lnTo>
                  <a:cubicBezTo>
                    <a:pt x="5104" y="387"/>
                    <a:pt x="5056" y="315"/>
                    <a:pt x="5056" y="242"/>
                  </a:cubicBezTo>
                  <a:lnTo>
                    <a:pt x="5058" y="1"/>
                  </a:lnTo>
                  <a:close/>
                </a:path>
              </a:pathLst>
            </a:custGeom>
            <a:gradFill>
              <a:gsLst>
                <a:gs pos="0">
                  <a:schemeClr val="accent1"/>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0" name="Google Shape;3730;p63"/>
            <p:cNvSpPr/>
            <p:nvPr/>
          </p:nvSpPr>
          <p:spPr>
            <a:xfrm>
              <a:off x="4309447" y="999139"/>
              <a:ext cx="15556" cy="166269"/>
            </a:xfrm>
            <a:custGeom>
              <a:rect b="b" l="l" r="r" t="t"/>
              <a:pathLst>
                <a:path extrusionOk="0" h="3805" w="356">
                  <a:moveTo>
                    <a:pt x="0" y="3802"/>
                  </a:moveTo>
                  <a:cubicBezTo>
                    <a:pt x="0" y="3802"/>
                    <a:pt x="0" y="3802"/>
                    <a:pt x="0" y="3803"/>
                  </a:cubicBezTo>
                  <a:lnTo>
                    <a:pt x="0" y="3802"/>
                  </a:lnTo>
                  <a:close/>
                  <a:moveTo>
                    <a:pt x="180" y="0"/>
                  </a:moveTo>
                  <a:cubicBezTo>
                    <a:pt x="86" y="0"/>
                    <a:pt x="10" y="63"/>
                    <a:pt x="10" y="140"/>
                  </a:cubicBezTo>
                  <a:lnTo>
                    <a:pt x="0" y="3802"/>
                  </a:lnTo>
                  <a:lnTo>
                    <a:pt x="0" y="3802"/>
                  </a:lnTo>
                  <a:cubicBezTo>
                    <a:pt x="1" y="3725"/>
                    <a:pt x="78" y="3663"/>
                    <a:pt x="174" y="3663"/>
                  </a:cubicBezTo>
                  <a:cubicBezTo>
                    <a:pt x="270" y="3663"/>
                    <a:pt x="347" y="3726"/>
                    <a:pt x="347" y="3804"/>
                  </a:cubicBezTo>
                  <a:lnTo>
                    <a:pt x="356" y="142"/>
                  </a:lnTo>
                  <a:cubicBezTo>
                    <a:pt x="356" y="63"/>
                    <a:pt x="279" y="0"/>
                    <a:pt x="183" y="0"/>
                  </a:cubicBezTo>
                  <a:cubicBezTo>
                    <a:pt x="182" y="0"/>
                    <a:pt x="181" y="0"/>
                    <a:pt x="18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1" name="Google Shape;3731;p63"/>
            <p:cNvSpPr/>
            <p:nvPr/>
          </p:nvSpPr>
          <p:spPr>
            <a:xfrm>
              <a:off x="4309447" y="1159155"/>
              <a:ext cx="15163" cy="12410"/>
            </a:xfrm>
            <a:custGeom>
              <a:rect b="b" l="l" r="r" t="t"/>
              <a:pathLst>
                <a:path extrusionOk="0" h="284" w="347">
                  <a:moveTo>
                    <a:pt x="174" y="1"/>
                  </a:moveTo>
                  <a:cubicBezTo>
                    <a:pt x="79" y="1"/>
                    <a:pt x="0" y="64"/>
                    <a:pt x="0" y="141"/>
                  </a:cubicBezTo>
                  <a:cubicBezTo>
                    <a:pt x="0" y="219"/>
                    <a:pt x="76" y="284"/>
                    <a:pt x="173" y="284"/>
                  </a:cubicBezTo>
                  <a:cubicBezTo>
                    <a:pt x="270" y="284"/>
                    <a:pt x="345" y="221"/>
                    <a:pt x="345" y="142"/>
                  </a:cubicBezTo>
                  <a:cubicBezTo>
                    <a:pt x="347" y="64"/>
                    <a:pt x="270" y="1"/>
                    <a:pt x="17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5" name="Shape 3735"/>
        <p:cNvGrpSpPr/>
        <p:nvPr/>
      </p:nvGrpSpPr>
      <p:grpSpPr>
        <a:xfrm>
          <a:off x="0" y="0"/>
          <a:ext cx="0" cy="0"/>
          <a:chOff x="0" y="0"/>
          <a:chExt cx="0" cy="0"/>
        </a:xfrm>
      </p:grpSpPr>
      <p:sp>
        <p:nvSpPr>
          <p:cNvPr id="3736" name="Google Shape;3736;p64"/>
          <p:cNvSpPr txBox="1"/>
          <p:nvPr>
            <p:ph type="title"/>
          </p:nvPr>
        </p:nvSpPr>
        <p:spPr>
          <a:xfrm>
            <a:off x="713225" y="733450"/>
            <a:ext cx="5114100" cy="1181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THANKS!</a:t>
            </a:r>
            <a:endParaRPr/>
          </a:p>
        </p:txBody>
      </p:sp>
      <p:sp>
        <p:nvSpPr>
          <p:cNvPr id="3737" name="Google Shape;3737;p64"/>
          <p:cNvSpPr txBox="1"/>
          <p:nvPr>
            <p:ph idx="1" type="subTitle"/>
          </p:nvPr>
        </p:nvSpPr>
        <p:spPr>
          <a:xfrm>
            <a:off x="713225" y="1794375"/>
            <a:ext cx="5114100" cy="1058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lt1"/>
              </a:buClr>
              <a:buSzPts val="1100"/>
              <a:buFont typeface="Arial"/>
              <a:buNone/>
            </a:pPr>
            <a:r>
              <a:rPr lang="en" sz="1700">
                <a:solidFill>
                  <a:schemeClr val="accent3"/>
                </a:solidFill>
                <a:latin typeface="Russo One"/>
                <a:ea typeface="Russo One"/>
                <a:cs typeface="Russo One"/>
                <a:sym typeface="Russo One"/>
              </a:rPr>
              <a:t>DO YOU HAVE ANY QUESTIONS?</a:t>
            </a:r>
            <a:endParaRPr sz="1700">
              <a:solidFill>
                <a:schemeClr val="accent3"/>
              </a:solidFill>
              <a:latin typeface="Russo One"/>
              <a:ea typeface="Russo One"/>
              <a:cs typeface="Russo One"/>
              <a:sym typeface="Russo One"/>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grpSp>
        <p:nvGrpSpPr>
          <p:cNvPr id="3738" name="Google Shape;3738;p64"/>
          <p:cNvGrpSpPr/>
          <p:nvPr/>
        </p:nvGrpSpPr>
        <p:grpSpPr>
          <a:xfrm>
            <a:off x="7962795" y="1641349"/>
            <a:ext cx="736602" cy="777624"/>
            <a:chOff x="-3171395" y="736983"/>
            <a:chExt cx="1712232" cy="1807587"/>
          </a:xfrm>
        </p:grpSpPr>
        <p:grpSp>
          <p:nvGrpSpPr>
            <p:cNvPr id="3739" name="Google Shape;3739;p64"/>
            <p:cNvGrpSpPr/>
            <p:nvPr/>
          </p:nvGrpSpPr>
          <p:grpSpPr>
            <a:xfrm>
              <a:off x="-3128356" y="827596"/>
              <a:ext cx="1626149" cy="1626342"/>
              <a:chOff x="-4570025" y="-195475"/>
              <a:chExt cx="1932900" cy="1932900"/>
            </a:xfrm>
          </p:grpSpPr>
          <p:sp>
            <p:nvSpPr>
              <p:cNvPr id="3740" name="Google Shape;3740;p64"/>
              <p:cNvSpPr/>
              <p:nvPr/>
            </p:nvSpPr>
            <p:spPr>
              <a:xfrm>
                <a:off x="-4260385" y="114186"/>
                <a:ext cx="1313700" cy="1313700"/>
              </a:xfrm>
              <a:prstGeom prst="mathPlus">
                <a:avLst>
                  <a:gd fmla="val 5816" name="adj1"/>
                </a:avLst>
              </a:pr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1" name="Google Shape;3741;p64"/>
              <p:cNvSpPr/>
              <p:nvPr/>
            </p:nvSpPr>
            <p:spPr>
              <a:xfrm>
                <a:off x="-4570025" y="-195475"/>
                <a:ext cx="1932900" cy="1932900"/>
              </a:xfrm>
              <a:prstGeom prst="donut">
                <a:avLst>
                  <a:gd fmla="val 4017" name="adj"/>
                </a:avLst>
              </a:pr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42" name="Google Shape;3742;p64"/>
            <p:cNvGrpSpPr/>
            <p:nvPr/>
          </p:nvGrpSpPr>
          <p:grpSpPr>
            <a:xfrm>
              <a:off x="-3171395" y="736983"/>
              <a:ext cx="1712232" cy="1807587"/>
              <a:chOff x="-1141405" y="2245329"/>
              <a:chExt cx="336848" cy="355600"/>
            </a:xfrm>
          </p:grpSpPr>
          <p:sp>
            <p:nvSpPr>
              <p:cNvPr id="3743" name="Google Shape;3743;p64"/>
              <p:cNvSpPr/>
              <p:nvPr/>
            </p:nvSpPr>
            <p:spPr>
              <a:xfrm>
                <a:off x="-1139686" y="2245329"/>
                <a:ext cx="44780" cy="45688"/>
              </a:xfrm>
              <a:custGeom>
                <a:rect b="b" l="l" r="r" t="t"/>
                <a:pathLst>
                  <a:path extrusionOk="0" h="498" w="860">
                    <a:moveTo>
                      <a:pt x="1" y="1"/>
                    </a:moveTo>
                    <a:lnTo>
                      <a:pt x="172" y="498"/>
                    </a:lnTo>
                    <a:lnTo>
                      <a:pt x="859" y="98"/>
                    </a:lnTo>
                    <a:lnTo>
                      <a:pt x="1" y="1"/>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4" name="Google Shape;3744;p64"/>
              <p:cNvSpPr/>
              <p:nvPr/>
            </p:nvSpPr>
            <p:spPr>
              <a:xfrm>
                <a:off x="-849337" y="2553865"/>
                <a:ext cx="44780" cy="45688"/>
              </a:xfrm>
              <a:custGeom>
                <a:rect b="b" l="l" r="r" t="t"/>
                <a:pathLst>
                  <a:path extrusionOk="0" h="498" w="860">
                    <a:moveTo>
                      <a:pt x="688" y="0"/>
                    </a:moveTo>
                    <a:lnTo>
                      <a:pt x="1" y="400"/>
                    </a:lnTo>
                    <a:lnTo>
                      <a:pt x="859" y="497"/>
                    </a:lnTo>
                    <a:lnTo>
                      <a:pt x="688" y="0"/>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5" name="Google Shape;3745;p64"/>
              <p:cNvSpPr/>
              <p:nvPr/>
            </p:nvSpPr>
            <p:spPr>
              <a:xfrm>
                <a:off x="-861730" y="2245329"/>
                <a:ext cx="44676" cy="45688"/>
              </a:xfrm>
              <a:custGeom>
                <a:rect b="b" l="l" r="r" t="t"/>
                <a:pathLst>
                  <a:path extrusionOk="0" h="498" w="858">
                    <a:moveTo>
                      <a:pt x="857" y="1"/>
                    </a:moveTo>
                    <a:lnTo>
                      <a:pt x="0" y="98"/>
                    </a:lnTo>
                    <a:lnTo>
                      <a:pt x="693" y="498"/>
                    </a:lnTo>
                    <a:lnTo>
                      <a:pt x="857" y="1"/>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6" name="Google Shape;3746;p64"/>
              <p:cNvSpPr/>
              <p:nvPr/>
            </p:nvSpPr>
            <p:spPr>
              <a:xfrm>
                <a:off x="-1141405" y="2555241"/>
                <a:ext cx="44728" cy="45688"/>
              </a:xfrm>
              <a:custGeom>
                <a:rect b="b" l="l" r="r" t="t"/>
                <a:pathLst>
                  <a:path extrusionOk="0" h="498" w="859">
                    <a:moveTo>
                      <a:pt x="166" y="1"/>
                    </a:moveTo>
                    <a:lnTo>
                      <a:pt x="0" y="498"/>
                    </a:lnTo>
                    <a:lnTo>
                      <a:pt x="0" y="498"/>
                    </a:lnTo>
                    <a:lnTo>
                      <a:pt x="858" y="401"/>
                    </a:lnTo>
                    <a:lnTo>
                      <a:pt x="166" y="1"/>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747" name="Google Shape;3747;p64"/>
          <p:cNvSpPr/>
          <p:nvPr/>
        </p:nvSpPr>
        <p:spPr>
          <a:xfrm>
            <a:off x="713225" y="4388300"/>
            <a:ext cx="2636100" cy="215700"/>
          </a:xfrm>
          <a:prstGeom prst="parallelogram">
            <a:avLst>
              <a:gd fmla="val 25000" name="adj"/>
            </a:avLst>
          </a:prstGeom>
          <a:gradFill>
            <a:gsLst>
              <a:gs pos="0">
                <a:schemeClr val="accent1"/>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8" name="Google Shape;3748;p64"/>
          <p:cNvSpPr/>
          <p:nvPr/>
        </p:nvSpPr>
        <p:spPr>
          <a:xfrm>
            <a:off x="7364525" y="1401375"/>
            <a:ext cx="475800" cy="475800"/>
          </a:xfrm>
          <a:prstGeom prst="ellipse">
            <a:avLst/>
          </a:prstGeom>
          <a:gradFill>
            <a:gsLst>
              <a:gs pos="0">
                <a:schemeClr val="accent1"/>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49" name="Google Shape;3749;p64"/>
          <p:cNvGrpSpPr/>
          <p:nvPr/>
        </p:nvGrpSpPr>
        <p:grpSpPr>
          <a:xfrm>
            <a:off x="3349314" y="2806051"/>
            <a:ext cx="1019434" cy="1027096"/>
            <a:chOff x="2519184" y="1536959"/>
            <a:chExt cx="1577583" cy="1589440"/>
          </a:xfrm>
        </p:grpSpPr>
        <p:sp>
          <p:nvSpPr>
            <p:cNvPr id="3750" name="Google Shape;3750;p64"/>
            <p:cNvSpPr/>
            <p:nvPr/>
          </p:nvSpPr>
          <p:spPr>
            <a:xfrm>
              <a:off x="3000529" y="2184867"/>
              <a:ext cx="32502" cy="90405"/>
            </a:xfrm>
            <a:custGeom>
              <a:rect b="b" l="l" r="r" t="t"/>
              <a:pathLst>
                <a:path extrusionOk="0" h="2139" w="769">
                  <a:moveTo>
                    <a:pt x="768" y="1"/>
                  </a:moveTo>
                  <a:lnTo>
                    <a:pt x="1" y="444"/>
                  </a:lnTo>
                  <a:lnTo>
                    <a:pt x="1" y="2139"/>
                  </a:lnTo>
                  <a:lnTo>
                    <a:pt x="768" y="1696"/>
                  </a:lnTo>
                  <a:lnTo>
                    <a:pt x="768" y="1"/>
                  </a:lnTo>
                  <a:close/>
                </a:path>
              </a:pathLst>
            </a:custGeom>
            <a:solidFill>
              <a:srgbClr val="3228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1" name="Google Shape;3751;p64"/>
            <p:cNvSpPr/>
            <p:nvPr/>
          </p:nvSpPr>
          <p:spPr>
            <a:xfrm>
              <a:off x="2963168" y="2163270"/>
              <a:ext cx="69864" cy="40363"/>
            </a:xfrm>
            <a:custGeom>
              <a:rect b="b" l="l" r="r" t="t"/>
              <a:pathLst>
                <a:path extrusionOk="0" h="955" w="1653">
                  <a:moveTo>
                    <a:pt x="768" y="1"/>
                  </a:moveTo>
                  <a:lnTo>
                    <a:pt x="0" y="444"/>
                  </a:lnTo>
                  <a:lnTo>
                    <a:pt x="885" y="955"/>
                  </a:lnTo>
                  <a:lnTo>
                    <a:pt x="1652" y="512"/>
                  </a:lnTo>
                  <a:lnTo>
                    <a:pt x="768" y="1"/>
                  </a:lnTo>
                  <a:close/>
                </a:path>
              </a:pathLst>
            </a:custGeom>
            <a:solidFill>
              <a:srgbClr val="CECA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2" name="Google Shape;3752;p64"/>
            <p:cNvSpPr/>
            <p:nvPr/>
          </p:nvSpPr>
          <p:spPr>
            <a:xfrm>
              <a:off x="2963168" y="2181993"/>
              <a:ext cx="155324" cy="161368"/>
            </a:xfrm>
            <a:custGeom>
              <a:rect b="b" l="l" r="r" t="t"/>
              <a:pathLst>
                <a:path extrusionOk="0" h="3818" w="3675">
                  <a:moveTo>
                    <a:pt x="0" y="1"/>
                  </a:moveTo>
                  <a:lnTo>
                    <a:pt x="0" y="1156"/>
                  </a:lnTo>
                  <a:cubicBezTo>
                    <a:pt x="0" y="1490"/>
                    <a:pt x="179" y="1799"/>
                    <a:pt x="468" y="1965"/>
                  </a:cubicBezTo>
                  <a:lnTo>
                    <a:pt x="885" y="2207"/>
                  </a:lnTo>
                  <a:lnTo>
                    <a:pt x="3675" y="3817"/>
                  </a:lnTo>
                  <a:lnTo>
                    <a:pt x="3675" y="2787"/>
                  </a:lnTo>
                  <a:lnTo>
                    <a:pt x="3653" y="2531"/>
                  </a:lnTo>
                  <a:lnTo>
                    <a:pt x="1054" y="1031"/>
                  </a:lnTo>
                  <a:lnTo>
                    <a:pt x="1151" y="359"/>
                  </a:ln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3" name="Google Shape;3753;p64"/>
            <p:cNvSpPr/>
            <p:nvPr/>
          </p:nvSpPr>
          <p:spPr>
            <a:xfrm>
              <a:off x="3000529" y="2202745"/>
              <a:ext cx="118046" cy="86263"/>
            </a:xfrm>
            <a:custGeom>
              <a:rect b="b" l="l" r="r" t="t"/>
              <a:pathLst>
                <a:path extrusionOk="0" h="2041" w="2793">
                  <a:moveTo>
                    <a:pt x="767" y="1"/>
                  </a:moveTo>
                  <a:lnTo>
                    <a:pt x="1" y="442"/>
                  </a:lnTo>
                  <a:lnTo>
                    <a:pt x="2769" y="2040"/>
                  </a:lnTo>
                  <a:lnTo>
                    <a:pt x="2792" y="2028"/>
                  </a:lnTo>
                  <a:lnTo>
                    <a:pt x="2792" y="1170"/>
                  </a:lnTo>
                  <a:lnTo>
                    <a:pt x="76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4" name="Google Shape;3754;p64"/>
            <p:cNvSpPr/>
            <p:nvPr/>
          </p:nvSpPr>
          <p:spPr>
            <a:xfrm>
              <a:off x="2856874" y="1536959"/>
              <a:ext cx="191925" cy="689892"/>
            </a:xfrm>
            <a:custGeom>
              <a:rect b="b" l="l" r="r" t="t"/>
              <a:pathLst>
                <a:path extrusionOk="0" h="16323" w="4541">
                  <a:moveTo>
                    <a:pt x="778" y="1"/>
                  </a:moveTo>
                  <a:cubicBezTo>
                    <a:pt x="756" y="1"/>
                    <a:pt x="738" y="6"/>
                    <a:pt x="722" y="16"/>
                  </a:cubicBezTo>
                  <a:lnTo>
                    <a:pt x="0" y="435"/>
                  </a:lnTo>
                  <a:cubicBezTo>
                    <a:pt x="18" y="425"/>
                    <a:pt x="37" y="419"/>
                    <a:pt x="60" y="419"/>
                  </a:cubicBezTo>
                  <a:cubicBezTo>
                    <a:pt x="73" y="419"/>
                    <a:pt x="87" y="421"/>
                    <a:pt x="102" y="425"/>
                  </a:cubicBezTo>
                  <a:lnTo>
                    <a:pt x="460" y="522"/>
                  </a:lnTo>
                  <a:cubicBezTo>
                    <a:pt x="479" y="528"/>
                    <a:pt x="499" y="536"/>
                    <a:pt x="517" y="547"/>
                  </a:cubicBezTo>
                  <a:cubicBezTo>
                    <a:pt x="551" y="567"/>
                    <a:pt x="585" y="595"/>
                    <a:pt x="614" y="630"/>
                  </a:cubicBezTo>
                  <a:cubicBezTo>
                    <a:pt x="648" y="668"/>
                    <a:pt x="677" y="715"/>
                    <a:pt x="700" y="762"/>
                  </a:cubicBezTo>
                  <a:cubicBezTo>
                    <a:pt x="712" y="795"/>
                    <a:pt x="723" y="827"/>
                    <a:pt x="731" y="859"/>
                  </a:cubicBezTo>
                  <a:lnTo>
                    <a:pt x="3801" y="16109"/>
                  </a:lnTo>
                  <a:cubicBezTo>
                    <a:pt x="3821" y="16213"/>
                    <a:pt x="3796" y="16290"/>
                    <a:pt x="3743" y="16323"/>
                  </a:cubicBezTo>
                  <a:lnTo>
                    <a:pt x="4464" y="15903"/>
                  </a:lnTo>
                  <a:cubicBezTo>
                    <a:pt x="4516" y="15872"/>
                    <a:pt x="4541" y="15794"/>
                    <a:pt x="4521" y="15690"/>
                  </a:cubicBezTo>
                  <a:lnTo>
                    <a:pt x="1451" y="441"/>
                  </a:lnTo>
                  <a:cubicBezTo>
                    <a:pt x="1445" y="407"/>
                    <a:pt x="1434" y="375"/>
                    <a:pt x="1420" y="344"/>
                  </a:cubicBezTo>
                  <a:cubicBezTo>
                    <a:pt x="1398" y="295"/>
                    <a:pt x="1369" y="248"/>
                    <a:pt x="1335" y="210"/>
                  </a:cubicBezTo>
                  <a:cubicBezTo>
                    <a:pt x="1305" y="176"/>
                    <a:pt x="1272" y="148"/>
                    <a:pt x="1237" y="128"/>
                  </a:cubicBezTo>
                  <a:cubicBezTo>
                    <a:pt x="1218" y="118"/>
                    <a:pt x="1200" y="108"/>
                    <a:pt x="1181" y="104"/>
                  </a:cubicBezTo>
                  <a:lnTo>
                    <a:pt x="822" y="7"/>
                  </a:lnTo>
                  <a:cubicBezTo>
                    <a:pt x="806" y="3"/>
                    <a:pt x="791" y="1"/>
                    <a:pt x="7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5" name="Google Shape;3755;p64"/>
            <p:cNvSpPr/>
            <p:nvPr/>
          </p:nvSpPr>
          <p:spPr>
            <a:xfrm>
              <a:off x="2853450" y="1554667"/>
              <a:ext cx="165172" cy="672817"/>
            </a:xfrm>
            <a:custGeom>
              <a:rect b="b" l="l" r="r" t="t"/>
              <a:pathLst>
                <a:path extrusionOk="0" h="15919" w="3908">
                  <a:moveTo>
                    <a:pt x="139" y="0"/>
                  </a:moveTo>
                  <a:cubicBezTo>
                    <a:pt x="51" y="0"/>
                    <a:pt x="1" y="83"/>
                    <a:pt x="20" y="209"/>
                  </a:cubicBezTo>
                  <a:lnTo>
                    <a:pt x="2341" y="15255"/>
                  </a:lnTo>
                  <a:cubicBezTo>
                    <a:pt x="2362" y="15390"/>
                    <a:pt x="2456" y="15528"/>
                    <a:pt x="2559" y="15587"/>
                  </a:cubicBezTo>
                  <a:cubicBezTo>
                    <a:pt x="2578" y="15598"/>
                    <a:pt x="2596" y="15605"/>
                    <a:pt x="2615" y="15611"/>
                  </a:cubicBezTo>
                  <a:lnTo>
                    <a:pt x="3724" y="15913"/>
                  </a:lnTo>
                  <a:cubicBezTo>
                    <a:pt x="3738" y="15917"/>
                    <a:pt x="3752" y="15919"/>
                    <a:pt x="3765" y="15919"/>
                  </a:cubicBezTo>
                  <a:cubicBezTo>
                    <a:pt x="3858" y="15919"/>
                    <a:pt x="3908" y="15826"/>
                    <a:pt x="3882" y="15691"/>
                  </a:cubicBezTo>
                  <a:lnTo>
                    <a:pt x="810" y="440"/>
                  </a:lnTo>
                  <a:cubicBezTo>
                    <a:pt x="786" y="311"/>
                    <a:pt x="695" y="185"/>
                    <a:pt x="598" y="128"/>
                  </a:cubicBezTo>
                  <a:cubicBezTo>
                    <a:pt x="580" y="117"/>
                    <a:pt x="560" y="109"/>
                    <a:pt x="541" y="103"/>
                  </a:cubicBezTo>
                  <a:lnTo>
                    <a:pt x="183" y="6"/>
                  </a:lnTo>
                  <a:cubicBezTo>
                    <a:pt x="167" y="2"/>
                    <a:pt x="153" y="0"/>
                    <a:pt x="13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6" name="Google Shape;3756;p64"/>
            <p:cNvSpPr/>
            <p:nvPr/>
          </p:nvSpPr>
          <p:spPr>
            <a:xfrm>
              <a:off x="2742549" y="2333806"/>
              <a:ext cx="32502" cy="90405"/>
            </a:xfrm>
            <a:custGeom>
              <a:rect b="b" l="l" r="r" t="t"/>
              <a:pathLst>
                <a:path extrusionOk="0" h="2139" w="769">
                  <a:moveTo>
                    <a:pt x="769" y="1"/>
                  </a:moveTo>
                  <a:lnTo>
                    <a:pt x="1" y="444"/>
                  </a:lnTo>
                  <a:lnTo>
                    <a:pt x="1" y="2139"/>
                  </a:lnTo>
                  <a:lnTo>
                    <a:pt x="769" y="1696"/>
                  </a:lnTo>
                  <a:lnTo>
                    <a:pt x="769" y="1"/>
                  </a:lnTo>
                  <a:close/>
                </a:path>
              </a:pathLst>
            </a:custGeom>
            <a:solidFill>
              <a:srgbClr val="3228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7" name="Google Shape;3757;p64"/>
            <p:cNvSpPr/>
            <p:nvPr/>
          </p:nvSpPr>
          <p:spPr>
            <a:xfrm>
              <a:off x="2705188" y="2312209"/>
              <a:ext cx="69864" cy="40363"/>
            </a:xfrm>
            <a:custGeom>
              <a:rect b="b" l="l" r="r" t="t"/>
              <a:pathLst>
                <a:path extrusionOk="0" h="955" w="1653">
                  <a:moveTo>
                    <a:pt x="768" y="1"/>
                  </a:moveTo>
                  <a:lnTo>
                    <a:pt x="1" y="444"/>
                  </a:lnTo>
                  <a:lnTo>
                    <a:pt x="885" y="955"/>
                  </a:lnTo>
                  <a:lnTo>
                    <a:pt x="1653" y="512"/>
                  </a:lnTo>
                  <a:lnTo>
                    <a:pt x="768" y="1"/>
                  </a:lnTo>
                  <a:close/>
                </a:path>
              </a:pathLst>
            </a:custGeom>
            <a:solidFill>
              <a:srgbClr val="CECA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8" name="Google Shape;3758;p64"/>
            <p:cNvSpPr/>
            <p:nvPr/>
          </p:nvSpPr>
          <p:spPr>
            <a:xfrm>
              <a:off x="2705188" y="2330932"/>
              <a:ext cx="155366" cy="161368"/>
            </a:xfrm>
            <a:custGeom>
              <a:rect b="b" l="l" r="r" t="t"/>
              <a:pathLst>
                <a:path extrusionOk="0" h="3818" w="3676">
                  <a:moveTo>
                    <a:pt x="1" y="1"/>
                  </a:moveTo>
                  <a:lnTo>
                    <a:pt x="1" y="1156"/>
                  </a:lnTo>
                  <a:cubicBezTo>
                    <a:pt x="1" y="1490"/>
                    <a:pt x="179" y="1799"/>
                    <a:pt x="468" y="1965"/>
                  </a:cubicBezTo>
                  <a:lnTo>
                    <a:pt x="885" y="2207"/>
                  </a:lnTo>
                  <a:lnTo>
                    <a:pt x="3675" y="3817"/>
                  </a:lnTo>
                  <a:lnTo>
                    <a:pt x="3675" y="2787"/>
                  </a:lnTo>
                  <a:lnTo>
                    <a:pt x="3654" y="2531"/>
                  </a:lnTo>
                  <a:lnTo>
                    <a:pt x="1054" y="1031"/>
                  </a:lnTo>
                  <a:lnTo>
                    <a:pt x="1151" y="359"/>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9" name="Google Shape;3759;p64"/>
            <p:cNvSpPr/>
            <p:nvPr/>
          </p:nvSpPr>
          <p:spPr>
            <a:xfrm>
              <a:off x="2742549" y="2351684"/>
              <a:ext cx="118004" cy="86263"/>
            </a:xfrm>
            <a:custGeom>
              <a:rect b="b" l="l" r="r" t="t"/>
              <a:pathLst>
                <a:path extrusionOk="0" h="2041" w="2792">
                  <a:moveTo>
                    <a:pt x="767" y="1"/>
                  </a:moveTo>
                  <a:lnTo>
                    <a:pt x="1" y="442"/>
                  </a:lnTo>
                  <a:lnTo>
                    <a:pt x="2770" y="2040"/>
                  </a:lnTo>
                  <a:lnTo>
                    <a:pt x="2791" y="2028"/>
                  </a:lnTo>
                  <a:lnTo>
                    <a:pt x="2791" y="1170"/>
                  </a:lnTo>
                  <a:lnTo>
                    <a:pt x="76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0" name="Google Shape;3760;p64"/>
            <p:cNvSpPr/>
            <p:nvPr/>
          </p:nvSpPr>
          <p:spPr>
            <a:xfrm>
              <a:off x="2598894" y="1685940"/>
              <a:ext cx="192010" cy="689849"/>
            </a:xfrm>
            <a:custGeom>
              <a:rect b="b" l="l" r="r" t="t"/>
              <a:pathLst>
                <a:path extrusionOk="0" h="16322" w="4543">
                  <a:moveTo>
                    <a:pt x="1" y="433"/>
                  </a:moveTo>
                  <a:lnTo>
                    <a:pt x="1" y="433"/>
                  </a:lnTo>
                  <a:cubicBezTo>
                    <a:pt x="1" y="433"/>
                    <a:pt x="1" y="433"/>
                    <a:pt x="1" y="434"/>
                  </a:cubicBezTo>
                  <a:lnTo>
                    <a:pt x="1" y="433"/>
                  </a:lnTo>
                  <a:close/>
                  <a:moveTo>
                    <a:pt x="780" y="0"/>
                  </a:moveTo>
                  <a:cubicBezTo>
                    <a:pt x="758" y="0"/>
                    <a:pt x="738" y="6"/>
                    <a:pt x="720" y="15"/>
                  </a:cubicBezTo>
                  <a:lnTo>
                    <a:pt x="1" y="433"/>
                  </a:lnTo>
                  <a:lnTo>
                    <a:pt x="1" y="433"/>
                  </a:lnTo>
                  <a:cubicBezTo>
                    <a:pt x="18" y="424"/>
                    <a:pt x="38" y="419"/>
                    <a:pt x="59" y="419"/>
                  </a:cubicBezTo>
                  <a:cubicBezTo>
                    <a:pt x="72" y="419"/>
                    <a:pt x="86" y="420"/>
                    <a:pt x="101" y="424"/>
                  </a:cubicBezTo>
                  <a:lnTo>
                    <a:pt x="460" y="523"/>
                  </a:lnTo>
                  <a:cubicBezTo>
                    <a:pt x="479" y="527"/>
                    <a:pt x="499" y="535"/>
                    <a:pt x="517" y="546"/>
                  </a:cubicBezTo>
                  <a:cubicBezTo>
                    <a:pt x="551" y="566"/>
                    <a:pt x="585" y="595"/>
                    <a:pt x="614" y="629"/>
                  </a:cubicBezTo>
                  <a:cubicBezTo>
                    <a:pt x="648" y="667"/>
                    <a:pt x="677" y="714"/>
                    <a:pt x="700" y="763"/>
                  </a:cubicBezTo>
                  <a:cubicBezTo>
                    <a:pt x="713" y="794"/>
                    <a:pt x="723" y="826"/>
                    <a:pt x="731" y="858"/>
                  </a:cubicBezTo>
                  <a:lnTo>
                    <a:pt x="3801" y="16109"/>
                  </a:lnTo>
                  <a:cubicBezTo>
                    <a:pt x="3821" y="16213"/>
                    <a:pt x="3797" y="16289"/>
                    <a:pt x="3743" y="16322"/>
                  </a:cubicBezTo>
                  <a:lnTo>
                    <a:pt x="4464" y="15902"/>
                  </a:lnTo>
                  <a:cubicBezTo>
                    <a:pt x="4518" y="15871"/>
                    <a:pt x="4543" y="15794"/>
                    <a:pt x="4523" y="15690"/>
                  </a:cubicBezTo>
                  <a:lnTo>
                    <a:pt x="1451" y="438"/>
                  </a:lnTo>
                  <a:cubicBezTo>
                    <a:pt x="1445" y="406"/>
                    <a:pt x="1434" y="374"/>
                    <a:pt x="1420" y="343"/>
                  </a:cubicBezTo>
                  <a:cubicBezTo>
                    <a:pt x="1399" y="294"/>
                    <a:pt x="1370" y="247"/>
                    <a:pt x="1336" y="209"/>
                  </a:cubicBezTo>
                  <a:cubicBezTo>
                    <a:pt x="1305" y="175"/>
                    <a:pt x="1273" y="148"/>
                    <a:pt x="1237" y="128"/>
                  </a:cubicBezTo>
                  <a:cubicBezTo>
                    <a:pt x="1219" y="117"/>
                    <a:pt x="1200" y="109"/>
                    <a:pt x="1182" y="103"/>
                  </a:cubicBezTo>
                  <a:lnTo>
                    <a:pt x="822" y="6"/>
                  </a:lnTo>
                  <a:cubicBezTo>
                    <a:pt x="807" y="2"/>
                    <a:pt x="793" y="0"/>
                    <a:pt x="7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1" name="Google Shape;3761;p64"/>
            <p:cNvSpPr/>
            <p:nvPr/>
          </p:nvSpPr>
          <p:spPr>
            <a:xfrm>
              <a:off x="2595513" y="1703606"/>
              <a:ext cx="165172" cy="672817"/>
            </a:xfrm>
            <a:custGeom>
              <a:rect b="b" l="l" r="r" t="t"/>
              <a:pathLst>
                <a:path extrusionOk="0" h="15919" w="3908">
                  <a:moveTo>
                    <a:pt x="139" y="1"/>
                  </a:moveTo>
                  <a:cubicBezTo>
                    <a:pt x="51" y="1"/>
                    <a:pt x="0" y="82"/>
                    <a:pt x="19" y="209"/>
                  </a:cubicBezTo>
                  <a:lnTo>
                    <a:pt x="2340" y="15255"/>
                  </a:lnTo>
                  <a:cubicBezTo>
                    <a:pt x="2362" y="15390"/>
                    <a:pt x="2456" y="15528"/>
                    <a:pt x="2559" y="15587"/>
                  </a:cubicBezTo>
                  <a:cubicBezTo>
                    <a:pt x="2577" y="15598"/>
                    <a:pt x="2596" y="15605"/>
                    <a:pt x="2614" y="15611"/>
                  </a:cubicBezTo>
                  <a:lnTo>
                    <a:pt x="3723" y="15913"/>
                  </a:lnTo>
                  <a:cubicBezTo>
                    <a:pt x="3738" y="15917"/>
                    <a:pt x="3751" y="15919"/>
                    <a:pt x="3765" y="15919"/>
                  </a:cubicBezTo>
                  <a:cubicBezTo>
                    <a:pt x="3857" y="15919"/>
                    <a:pt x="3907" y="15826"/>
                    <a:pt x="3881" y="15691"/>
                  </a:cubicBezTo>
                  <a:lnTo>
                    <a:pt x="810" y="440"/>
                  </a:lnTo>
                  <a:cubicBezTo>
                    <a:pt x="785" y="311"/>
                    <a:pt x="694" y="185"/>
                    <a:pt x="597" y="128"/>
                  </a:cubicBezTo>
                  <a:cubicBezTo>
                    <a:pt x="579" y="117"/>
                    <a:pt x="559" y="109"/>
                    <a:pt x="540" y="105"/>
                  </a:cubicBezTo>
                  <a:lnTo>
                    <a:pt x="181" y="6"/>
                  </a:lnTo>
                  <a:cubicBezTo>
                    <a:pt x="166" y="3"/>
                    <a:pt x="152" y="1"/>
                    <a:pt x="13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2" name="Google Shape;3762;p64"/>
            <p:cNvSpPr/>
            <p:nvPr/>
          </p:nvSpPr>
          <p:spPr>
            <a:xfrm>
              <a:off x="2536554" y="2483210"/>
              <a:ext cx="1542503" cy="643189"/>
            </a:xfrm>
            <a:custGeom>
              <a:rect b="b" l="l" r="r" t="t"/>
              <a:pathLst>
                <a:path extrusionOk="0" h="15218" w="36496">
                  <a:moveTo>
                    <a:pt x="35253" y="1743"/>
                  </a:moveTo>
                  <a:lnTo>
                    <a:pt x="18519" y="11468"/>
                  </a:lnTo>
                  <a:cubicBezTo>
                    <a:pt x="16853" y="12435"/>
                    <a:pt x="14138" y="12435"/>
                    <a:pt x="12461" y="11468"/>
                  </a:cubicBezTo>
                  <a:lnTo>
                    <a:pt x="1280" y="5012"/>
                  </a:lnTo>
                  <a:cubicBezTo>
                    <a:pt x="434" y="4523"/>
                    <a:pt x="11" y="3881"/>
                    <a:pt x="13" y="3241"/>
                  </a:cubicBezTo>
                  <a:lnTo>
                    <a:pt x="2" y="6024"/>
                  </a:lnTo>
                  <a:cubicBezTo>
                    <a:pt x="0" y="6664"/>
                    <a:pt x="422" y="7305"/>
                    <a:pt x="1269" y="7794"/>
                  </a:cubicBezTo>
                  <a:lnTo>
                    <a:pt x="12451" y="14250"/>
                  </a:lnTo>
                  <a:cubicBezTo>
                    <a:pt x="14127" y="15218"/>
                    <a:pt x="16842" y="15218"/>
                    <a:pt x="18508" y="14250"/>
                  </a:cubicBezTo>
                  <a:lnTo>
                    <a:pt x="35241" y="4526"/>
                  </a:lnTo>
                  <a:cubicBezTo>
                    <a:pt x="36068" y="4044"/>
                    <a:pt x="36484" y="3415"/>
                    <a:pt x="36485" y="2785"/>
                  </a:cubicBezTo>
                  <a:lnTo>
                    <a:pt x="36496" y="0"/>
                  </a:lnTo>
                  <a:cubicBezTo>
                    <a:pt x="36494" y="633"/>
                    <a:pt x="36081" y="1262"/>
                    <a:pt x="35253" y="174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3" name="Google Shape;3763;p64"/>
            <p:cNvSpPr/>
            <p:nvPr/>
          </p:nvSpPr>
          <p:spPr>
            <a:xfrm>
              <a:off x="2519184" y="2104946"/>
              <a:ext cx="1577583" cy="893651"/>
            </a:xfrm>
            <a:custGeom>
              <a:rect b="b" l="l" r="r" t="t"/>
              <a:pathLst>
                <a:path extrusionOk="0" h="21144" w="37326">
                  <a:moveTo>
                    <a:pt x="21423" y="0"/>
                  </a:moveTo>
                  <a:cubicBezTo>
                    <a:pt x="20327" y="0"/>
                    <a:pt x="19233" y="242"/>
                    <a:pt x="18401" y="726"/>
                  </a:cubicBezTo>
                  <a:lnTo>
                    <a:pt x="1667" y="10450"/>
                  </a:lnTo>
                  <a:cubicBezTo>
                    <a:pt x="1" y="11419"/>
                    <a:pt x="10" y="12991"/>
                    <a:pt x="1691" y="13962"/>
                  </a:cubicBezTo>
                  <a:lnTo>
                    <a:pt x="12872" y="20418"/>
                  </a:lnTo>
                  <a:cubicBezTo>
                    <a:pt x="13702" y="20896"/>
                    <a:pt x="14784" y="21138"/>
                    <a:pt x="15869" y="21144"/>
                  </a:cubicBezTo>
                  <a:cubicBezTo>
                    <a:pt x="15879" y="21144"/>
                    <a:pt x="15890" y="21144"/>
                    <a:pt x="15900" y="21144"/>
                  </a:cubicBezTo>
                  <a:cubicBezTo>
                    <a:pt x="16999" y="21144"/>
                    <a:pt x="18096" y="20902"/>
                    <a:pt x="18930" y="20418"/>
                  </a:cubicBezTo>
                  <a:lnTo>
                    <a:pt x="35663" y="10693"/>
                  </a:lnTo>
                  <a:cubicBezTo>
                    <a:pt x="35730" y="10655"/>
                    <a:pt x="35793" y="10615"/>
                    <a:pt x="35855" y="10575"/>
                  </a:cubicBezTo>
                  <a:cubicBezTo>
                    <a:pt x="37325" y="9601"/>
                    <a:pt x="37253" y="8114"/>
                    <a:pt x="35644" y="7185"/>
                  </a:cubicBezTo>
                  <a:lnTo>
                    <a:pt x="24463" y="729"/>
                  </a:lnTo>
                  <a:cubicBezTo>
                    <a:pt x="23622" y="243"/>
                    <a:pt x="22521" y="0"/>
                    <a:pt x="21423" y="0"/>
                  </a:cubicBezTo>
                  <a:close/>
                </a:path>
              </a:pathLst>
            </a:custGeom>
            <a:gradFill>
              <a:gsLst>
                <a:gs pos="0">
                  <a:schemeClr val="accent1"/>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4" name="Google Shape;3764;p64"/>
            <p:cNvSpPr/>
            <p:nvPr/>
          </p:nvSpPr>
          <p:spPr>
            <a:xfrm>
              <a:off x="2619054" y="2118766"/>
              <a:ext cx="1378219" cy="788496"/>
            </a:xfrm>
            <a:custGeom>
              <a:rect b="b" l="l" r="r" t="t"/>
              <a:pathLst>
                <a:path extrusionOk="0" h="18656" w="32609">
                  <a:moveTo>
                    <a:pt x="19070" y="0"/>
                  </a:moveTo>
                  <a:cubicBezTo>
                    <a:pt x="18522" y="0"/>
                    <a:pt x="17976" y="121"/>
                    <a:pt x="17564" y="362"/>
                  </a:cubicBezTo>
                  <a:lnTo>
                    <a:pt x="829" y="10086"/>
                  </a:lnTo>
                  <a:cubicBezTo>
                    <a:pt x="0" y="10566"/>
                    <a:pt x="3" y="11354"/>
                    <a:pt x="845" y="11838"/>
                  </a:cubicBezTo>
                  <a:lnTo>
                    <a:pt x="12026" y="18294"/>
                  </a:lnTo>
                  <a:cubicBezTo>
                    <a:pt x="12442" y="18535"/>
                    <a:pt x="12991" y="18655"/>
                    <a:pt x="13538" y="18655"/>
                  </a:cubicBezTo>
                  <a:cubicBezTo>
                    <a:pt x="14086" y="18655"/>
                    <a:pt x="14633" y="18535"/>
                    <a:pt x="15047" y="18294"/>
                  </a:cubicBezTo>
                  <a:lnTo>
                    <a:pt x="31780" y="8570"/>
                  </a:lnTo>
                  <a:cubicBezTo>
                    <a:pt x="32609" y="8088"/>
                    <a:pt x="32606" y="7301"/>
                    <a:pt x="31771" y="6819"/>
                  </a:cubicBezTo>
                  <a:lnTo>
                    <a:pt x="20589" y="365"/>
                  </a:lnTo>
                  <a:cubicBezTo>
                    <a:pt x="20169" y="122"/>
                    <a:pt x="19619" y="0"/>
                    <a:pt x="190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5" name="Google Shape;3765;p64"/>
            <p:cNvSpPr/>
            <p:nvPr/>
          </p:nvSpPr>
          <p:spPr>
            <a:xfrm>
              <a:off x="3180363" y="2183642"/>
              <a:ext cx="478862" cy="276455"/>
            </a:xfrm>
            <a:custGeom>
              <a:rect b="b" l="l" r="r" t="t"/>
              <a:pathLst>
                <a:path extrusionOk="0" h="6541" w="11330">
                  <a:moveTo>
                    <a:pt x="6987" y="422"/>
                  </a:moveTo>
                  <a:cubicBezTo>
                    <a:pt x="9713" y="843"/>
                    <a:pt x="11329" y="2461"/>
                    <a:pt x="10599" y="4033"/>
                  </a:cubicBezTo>
                  <a:cubicBezTo>
                    <a:pt x="9869" y="5607"/>
                    <a:pt x="7068" y="6541"/>
                    <a:pt x="4343" y="6119"/>
                  </a:cubicBezTo>
                  <a:cubicBezTo>
                    <a:pt x="1618" y="5698"/>
                    <a:pt x="0" y="4081"/>
                    <a:pt x="731" y="2508"/>
                  </a:cubicBezTo>
                  <a:cubicBezTo>
                    <a:pt x="1462" y="934"/>
                    <a:pt x="4261" y="0"/>
                    <a:pt x="6987" y="422"/>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6" name="Google Shape;3766;p64"/>
            <p:cNvSpPr/>
            <p:nvPr/>
          </p:nvSpPr>
          <p:spPr>
            <a:xfrm>
              <a:off x="3233996" y="2228357"/>
              <a:ext cx="368593" cy="212847"/>
            </a:xfrm>
            <a:custGeom>
              <a:rect b="b" l="l" r="r" t="t"/>
              <a:pathLst>
                <a:path extrusionOk="0" h="5036" w="8721">
                  <a:moveTo>
                    <a:pt x="4360" y="1"/>
                  </a:moveTo>
                  <a:cubicBezTo>
                    <a:pt x="1952" y="1"/>
                    <a:pt x="0" y="1128"/>
                    <a:pt x="0" y="2519"/>
                  </a:cubicBezTo>
                  <a:cubicBezTo>
                    <a:pt x="0" y="3908"/>
                    <a:pt x="1952" y="5035"/>
                    <a:pt x="4360" y="5035"/>
                  </a:cubicBezTo>
                  <a:cubicBezTo>
                    <a:pt x="6768" y="5035"/>
                    <a:pt x="8720" y="3908"/>
                    <a:pt x="8720" y="2519"/>
                  </a:cubicBezTo>
                  <a:cubicBezTo>
                    <a:pt x="8720" y="1128"/>
                    <a:pt x="6768" y="1"/>
                    <a:pt x="436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7" name="Google Shape;3767;p64"/>
            <p:cNvSpPr/>
            <p:nvPr/>
          </p:nvSpPr>
          <p:spPr>
            <a:xfrm>
              <a:off x="3382808" y="2200209"/>
              <a:ext cx="69610" cy="154098"/>
            </a:xfrm>
            <a:custGeom>
              <a:rect b="b" l="l" r="r" t="t"/>
              <a:pathLst>
                <a:path extrusionOk="0" h="3646" w="1647">
                  <a:moveTo>
                    <a:pt x="6" y="1"/>
                  </a:moveTo>
                  <a:lnTo>
                    <a:pt x="6" y="1"/>
                  </a:lnTo>
                  <a:cubicBezTo>
                    <a:pt x="9" y="8"/>
                    <a:pt x="0" y="3171"/>
                    <a:pt x="0" y="3171"/>
                  </a:cubicBezTo>
                  <a:cubicBezTo>
                    <a:pt x="0" y="3289"/>
                    <a:pt x="77" y="3409"/>
                    <a:pt x="231" y="3502"/>
                  </a:cubicBezTo>
                  <a:cubicBezTo>
                    <a:pt x="391" y="3597"/>
                    <a:pt x="604" y="3645"/>
                    <a:pt x="817" y="3645"/>
                  </a:cubicBezTo>
                  <a:cubicBezTo>
                    <a:pt x="1022" y="3645"/>
                    <a:pt x="1227" y="3601"/>
                    <a:pt x="1385" y="3512"/>
                  </a:cubicBezTo>
                  <a:cubicBezTo>
                    <a:pt x="1549" y="3422"/>
                    <a:pt x="1632" y="3298"/>
                    <a:pt x="1632" y="3175"/>
                  </a:cubicBezTo>
                  <a:cubicBezTo>
                    <a:pt x="1632" y="3175"/>
                    <a:pt x="1642" y="13"/>
                    <a:pt x="1646" y="2"/>
                  </a:cubicBezTo>
                  <a:lnTo>
                    <a:pt x="1646" y="2"/>
                  </a:lnTo>
                  <a:cubicBezTo>
                    <a:pt x="1646" y="2"/>
                    <a:pt x="1580" y="3"/>
                    <a:pt x="1475" y="3"/>
                  </a:cubicBezTo>
                  <a:cubicBezTo>
                    <a:pt x="1055" y="3"/>
                    <a:pt x="7" y="1"/>
                    <a:pt x="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8" name="Google Shape;3768;p64"/>
            <p:cNvSpPr/>
            <p:nvPr/>
          </p:nvSpPr>
          <p:spPr>
            <a:xfrm>
              <a:off x="3377018" y="2190573"/>
              <a:ext cx="81360" cy="23880"/>
            </a:xfrm>
            <a:custGeom>
              <a:rect b="b" l="l" r="r" t="t"/>
              <a:pathLst>
                <a:path extrusionOk="0" h="565" w="1925">
                  <a:moveTo>
                    <a:pt x="0" y="1"/>
                  </a:moveTo>
                  <a:cubicBezTo>
                    <a:pt x="1" y="1"/>
                    <a:pt x="1" y="2"/>
                    <a:pt x="1" y="2"/>
                  </a:cubicBezTo>
                  <a:lnTo>
                    <a:pt x="1" y="2"/>
                  </a:lnTo>
                  <a:lnTo>
                    <a:pt x="0" y="1"/>
                  </a:lnTo>
                  <a:close/>
                  <a:moveTo>
                    <a:pt x="1" y="2"/>
                  </a:moveTo>
                  <a:lnTo>
                    <a:pt x="145" y="233"/>
                  </a:lnTo>
                  <a:cubicBezTo>
                    <a:pt x="186" y="298"/>
                    <a:pt x="251" y="358"/>
                    <a:pt x="339" y="412"/>
                  </a:cubicBezTo>
                  <a:cubicBezTo>
                    <a:pt x="510" y="514"/>
                    <a:pt x="737" y="565"/>
                    <a:pt x="964" y="565"/>
                  </a:cubicBezTo>
                  <a:cubicBezTo>
                    <a:pt x="1182" y="565"/>
                    <a:pt x="1399" y="518"/>
                    <a:pt x="1568" y="424"/>
                  </a:cubicBezTo>
                  <a:cubicBezTo>
                    <a:pt x="1665" y="370"/>
                    <a:pt x="1734" y="305"/>
                    <a:pt x="1779" y="238"/>
                  </a:cubicBezTo>
                  <a:lnTo>
                    <a:pt x="1925" y="7"/>
                  </a:lnTo>
                  <a:lnTo>
                    <a:pt x="1925" y="7"/>
                  </a:lnTo>
                  <a:cubicBezTo>
                    <a:pt x="1874" y="87"/>
                    <a:pt x="1791" y="162"/>
                    <a:pt x="1679" y="225"/>
                  </a:cubicBezTo>
                  <a:cubicBezTo>
                    <a:pt x="1480" y="337"/>
                    <a:pt x="1223" y="392"/>
                    <a:pt x="966" y="392"/>
                  </a:cubicBezTo>
                  <a:cubicBezTo>
                    <a:pt x="698" y="392"/>
                    <a:pt x="430" y="332"/>
                    <a:pt x="228" y="212"/>
                  </a:cubicBezTo>
                  <a:cubicBezTo>
                    <a:pt x="124" y="149"/>
                    <a:pt x="49" y="79"/>
                    <a:pt x="1" y="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9" name="Google Shape;3769;p64"/>
            <p:cNvSpPr/>
            <p:nvPr/>
          </p:nvSpPr>
          <p:spPr>
            <a:xfrm>
              <a:off x="3361465" y="2137489"/>
              <a:ext cx="101943" cy="69695"/>
            </a:xfrm>
            <a:custGeom>
              <a:rect b="b" l="l" r="r" t="t"/>
              <a:pathLst>
                <a:path extrusionOk="0" h="1649" w="2412">
                  <a:moveTo>
                    <a:pt x="1323" y="1"/>
                  </a:moveTo>
                  <a:cubicBezTo>
                    <a:pt x="557" y="1"/>
                    <a:pt x="0" y="639"/>
                    <a:pt x="365" y="1252"/>
                  </a:cubicBezTo>
                  <a:cubicBezTo>
                    <a:pt x="413" y="1331"/>
                    <a:pt x="490" y="1403"/>
                    <a:pt x="596" y="1468"/>
                  </a:cubicBezTo>
                  <a:cubicBezTo>
                    <a:pt x="798" y="1588"/>
                    <a:pt x="1066" y="1648"/>
                    <a:pt x="1334" y="1648"/>
                  </a:cubicBezTo>
                  <a:cubicBezTo>
                    <a:pt x="1591" y="1648"/>
                    <a:pt x="1848" y="1593"/>
                    <a:pt x="2047" y="1481"/>
                  </a:cubicBezTo>
                  <a:cubicBezTo>
                    <a:pt x="2162" y="1417"/>
                    <a:pt x="2245" y="1340"/>
                    <a:pt x="2297" y="1257"/>
                  </a:cubicBezTo>
                  <a:cubicBezTo>
                    <a:pt x="2325" y="1209"/>
                    <a:pt x="2411" y="1066"/>
                    <a:pt x="2411" y="863"/>
                  </a:cubicBezTo>
                  <a:cubicBezTo>
                    <a:pt x="2410" y="476"/>
                    <a:pt x="2119" y="154"/>
                    <a:pt x="1668" y="43"/>
                  </a:cubicBezTo>
                  <a:cubicBezTo>
                    <a:pt x="1550" y="14"/>
                    <a:pt x="1434" y="1"/>
                    <a:pt x="132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0" name="Google Shape;3770;p64"/>
            <p:cNvSpPr/>
            <p:nvPr/>
          </p:nvSpPr>
          <p:spPr>
            <a:xfrm>
              <a:off x="2736801" y="2439762"/>
              <a:ext cx="478778" cy="276498"/>
            </a:xfrm>
            <a:custGeom>
              <a:rect b="b" l="l" r="r" t="t"/>
              <a:pathLst>
                <a:path extrusionOk="0" h="6542" w="11328">
                  <a:moveTo>
                    <a:pt x="6985" y="422"/>
                  </a:moveTo>
                  <a:cubicBezTo>
                    <a:pt x="9711" y="844"/>
                    <a:pt x="11327" y="2460"/>
                    <a:pt x="10598" y="4034"/>
                  </a:cubicBezTo>
                  <a:cubicBezTo>
                    <a:pt x="9868" y="5608"/>
                    <a:pt x="7067" y="6541"/>
                    <a:pt x="4342" y="6120"/>
                  </a:cubicBezTo>
                  <a:cubicBezTo>
                    <a:pt x="1617" y="5698"/>
                    <a:pt x="0" y="4080"/>
                    <a:pt x="729" y="2508"/>
                  </a:cubicBezTo>
                  <a:cubicBezTo>
                    <a:pt x="1460" y="935"/>
                    <a:pt x="4261" y="1"/>
                    <a:pt x="6985" y="422"/>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1" name="Google Shape;3771;p64"/>
            <p:cNvSpPr/>
            <p:nvPr/>
          </p:nvSpPr>
          <p:spPr>
            <a:xfrm>
              <a:off x="2770317" y="2484478"/>
              <a:ext cx="408703" cy="212847"/>
            </a:xfrm>
            <a:custGeom>
              <a:rect b="b" l="l" r="r" t="t"/>
              <a:pathLst>
                <a:path extrusionOk="0" h="5036" w="9670">
                  <a:moveTo>
                    <a:pt x="4831" y="1"/>
                  </a:moveTo>
                  <a:cubicBezTo>
                    <a:pt x="2907" y="1"/>
                    <a:pt x="1145" y="742"/>
                    <a:pt x="624" y="1867"/>
                  </a:cubicBezTo>
                  <a:cubicBezTo>
                    <a:pt x="1" y="3210"/>
                    <a:pt x="1381" y="4590"/>
                    <a:pt x="3706" y="4950"/>
                  </a:cubicBezTo>
                  <a:cubicBezTo>
                    <a:pt x="4084" y="5008"/>
                    <a:pt x="4464" y="5036"/>
                    <a:pt x="4838" y="5036"/>
                  </a:cubicBezTo>
                  <a:cubicBezTo>
                    <a:pt x="6763" y="5036"/>
                    <a:pt x="8525" y="4294"/>
                    <a:pt x="9047" y="3170"/>
                  </a:cubicBezTo>
                  <a:cubicBezTo>
                    <a:pt x="9670" y="1827"/>
                    <a:pt x="8289" y="446"/>
                    <a:pt x="5963" y="87"/>
                  </a:cubicBezTo>
                  <a:cubicBezTo>
                    <a:pt x="5585" y="29"/>
                    <a:pt x="5205" y="1"/>
                    <a:pt x="483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2" name="Google Shape;3772;p64"/>
            <p:cNvSpPr/>
            <p:nvPr/>
          </p:nvSpPr>
          <p:spPr>
            <a:xfrm>
              <a:off x="2939162" y="2456372"/>
              <a:ext cx="69610" cy="154056"/>
            </a:xfrm>
            <a:custGeom>
              <a:rect b="b" l="l" r="r" t="t"/>
              <a:pathLst>
                <a:path extrusionOk="0" h="3645" w="1647">
                  <a:moveTo>
                    <a:pt x="7" y="0"/>
                  </a:moveTo>
                  <a:lnTo>
                    <a:pt x="7" y="0"/>
                  </a:lnTo>
                  <a:cubicBezTo>
                    <a:pt x="10" y="8"/>
                    <a:pt x="1" y="3169"/>
                    <a:pt x="1" y="3169"/>
                  </a:cubicBezTo>
                  <a:cubicBezTo>
                    <a:pt x="1" y="3289"/>
                    <a:pt x="77" y="3407"/>
                    <a:pt x="233" y="3500"/>
                  </a:cubicBezTo>
                  <a:cubicBezTo>
                    <a:pt x="393" y="3596"/>
                    <a:pt x="607" y="3645"/>
                    <a:pt x="820" y="3645"/>
                  </a:cubicBezTo>
                  <a:cubicBezTo>
                    <a:pt x="1025" y="3645"/>
                    <a:pt x="1229" y="3600"/>
                    <a:pt x="1386" y="3512"/>
                  </a:cubicBezTo>
                  <a:cubicBezTo>
                    <a:pt x="1551" y="3420"/>
                    <a:pt x="1633" y="3296"/>
                    <a:pt x="1634" y="3173"/>
                  </a:cubicBezTo>
                  <a:cubicBezTo>
                    <a:pt x="1634" y="3173"/>
                    <a:pt x="1642" y="12"/>
                    <a:pt x="1646" y="2"/>
                  </a:cubicBezTo>
                  <a:cubicBezTo>
                    <a:pt x="1646" y="2"/>
                    <a:pt x="7" y="0"/>
                    <a:pt x="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3" name="Google Shape;3773;p64"/>
            <p:cNvSpPr/>
            <p:nvPr/>
          </p:nvSpPr>
          <p:spPr>
            <a:xfrm>
              <a:off x="2933372" y="2446736"/>
              <a:ext cx="81445" cy="23837"/>
            </a:xfrm>
            <a:custGeom>
              <a:rect b="b" l="l" r="r" t="t"/>
              <a:pathLst>
                <a:path extrusionOk="0" h="564" w="1927">
                  <a:moveTo>
                    <a:pt x="1" y="0"/>
                  </a:moveTo>
                  <a:cubicBezTo>
                    <a:pt x="1" y="1"/>
                    <a:pt x="1" y="1"/>
                    <a:pt x="1" y="1"/>
                  </a:cubicBezTo>
                  <a:lnTo>
                    <a:pt x="1" y="1"/>
                  </a:lnTo>
                  <a:lnTo>
                    <a:pt x="1" y="0"/>
                  </a:lnTo>
                  <a:close/>
                  <a:moveTo>
                    <a:pt x="1926" y="5"/>
                  </a:moveTo>
                  <a:lnTo>
                    <a:pt x="1925" y="8"/>
                  </a:lnTo>
                  <a:lnTo>
                    <a:pt x="1925" y="8"/>
                  </a:lnTo>
                  <a:cubicBezTo>
                    <a:pt x="1925" y="7"/>
                    <a:pt x="1926" y="6"/>
                    <a:pt x="1926" y="5"/>
                  </a:cubicBezTo>
                  <a:close/>
                  <a:moveTo>
                    <a:pt x="1" y="1"/>
                  </a:moveTo>
                  <a:lnTo>
                    <a:pt x="147" y="231"/>
                  </a:lnTo>
                  <a:cubicBezTo>
                    <a:pt x="188" y="296"/>
                    <a:pt x="251" y="357"/>
                    <a:pt x="341" y="410"/>
                  </a:cubicBezTo>
                  <a:cubicBezTo>
                    <a:pt x="511" y="512"/>
                    <a:pt x="739" y="564"/>
                    <a:pt x="967" y="564"/>
                  </a:cubicBezTo>
                  <a:cubicBezTo>
                    <a:pt x="1184" y="564"/>
                    <a:pt x="1401" y="517"/>
                    <a:pt x="1570" y="422"/>
                  </a:cubicBezTo>
                  <a:cubicBezTo>
                    <a:pt x="1667" y="368"/>
                    <a:pt x="1736" y="305"/>
                    <a:pt x="1779" y="236"/>
                  </a:cubicBezTo>
                  <a:lnTo>
                    <a:pt x="1925" y="8"/>
                  </a:lnTo>
                  <a:lnTo>
                    <a:pt x="1925" y="8"/>
                  </a:lnTo>
                  <a:cubicBezTo>
                    <a:pt x="1874" y="87"/>
                    <a:pt x="1791" y="161"/>
                    <a:pt x="1679" y="225"/>
                  </a:cubicBezTo>
                  <a:cubicBezTo>
                    <a:pt x="1480" y="336"/>
                    <a:pt x="1224" y="392"/>
                    <a:pt x="968" y="392"/>
                  </a:cubicBezTo>
                  <a:cubicBezTo>
                    <a:pt x="699" y="392"/>
                    <a:pt x="431" y="331"/>
                    <a:pt x="228" y="210"/>
                  </a:cubicBezTo>
                  <a:cubicBezTo>
                    <a:pt x="125" y="148"/>
                    <a:pt x="49" y="76"/>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4" name="Google Shape;3774;p64"/>
            <p:cNvSpPr/>
            <p:nvPr/>
          </p:nvSpPr>
          <p:spPr>
            <a:xfrm>
              <a:off x="2917861" y="2393610"/>
              <a:ext cx="101901" cy="69695"/>
            </a:xfrm>
            <a:custGeom>
              <a:rect b="b" l="l" r="r" t="t"/>
              <a:pathLst>
                <a:path extrusionOk="0" h="1649" w="2411">
                  <a:moveTo>
                    <a:pt x="1324" y="0"/>
                  </a:moveTo>
                  <a:cubicBezTo>
                    <a:pt x="558" y="0"/>
                    <a:pt x="0" y="639"/>
                    <a:pt x="365" y="1253"/>
                  </a:cubicBezTo>
                  <a:cubicBezTo>
                    <a:pt x="412" y="1330"/>
                    <a:pt x="489" y="1404"/>
                    <a:pt x="595" y="1467"/>
                  </a:cubicBezTo>
                  <a:cubicBezTo>
                    <a:pt x="798" y="1588"/>
                    <a:pt x="1066" y="1649"/>
                    <a:pt x="1335" y="1649"/>
                  </a:cubicBezTo>
                  <a:cubicBezTo>
                    <a:pt x="1591" y="1649"/>
                    <a:pt x="1847" y="1593"/>
                    <a:pt x="2046" y="1482"/>
                  </a:cubicBezTo>
                  <a:cubicBezTo>
                    <a:pt x="2161" y="1417"/>
                    <a:pt x="2246" y="1341"/>
                    <a:pt x="2297" y="1256"/>
                  </a:cubicBezTo>
                  <a:cubicBezTo>
                    <a:pt x="2324" y="1210"/>
                    <a:pt x="2410" y="1067"/>
                    <a:pt x="2410" y="862"/>
                  </a:cubicBezTo>
                  <a:cubicBezTo>
                    <a:pt x="2410" y="476"/>
                    <a:pt x="2118" y="153"/>
                    <a:pt x="1667" y="42"/>
                  </a:cubicBezTo>
                  <a:cubicBezTo>
                    <a:pt x="1550" y="13"/>
                    <a:pt x="1435" y="0"/>
                    <a:pt x="132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5" name="Google Shape;3775;p64"/>
            <p:cNvSpPr/>
            <p:nvPr/>
          </p:nvSpPr>
          <p:spPr>
            <a:xfrm>
              <a:off x="3356224" y="2659662"/>
              <a:ext cx="79289" cy="44209"/>
            </a:xfrm>
            <a:custGeom>
              <a:rect b="b" l="l" r="r" t="t"/>
              <a:pathLst>
                <a:path extrusionOk="0" h="1046" w="1876">
                  <a:moveTo>
                    <a:pt x="1541" y="0"/>
                  </a:moveTo>
                  <a:cubicBezTo>
                    <a:pt x="1407" y="0"/>
                    <a:pt x="1285" y="52"/>
                    <a:pt x="1249" y="129"/>
                  </a:cubicBezTo>
                  <a:lnTo>
                    <a:pt x="1248" y="129"/>
                  </a:lnTo>
                  <a:cubicBezTo>
                    <a:pt x="1205" y="223"/>
                    <a:pt x="1301" y="318"/>
                    <a:pt x="1461" y="343"/>
                  </a:cubicBezTo>
                  <a:cubicBezTo>
                    <a:pt x="1489" y="347"/>
                    <a:pt x="1516" y="350"/>
                    <a:pt x="1543" y="350"/>
                  </a:cubicBezTo>
                  <a:cubicBezTo>
                    <a:pt x="1675" y="350"/>
                    <a:pt x="1796" y="298"/>
                    <a:pt x="1832" y="220"/>
                  </a:cubicBezTo>
                  <a:cubicBezTo>
                    <a:pt x="1875" y="128"/>
                    <a:pt x="1780" y="31"/>
                    <a:pt x="1618" y="6"/>
                  </a:cubicBezTo>
                  <a:cubicBezTo>
                    <a:pt x="1592" y="2"/>
                    <a:pt x="1566" y="0"/>
                    <a:pt x="1541" y="0"/>
                  </a:cubicBezTo>
                  <a:close/>
                  <a:moveTo>
                    <a:pt x="333" y="697"/>
                  </a:moveTo>
                  <a:cubicBezTo>
                    <a:pt x="201" y="697"/>
                    <a:pt x="80" y="748"/>
                    <a:pt x="43" y="826"/>
                  </a:cubicBezTo>
                  <a:cubicBezTo>
                    <a:pt x="0" y="918"/>
                    <a:pt x="96" y="1014"/>
                    <a:pt x="257" y="1040"/>
                  </a:cubicBezTo>
                  <a:cubicBezTo>
                    <a:pt x="283" y="1044"/>
                    <a:pt x="309" y="1046"/>
                    <a:pt x="335" y="1046"/>
                  </a:cubicBezTo>
                  <a:cubicBezTo>
                    <a:pt x="469" y="1046"/>
                    <a:pt x="592" y="994"/>
                    <a:pt x="628" y="915"/>
                  </a:cubicBezTo>
                  <a:cubicBezTo>
                    <a:pt x="671" y="823"/>
                    <a:pt x="575" y="728"/>
                    <a:pt x="414" y="701"/>
                  </a:cubicBezTo>
                  <a:lnTo>
                    <a:pt x="414" y="703"/>
                  </a:lnTo>
                  <a:cubicBezTo>
                    <a:pt x="387" y="699"/>
                    <a:pt x="360" y="697"/>
                    <a:pt x="333" y="697"/>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6" name="Google Shape;3776;p64"/>
            <p:cNvSpPr/>
            <p:nvPr/>
          </p:nvSpPr>
          <p:spPr>
            <a:xfrm>
              <a:off x="3458081" y="2542084"/>
              <a:ext cx="181106" cy="103000"/>
            </a:xfrm>
            <a:custGeom>
              <a:rect b="b" l="l" r="r" t="t"/>
              <a:pathLst>
                <a:path extrusionOk="0" h="2437" w="4285">
                  <a:moveTo>
                    <a:pt x="3946" y="1"/>
                  </a:moveTo>
                  <a:cubicBezTo>
                    <a:pt x="3814" y="1"/>
                    <a:pt x="3693" y="52"/>
                    <a:pt x="3657" y="130"/>
                  </a:cubicBezTo>
                  <a:cubicBezTo>
                    <a:pt x="3614" y="224"/>
                    <a:pt x="3709" y="319"/>
                    <a:pt x="3871" y="344"/>
                  </a:cubicBezTo>
                  <a:cubicBezTo>
                    <a:pt x="3897" y="348"/>
                    <a:pt x="3923" y="350"/>
                    <a:pt x="3948" y="350"/>
                  </a:cubicBezTo>
                  <a:cubicBezTo>
                    <a:pt x="4082" y="350"/>
                    <a:pt x="4205" y="298"/>
                    <a:pt x="4241" y="221"/>
                  </a:cubicBezTo>
                  <a:cubicBezTo>
                    <a:pt x="4284" y="127"/>
                    <a:pt x="4189" y="32"/>
                    <a:pt x="4028" y="7"/>
                  </a:cubicBezTo>
                  <a:cubicBezTo>
                    <a:pt x="4000" y="3"/>
                    <a:pt x="3973" y="1"/>
                    <a:pt x="3946" y="1"/>
                  </a:cubicBezTo>
                  <a:close/>
                  <a:moveTo>
                    <a:pt x="2745" y="697"/>
                  </a:moveTo>
                  <a:cubicBezTo>
                    <a:pt x="2611" y="697"/>
                    <a:pt x="2489" y="748"/>
                    <a:pt x="2452" y="825"/>
                  </a:cubicBezTo>
                  <a:cubicBezTo>
                    <a:pt x="2409" y="919"/>
                    <a:pt x="2505" y="1015"/>
                    <a:pt x="2666" y="1039"/>
                  </a:cubicBezTo>
                  <a:cubicBezTo>
                    <a:pt x="2692" y="1043"/>
                    <a:pt x="2718" y="1045"/>
                    <a:pt x="2744" y="1045"/>
                  </a:cubicBezTo>
                  <a:cubicBezTo>
                    <a:pt x="2878" y="1045"/>
                    <a:pt x="2999" y="994"/>
                    <a:pt x="3037" y="916"/>
                  </a:cubicBezTo>
                  <a:cubicBezTo>
                    <a:pt x="3080" y="822"/>
                    <a:pt x="2983" y="727"/>
                    <a:pt x="2823" y="702"/>
                  </a:cubicBezTo>
                  <a:cubicBezTo>
                    <a:pt x="2797" y="698"/>
                    <a:pt x="2771" y="697"/>
                    <a:pt x="2745" y="697"/>
                  </a:cubicBezTo>
                  <a:close/>
                  <a:moveTo>
                    <a:pt x="1540" y="1392"/>
                  </a:moveTo>
                  <a:cubicBezTo>
                    <a:pt x="1406" y="1392"/>
                    <a:pt x="1284" y="1443"/>
                    <a:pt x="1248" y="1521"/>
                  </a:cubicBezTo>
                  <a:cubicBezTo>
                    <a:pt x="1205" y="1615"/>
                    <a:pt x="1300" y="1710"/>
                    <a:pt x="1462" y="1735"/>
                  </a:cubicBezTo>
                  <a:cubicBezTo>
                    <a:pt x="1488" y="1739"/>
                    <a:pt x="1515" y="1740"/>
                    <a:pt x="1541" y="1740"/>
                  </a:cubicBezTo>
                  <a:cubicBezTo>
                    <a:pt x="1674" y="1740"/>
                    <a:pt x="1795" y="1690"/>
                    <a:pt x="1831" y="1611"/>
                  </a:cubicBezTo>
                  <a:cubicBezTo>
                    <a:pt x="1874" y="1518"/>
                    <a:pt x="1779" y="1422"/>
                    <a:pt x="1617" y="1398"/>
                  </a:cubicBezTo>
                  <a:cubicBezTo>
                    <a:pt x="1591" y="1394"/>
                    <a:pt x="1565" y="1392"/>
                    <a:pt x="1540" y="1392"/>
                  </a:cubicBezTo>
                  <a:close/>
                  <a:moveTo>
                    <a:pt x="336" y="2087"/>
                  </a:moveTo>
                  <a:cubicBezTo>
                    <a:pt x="203" y="2087"/>
                    <a:pt x="80" y="2139"/>
                    <a:pt x="44" y="2216"/>
                  </a:cubicBezTo>
                  <a:cubicBezTo>
                    <a:pt x="1" y="2310"/>
                    <a:pt x="96" y="2405"/>
                    <a:pt x="257" y="2430"/>
                  </a:cubicBezTo>
                  <a:cubicBezTo>
                    <a:pt x="284" y="2434"/>
                    <a:pt x="311" y="2436"/>
                    <a:pt x="338" y="2436"/>
                  </a:cubicBezTo>
                  <a:cubicBezTo>
                    <a:pt x="470" y="2436"/>
                    <a:pt x="591" y="2385"/>
                    <a:pt x="627" y="2307"/>
                  </a:cubicBezTo>
                  <a:cubicBezTo>
                    <a:pt x="670" y="2214"/>
                    <a:pt x="574" y="2118"/>
                    <a:pt x="413" y="2093"/>
                  </a:cubicBezTo>
                  <a:cubicBezTo>
                    <a:pt x="387" y="2089"/>
                    <a:pt x="361" y="2087"/>
                    <a:pt x="336" y="2087"/>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7" name="Google Shape;3777;p64"/>
            <p:cNvSpPr/>
            <p:nvPr/>
          </p:nvSpPr>
          <p:spPr>
            <a:xfrm>
              <a:off x="3240167" y="2605945"/>
              <a:ext cx="102704" cy="40321"/>
            </a:xfrm>
            <a:custGeom>
              <a:rect b="b" l="l" r="r" t="t"/>
              <a:pathLst>
                <a:path extrusionOk="0" h="954" w="2430">
                  <a:moveTo>
                    <a:pt x="0" y="1"/>
                  </a:moveTo>
                  <a:lnTo>
                    <a:pt x="0" y="248"/>
                  </a:lnTo>
                  <a:cubicBezTo>
                    <a:pt x="0" y="428"/>
                    <a:pt x="120" y="610"/>
                    <a:pt x="359" y="748"/>
                  </a:cubicBezTo>
                  <a:cubicBezTo>
                    <a:pt x="597" y="886"/>
                    <a:pt x="907" y="954"/>
                    <a:pt x="1218" y="954"/>
                  </a:cubicBezTo>
                  <a:cubicBezTo>
                    <a:pt x="1529" y="954"/>
                    <a:pt x="1839" y="885"/>
                    <a:pt x="2075" y="748"/>
                  </a:cubicBezTo>
                  <a:cubicBezTo>
                    <a:pt x="2311" y="611"/>
                    <a:pt x="2429" y="433"/>
                    <a:pt x="2429" y="254"/>
                  </a:cubicBezTo>
                  <a:lnTo>
                    <a:pt x="2429" y="7"/>
                  </a:lnTo>
                  <a:lnTo>
                    <a:pt x="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8" name="Google Shape;3778;p64"/>
            <p:cNvSpPr/>
            <p:nvPr/>
          </p:nvSpPr>
          <p:spPr>
            <a:xfrm>
              <a:off x="3240167" y="2572302"/>
              <a:ext cx="102704" cy="63524"/>
            </a:xfrm>
            <a:custGeom>
              <a:rect b="b" l="l" r="r" t="t"/>
              <a:pathLst>
                <a:path extrusionOk="0" h="1503" w="2430">
                  <a:moveTo>
                    <a:pt x="1206" y="1"/>
                  </a:moveTo>
                  <a:cubicBezTo>
                    <a:pt x="1042" y="1"/>
                    <a:pt x="871" y="22"/>
                    <a:pt x="702" y="72"/>
                  </a:cubicBezTo>
                  <a:cubicBezTo>
                    <a:pt x="499" y="132"/>
                    <a:pt x="24" y="324"/>
                    <a:pt x="0" y="797"/>
                  </a:cubicBezTo>
                  <a:cubicBezTo>
                    <a:pt x="0" y="978"/>
                    <a:pt x="120" y="1160"/>
                    <a:pt x="359" y="1296"/>
                  </a:cubicBezTo>
                  <a:cubicBezTo>
                    <a:pt x="597" y="1434"/>
                    <a:pt x="908" y="1503"/>
                    <a:pt x="1219" y="1503"/>
                  </a:cubicBezTo>
                  <a:cubicBezTo>
                    <a:pt x="1529" y="1503"/>
                    <a:pt x="1839" y="1434"/>
                    <a:pt x="2075" y="1296"/>
                  </a:cubicBezTo>
                  <a:cubicBezTo>
                    <a:pt x="2311" y="1160"/>
                    <a:pt x="2429" y="981"/>
                    <a:pt x="2429" y="795"/>
                  </a:cubicBezTo>
                  <a:cubicBezTo>
                    <a:pt x="2415" y="546"/>
                    <a:pt x="2294" y="367"/>
                    <a:pt x="2023" y="198"/>
                  </a:cubicBezTo>
                  <a:lnTo>
                    <a:pt x="2023" y="200"/>
                  </a:lnTo>
                  <a:cubicBezTo>
                    <a:pt x="1837" y="88"/>
                    <a:pt x="1537" y="1"/>
                    <a:pt x="120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9" name="Google Shape;3779;p64"/>
            <p:cNvSpPr/>
            <p:nvPr/>
          </p:nvSpPr>
          <p:spPr>
            <a:xfrm>
              <a:off x="3247901" y="2574669"/>
              <a:ext cx="87362" cy="46111"/>
            </a:xfrm>
            <a:custGeom>
              <a:rect b="b" l="l" r="r" t="t"/>
              <a:pathLst>
                <a:path extrusionOk="0" h="1091" w="2067">
                  <a:moveTo>
                    <a:pt x="1031" y="1"/>
                  </a:moveTo>
                  <a:cubicBezTo>
                    <a:pt x="790" y="1"/>
                    <a:pt x="549" y="54"/>
                    <a:pt x="367" y="161"/>
                  </a:cubicBezTo>
                  <a:cubicBezTo>
                    <a:pt x="0" y="373"/>
                    <a:pt x="2" y="717"/>
                    <a:pt x="370" y="931"/>
                  </a:cubicBezTo>
                  <a:cubicBezTo>
                    <a:pt x="553" y="1037"/>
                    <a:pt x="794" y="1090"/>
                    <a:pt x="1034" y="1090"/>
                  </a:cubicBezTo>
                  <a:cubicBezTo>
                    <a:pt x="1276" y="1090"/>
                    <a:pt x="1517" y="1037"/>
                    <a:pt x="1700" y="930"/>
                  </a:cubicBezTo>
                  <a:cubicBezTo>
                    <a:pt x="2066" y="717"/>
                    <a:pt x="2063" y="373"/>
                    <a:pt x="1696" y="161"/>
                  </a:cubicBezTo>
                  <a:cubicBezTo>
                    <a:pt x="1512" y="54"/>
                    <a:pt x="1272" y="1"/>
                    <a:pt x="103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0" name="Google Shape;3780;p64"/>
            <p:cNvSpPr/>
            <p:nvPr/>
          </p:nvSpPr>
          <p:spPr>
            <a:xfrm>
              <a:off x="3412055" y="2506751"/>
              <a:ext cx="102704" cy="40321"/>
            </a:xfrm>
            <a:custGeom>
              <a:rect b="b" l="l" r="r" t="t"/>
              <a:pathLst>
                <a:path extrusionOk="0" h="954" w="2430">
                  <a:moveTo>
                    <a:pt x="0" y="0"/>
                  </a:moveTo>
                  <a:lnTo>
                    <a:pt x="0" y="246"/>
                  </a:lnTo>
                  <a:cubicBezTo>
                    <a:pt x="0" y="428"/>
                    <a:pt x="120" y="609"/>
                    <a:pt x="359" y="748"/>
                  </a:cubicBezTo>
                  <a:cubicBezTo>
                    <a:pt x="597" y="885"/>
                    <a:pt x="908" y="953"/>
                    <a:pt x="1218" y="953"/>
                  </a:cubicBezTo>
                  <a:cubicBezTo>
                    <a:pt x="1529" y="953"/>
                    <a:pt x="1839" y="885"/>
                    <a:pt x="2075" y="748"/>
                  </a:cubicBezTo>
                  <a:cubicBezTo>
                    <a:pt x="2311" y="611"/>
                    <a:pt x="2428" y="432"/>
                    <a:pt x="2429" y="252"/>
                  </a:cubicBezTo>
                  <a:lnTo>
                    <a:pt x="2429" y="6"/>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1" name="Google Shape;3781;p64"/>
            <p:cNvSpPr/>
            <p:nvPr/>
          </p:nvSpPr>
          <p:spPr>
            <a:xfrm>
              <a:off x="3412055" y="2473109"/>
              <a:ext cx="102704" cy="63482"/>
            </a:xfrm>
            <a:custGeom>
              <a:rect b="b" l="l" r="r" t="t"/>
              <a:pathLst>
                <a:path extrusionOk="0" h="1502" w="2430">
                  <a:moveTo>
                    <a:pt x="1206" y="0"/>
                  </a:moveTo>
                  <a:cubicBezTo>
                    <a:pt x="1042" y="0"/>
                    <a:pt x="871" y="22"/>
                    <a:pt x="702" y="72"/>
                  </a:cubicBezTo>
                  <a:cubicBezTo>
                    <a:pt x="499" y="132"/>
                    <a:pt x="22" y="322"/>
                    <a:pt x="0" y="795"/>
                  </a:cubicBezTo>
                  <a:cubicBezTo>
                    <a:pt x="0" y="976"/>
                    <a:pt x="120" y="1158"/>
                    <a:pt x="359" y="1296"/>
                  </a:cubicBezTo>
                  <a:cubicBezTo>
                    <a:pt x="597" y="1433"/>
                    <a:pt x="908" y="1501"/>
                    <a:pt x="1219" y="1501"/>
                  </a:cubicBezTo>
                  <a:cubicBezTo>
                    <a:pt x="1529" y="1501"/>
                    <a:pt x="1839" y="1433"/>
                    <a:pt x="2075" y="1296"/>
                  </a:cubicBezTo>
                  <a:cubicBezTo>
                    <a:pt x="2311" y="1159"/>
                    <a:pt x="2428" y="981"/>
                    <a:pt x="2429" y="795"/>
                  </a:cubicBezTo>
                  <a:cubicBezTo>
                    <a:pt x="2415" y="544"/>
                    <a:pt x="2294" y="366"/>
                    <a:pt x="2022" y="198"/>
                  </a:cubicBezTo>
                  <a:lnTo>
                    <a:pt x="2023" y="198"/>
                  </a:lnTo>
                  <a:cubicBezTo>
                    <a:pt x="1836" y="87"/>
                    <a:pt x="1536" y="0"/>
                    <a:pt x="120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2" name="Google Shape;3782;p64"/>
            <p:cNvSpPr/>
            <p:nvPr/>
          </p:nvSpPr>
          <p:spPr>
            <a:xfrm>
              <a:off x="3419789" y="2475433"/>
              <a:ext cx="87277" cy="46069"/>
            </a:xfrm>
            <a:custGeom>
              <a:rect b="b" l="l" r="r" t="t"/>
              <a:pathLst>
                <a:path extrusionOk="0" h="1090" w="2065">
                  <a:moveTo>
                    <a:pt x="1029" y="1"/>
                  </a:moveTo>
                  <a:cubicBezTo>
                    <a:pt x="788" y="1"/>
                    <a:pt x="548" y="54"/>
                    <a:pt x="365" y="160"/>
                  </a:cubicBezTo>
                  <a:cubicBezTo>
                    <a:pt x="1" y="374"/>
                    <a:pt x="2" y="718"/>
                    <a:pt x="370" y="930"/>
                  </a:cubicBezTo>
                  <a:cubicBezTo>
                    <a:pt x="553" y="1037"/>
                    <a:pt x="795" y="1090"/>
                    <a:pt x="1035" y="1090"/>
                  </a:cubicBezTo>
                  <a:cubicBezTo>
                    <a:pt x="1276" y="1090"/>
                    <a:pt x="1516" y="1037"/>
                    <a:pt x="1699" y="930"/>
                  </a:cubicBezTo>
                  <a:cubicBezTo>
                    <a:pt x="2065" y="718"/>
                    <a:pt x="2063" y="374"/>
                    <a:pt x="1696" y="160"/>
                  </a:cubicBezTo>
                  <a:cubicBezTo>
                    <a:pt x="1511" y="54"/>
                    <a:pt x="1270" y="1"/>
                    <a:pt x="102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83" name="Google Shape;3783;p64"/>
          <p:cNvGrpSpPr/>
          <p:nvPr/>
        </p:nvGrpSpPr>
        <p:grpSpPr>
          <a:xfrm>
            <a:off x="4688048" y="1936919"/>
            <a:ext cx="3060504" cy="1795299"/>
            <a:chOff x="-80164" y="2625556"/>
            <a:chExt cx="3843889" cy="2254834"/>
          </a:xfrm>
        </p:grpSpPr>
        <p:sp>
          <p:nvSpPr>
            <p:cNvPr id="3784" name="Google Shape;3784;p64"/>
            <p:cNvSpPr/>
            <p:nvPr/>
          </p:nvSpPr>
          <p:spPr>
            <a:xfrm>
              <a:off x="615228" y="3706068"/>
              <a:ext cx="806409" cy="93805"/>
            </a:xfrm>
            <a:custGeom>
              <a:rect b="b" l="l" r="r" t="t"/>
              <a:pathLst>
                <a:path extrusionOk="0" h="2556" w="21973">
                  <a:moveTo>
                    <a:pt x="21972" y="1"/>
                  </a:moveTo>
                  <a:lnTo>
                    <a:pt x="1" y="1969"/>
                  </a:lnTo>
                  <a:lnTo>
                    <a:pt x="1" y="2556"/>
                  </a:lnTo>
                  <a:lnTo>
                    <a:pt x="21972" y="2556"/>
                  </a:lnTo>
                  <a:lnTo>
                    <a:pt x="2197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5" name="Google Shape;3785;p64"/>
            <p:cNvSpPr/>
            <p:nvPr/>
          </p:nvSpPr>
          <p:spPr>
            <a:xfrm>
              <a:off x="615228" y="3691351"/>
              <a:ext cx="806409" cy="87016"/>
            </a:xfrm>
            <a:custGeom>
              <a:rect b="b" l="l" r="r" t="t"/>
              <a:pathLst>
                <a:path extrusionOk="0" h="2371" w="21973">
                  <a:moveTo>
                    <a:pt x="21972" y="0"/>
                  </a:moveTo>
                  <a:lnTo>
                    <a:pt x="1" y="1704"/>
                  </a:lnTo>
                  <a:lnTo>
                    <a:pt x="1" y="2370"/>
                  </a:lnTo>
                  <a:lnTo>
                    <a:pt x="21972" y="866"/>
                  </a:lnTo>
                  <a:lnTo>
                    <a:pt x="219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86" name="Google Shape;3786;p64"/>
            <p:cNvGrpSpPr/>
            <p:nvPr/>
          </p:nvGrpSpPr>
          <p:grpSpPr>
            <a:xfrm>
              <a:off x="-80164" y="3289706"/>
              <a:ext cx="1254039" cy="659609"/>
              <a:chOff x="-80164" y="3289706"/>
              <a:chExt cx="1254039" cy="659609"/>
            </a:xfrm>
          </p:grpSpPr>
          <p:sp>
            <p:nvSpPr>
              <p:cNvPr id="3787" name="Google Shape;3787;p64"/>
              <p:cNvSpPr/>
              <p:nvPr/>
            </p:nvSpPr>
            <p:spPr>
              <a:xfrm>
                <a:off x="-80164" y="3289706"/>
                <a:ext cx="1254039" cy="659609"/>
              </a:xfrm>
              <a:custGeom>
                <a:rect b="b" l="l" r="r" t="t"/>
                <a:pathLst>
                  <a:path extrusionOk="0" h="17973" w="34170">
                    <a:moveTo>
                      <a:pt x="17084" y="1"/>
                    </a:moveTo>
                    <a:cubicBezTo>
                      <a:pt x="13103" y="1"/>
                      <a:pt x="9123" y="878"/>
                      <a:pt x="6081" y="2633"/>
                    </a:cubicBezTo>
                    <a:cubicBezTo>
                      <a:pt x="1" y="6145"/>
                      <a:pt x="1" y="11827"/>
                      <a:pt x="6081" y="15339"/>
                    </a:cubicBezTo>
                    <a:cubicBezTo>
                      <a:pt x="9123" y="17095"/>
                      <a:pt x="13103" y="17973"/>
                      <a:pt x="17084" y="17973"/>
                    </a:cubicBezTo>
                    <a:cubicBezTo>
                      <a:pt x="21065" y="17973"/>
                      <a:pt x="25046" y="17095"/>
                      <a:pt x="28087" y="15339"/>
                    </a:cubicBezTo>
                    <a:cubicBezTo>
                      <a:pt x="34169" y="11827"/>
                      <a:pt x="34169" y="6145"/>
                      <a:pt x="28087" y="2633"/>
                    </a:cubicBezTo>
                    <a:cubicBezTo>
                      <a:pt x="25046" y="878"/>
                      <a:pt x="21065" y="1"/>
                      <a:pt x="1708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8" name="Google Shape;3788;p64"/>
              <p:cNvSpPr/>
              <p:nvPr/>
            </p:nvSpPr>
            <p:spPr>
              <a:xfrm>
                <a:off x="-24306" y="3289743"/>
                <a:ext cx="1142288" cy="659499"/>
              </a:xfrm>
              <a:custGeom>
                <a:rect b="b" l="l" r="r" t="t"/>
                <a:pathLst>
                  <a:path extrusionOk="0" h="17970" w="31125">
                    <a:moveTo>
                      <a:pt x="15604" y="0"/>
                    </a:moveTo>
                    <a:lnTo>
                      <a:pt x="15604" y="8928"/>
                    </a:lnTo>
                    <a:lnTo>
                      <a:pt x="26534" y="2617"/>
                    </a:lnTo>
                    <a:cubicBezTo>
                      <a:pt x="23509" y="879"/>
                      <a:pt x="19559" y="6"/>
                      <a:pt x="15604" y="0"/>
                    </a:cubicBezTo>
                    <a:close/>
                    <a:moveTo>
                      <a:pt x="4532" y="2651"/>
                    </a:moveTo>
                    <a:cubicBezTo>
                      <a:pt x="1522" y="4398"/>
                      <a:pt x="11" y="6678"/>
                      <a:pt x="0" y="8962"/>
                    </a:cubicBezTo>
                    <a:lnTo>
                      <a:pt x="15464" y="8962"/>
                    </a:lnTo>
                    <a:lnTo>
                      <a:pt x="4532" y="2651"/>
                    </a:lnTo>
                    <a:close/>
                    <a:moveTo>
                      <a:pt x="15661" y="9008"/>
                    </a:moveTo>
                    <a:lnTo>
                      <a:pt x="26593" y="15319"/>
                    </a:lnTo>
                    <a:cubicBezTo>
                      <a:pt x="29603" y="13572"/>
                      <a:pt x="31114" y="11292"/>
                      <a:pt x="31124" y="9008"/>
                    </a:cubicBezTo>
                    <a:close/>
                    <a:moveTo>
                      <a:pt x="15521" y="9042"/>
                    </a:moveTo>
                    <a:lnTo>
                      <a:pt x="4590" y="15353"/>
                    </a:lnTo>
                    <a:cubicBezTo>
                      <a:pt x="7616" y="17091"/>
                      <a:pt x="11566" y="17963"/>
                      <a:pt x="15521" y="17970"/>
                    </a:cubicBezTo>
                    <a:lnTo>
                      <a:pt x="15521" y="9042"/>
                    </a:lnTo>
                    <a:close/>
                  </a:path>
                </a:pathLst>
              </a:custGeom>
              <a:gradFill>
                <a:gsLst>
                  <a:gs pos="0">
                    <a:schemeClr val="accent6"/>
                  </a:gs>
                  <a:gs pos="100000">
                    <a:schemeClr val="accent5"/>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9" name="Google Shape;3789;p64"/>
              <p:cNvSpPr/>
              <p:nvPr/>
            </p:nvSpPr>
            <p:spPr>
              <a:xfrm>
                <a:off x="513569" y="3596628"/>
                <a:ext cx="66427" cy="46646"/>
              </a:xfrm>
              <a:custGeom>
                <a:rect b="b" l="l" r="r" t="t"/>
                <a:pathLst>
                  <a:path extrusionOk="0" h="1271" w="1810">
                    <a:moveTo>
                      <a:pt x="3" y="0"/>
                    </a:moveTo>
                    <a:lnTo>
                      <a:pt x="3" y="692"/>
                    </a:lnTo>
                    <a:cubicBezTo>
                      <a:pt x="0" y="828"/>
                      <a:pt x="90" y="963"/>
                      <a:pt x="268" y="1066"/>
                    </a:cubicBezTo>
                    <a:cubicBezTo>
                      <a:pt x="620" y="1271"/>
                      <a:pt x="1192" y="1271"/>
                      <a:pt x="1545" y="1066"/>
                    </a:cubicBezTo>
                    <a:cubicBezTo>
                      <a:pt x="1720" y="966"/>
                      <a:pt x="1808" y="834"/>
                      <a:pt x="1809" y="701"/>
                    </a:cubicBezTo>
                    <a:lnTo>
                      <a:pt x="1809" y="9"/>
                    </a:lnTo>
                    <a:lnTo>
                      <a:pt x="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0" name="Google Shape;3790;p64"/>
              <p:cNvSpPr/>
              <p:nvPr/>
            </p:nvSpPr>
            <p:spPr>
              <a:xfrm>
                <a:off x="510413" y="3577655"/>
                <a:ext cx="72849" cy="38315"/>
              </a:xfrm>
              <a:custGeom>
                <a:rect b="b" l="l" r="r" t="t"/>
                <a:pathLst>
                  <a:path extrusionOk="0" h="1044" w="1985">
                    <a:moveTo>
                      <a:pt x="992" y="0"/>
                    </a:moveTo>
                    <a:cubicBezTo>
                      <a:pt x="761" y="0"/>
                      <a:pt x="530" y="51"/>
                      <a:pt x="354" y="152"/>
                    </a:cubicBezTo>
                    <a:cubicBezTo>
                      <a:pt x="0" y="357"/>
                      <a:pt x="0" y="686"/>
                      <a:pt x="354" y="891"/>
                    </a:cubicBezTo>
                    <a:cubicBezTo>
                      <a:pt x="530" y="992"/>
                      <a:pt x="761" y="1043"/>
                      <a:pt x="992" y="1043"/>
                    </a:cubicBezTo>
                    <a:cubicBezTo>
                      <a:pt x="1223" y="1043"/>
                      <a:pt x="1455" y="992"/>
                      <a:pt x="1631" y="891"/>
                    </a:cubicBezTo>
                    <a:cubicBezTo>
                      <a:pt x="1984" y="686"/>
                      <a:pt x="1984" y="357"/>
                      <a:pt x="1631" y="152"/>
                    </a:cubicBezTo>
                    <a:cubicBezTo>
                      <a:pt x="1455" y="51"/>
                      <a:pt x="1223" y="0"/>
                      <a:pt x="99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91" name="Google Shape;3791;p64"/>
            <p:cNvSpPr/>
            <p:nvPr/>
          </p:nvSpPr>
          <p:spPr>
            <a:xfrm>
              <a:off x="1740156" y="3608593"/>
              <a:ext cx="591090" cy="724715"/>
            </a:xfrm>
            <a:custGeom>
              <a:rect b="b" l="l" r="r" t="t"/>
              <a:pathLst>
                <a:path extrusionOk="0" h="19747" w="16106">
                  <a:moveTo>
                    <a:pt x="3615" y="1"/>
                  </a:moveTo>
                  <a:cubicBezTo>
                    <a:pt x="3493" y="1"/>
                    <a:pt x="3379" y="78"/>
                    <a:pt x="3340" y="200"/>
                  </a:cubicBezTo>
                  <a:lnTo>
                    <a:pt x="314" y="9342"/>
                  </a:lnTo>
                  <a:cubicBezTo>
                    <a:pt x="0" y="10288"/>
                    <a:pt x="776" y="11801"/>
                    <a:pt x="1909" y="12455"/>
                  </a:cubicBezTo>
                  <a:lnTo>
                    <a:pt x="14058" y="19469"/>
                  </a:lnTo>
                  <a:cubicBezTo>
                    <a:pt x="14377" y="19654"/>
                    <a:pt x="14686" y="19746"/>
                    <a:pt x="14964" y="19746"/>
                  </a:cubicBezTo>
                  <a:cubicBezTo>
                    <a:pt x="15200" y="19746"/>
                    <a:pt x="15412" y="19680"/>
                    <a:pt x="15589" y="19548"/>
                  </a:cubicBezTo>
                  <a:cubicBezTo>
                    <a:pt x="15975" y="19260"/>
                    <a:pt x="16106" y="18722"/>
                    <a:pt x="15950" y="18069"/>
                  </a:cubicBezTo>
                  <a:lnTo>
                    <a:pt x="12925" y="5436"/>
                  </a:lnTo>
                  <a:cubicBezTo>
                    <a:pt x="12893" y="5304"/>
                    <a:pt x="12775" y="5214"/>
                    <a:pt x="12644" y="5214"/>
                  </a:cubicBezTo>
                  <a:cubicBezTo>
                    <a:pt x="12621" y="5214"/>
                    <a:pt x="12598" y="5217"/>
                    <a:pt x="12575" y="5222"/>
                  </a:cubicBezTo>
                  <a:cubicBezTo>
                    <a:pt x="12420" y="5259"/>
                    <a:pt x="12325" y="5416"/>
                    <a:pt x="12362" y="5571"/>
                  </a:cubicBezTo>
                  <a:lnTo>
                    <a:pt x="15386" y="18205"/>
                  </a:lnTo>
                  <a:cubicBezTo>
                    <a:pt x="15484" y="18614"/>
                    <a:pt x="15430" y="18942"/>
                    <a:pt x="15243" y="19083"/>
                  </a:cubicBezTo>
                  <a:cubicBezTo>
                    <a:pt x="15168" y="19138"/>
                    <a:pt x="15073" y="19165"/>
                    <a:pt x="14961" y="19165"/>
                  </a:cubicBezTo>
                  <a:cubicBezTo>
                    <a:pt x="14787" y="19165"/>
                    <a:pt x="14574" y="19098"/>
                    <a:pt x="14347" y="18968"/>
                  </a:cubicBezTo>
                  <a:lnTo>
                    <a:pt x="2199" y="11953"/>
                  </a:lnTo>
                  <a:cubicBezTo>
                    <a:pt x="1326" y="11449"/>
                    <a:pt x="640" y="10200"/>
                    <a:pt x="865" y="9523"/>
                  </a:cubicBezTo>
                  <a:lnTo>
                    <a:pt x="3889" y="383"/>
                  </a:lnTo>
                  <a:cubicBezTo>
                    <a:pt x="3940" y="229"/>
                    <a:pt x="3857" y="66"/>
                    <a:pt x="3706" y="15"/>
                  </a:cubicBezTo>
                  <a:cubicBezTo>
                    <a:pt x="3676" y="5"/>
                    <a:pt x="3645" y="1"/>
                    <a:pt x="361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2" name="Google Shape;3792;p64"/>
            <p:cNvSpPr/>
            <p:nvPr/>
          </p:nvSpPr>
          <p:spPr>
            <a:xfrm>
              <a:off x="1534159" y="3819948"/>
              <a:ext cx="367477" cy="457355"/>
            </a:xfrm>
            <a:custGeom>
              <a:rect b="b" l="l" r="r" t="t"/>
              <a:pathLst>
                <a:path extrusionOk="0" h="12462" w="10013">
                  <a:moveTo>
                    <a:pt x="1" y="0"/>
                  </a:moveTo>
                  <a:lnTo>
                    <a:pt x="1" y="6681"/>
                  </a:lnTo>
                  <a:lnTo>
                    <a:pt x="10013" y="12461"/>
                  </a:lnTo>
                  <a:lnTo>
                    <a:pt x="10013" y="5781"/>
                  </a:lnTo>
                  <a:lnTo>
                    <a:pt x="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3" name="Google Shape;3793;p64"/>
            <p:cNvSpPr/>
            <p:nvPr/>
          </p:nvSpPr>
          <p:spPr>
            <a:xfrm>
              <a:off x="1901600" y="3861749"/>
              <a:ext cx="295068" cy="415554"/>
            </a:xfrm>
            <a:custGeom>
              <a:rect b="b" l="l" r="r" t="t"/>
              <a:pathLst>
                <a:path extrusionOk="0" h="11323" w="8040">
                  <a:moveTo>
                    <a:pt x="8039" y="1"/>
                  </a:moveTo>
                  <a:lnTo>
                    <a:pt x="1" y="4642"/>
                  </a:lnTo>
                  <a:lnTo>
                    <a:pt x="1" y="11322"/>
                  </a:lnTo>
                  <a:lnTo>
                    <a:pt x="8039" y="6681"/>
                  </a:lnTo>
                  <a:lnTo>
                    <a:pt x="803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4" name="Google Shape;3794;p64"/>
            <p:cNvSpPr/>
            <p:nvPr/>
          </p:nvSpPr>
          <p:spPr>
            <a:xfrm>
              <a:off x="1388020" y="3811947"/>
              <a:ext cx="591090" cy="724642"/>
            </a:xfrm>
            <a:custGeom>
              <a:rect b="b" l="l" r="r" t="t"/>
              <a:pathLst>
                <a:path extrusionOk="0" h="19745" w="16106">
                  <a:moveTo>
                    <a:pt x="3613" y="0"/>
                  </a:moveTo>
                  <a:cubicBezTo>
                    <a:pt x="3492" y="0"/>
                    <a:pt x="3379" y="77"/>
                    <a:pt x="3338" y="200"/>
                  </a:cubicBezTo>
                  <a:lnTo>
                    <a:pt x="314" y="9340"/>
                  </a:lnTo>
                  <a:cubicBezTo>
                    <a:pt x="0" y="10287"/>
                    <a:pt x="775" y="11801"/>
                    <a:pt x="1909" y="12455"/>
                  </a:cubicBezTo>
                  <a:lnTo>
                    <a:pt x="14058" y="19469"/>
                  </a:lnTo>
                  <a:cubicBezTo>
                    <a:pt x="14376" y="19652"/>
                    <a:pt x="14685" y="19744"/>
                    <a:pt x="14964" y="19744"/>
                  </a:cubicBezTo>
                  <a:cubicBezTo>
                    <a:pt x="15199" y="19744"/>
                    <a:pt x="15413" y="19678"/>
                    <a:pt x="15590" y="19546"/>
                  </a:cubicBezTo>
                  <a:cubicBezTo>
                    <a:pt x="15974" y="19258"/>
                    <a:pt x="16105" y="18721"/>
                    <a:pt x="15948" y="18069"/>
                  </a:cubicBezTo>
                  <a:lnTo>
                    <a:pt x="12924" y="5436"/>
                  </a:lnTo>
                  <a:cubicBezTo>
                    <a:pt x="12893" y="5303"/>
                    <a:pt x="12774" y="5213"/>
                    <a:pt x="12642" y="5213"/>
                  </a:cubicBezTo>
                  <a:cubicBezTo>
                    <a:pt x="12620" y="5213"/>
                    <a:pt x="12598" y="5215"/>
                    <a:pt x="12575" y="5220"/>
                  </a:cubicBezTo>
                  <a:cubicBezTo>
                    <a:pt x="12420" y="5259"/>
                    <a:pt x="12323" y="5416"/>
                    <a:pt x="12361" y="5571"/>
                  </a:cubicBezTo>
                  <a:lnTo>
                    <a:pt x="15385" y="18203"/>
                  </a:lnTo>
                  <a:cubicBezTo>
                    <a:pt x="15484" y="18614"/>
                    <a:pt x="15430" y="18941"/>
                    <a:pt x="15242" y="19083"/>
                  </a:cubicBezTo>
                  <a:cubicBezTo>
                    <a:pt x="15168" y="19138"/>
                    <a:pt x="15072" y="19165"/>
                    <a:pt x="14961" y="19165"/>
                  </a:cubicBezTo>
                  <a:cubicBezTo>
                    <a:pt x="14786" y="19165"/>
                    <a:pt x="14574" y="19098"/>
                    <a:pt x="14349" y="18967"/>
                  </a:cubicBezTo>
                  <a:lnTo>
                    <a:pt x="2198" y="11953"/>
                  </a:lnTo>
                  <a:cubicBezTo>
                    <a:pt x="1326" y="11449"/>
                    <a:pt x="640" y="10200"/>
                    <a:pt x="865" y="9523"/>
                  </a:cubicBezTo>
                  <a:lnTo>
                    <a:pt x="3889" y="381"/>
                  </a:lnTo>
                  <a:cubicBezTo>
                    <a:pt x="3940" y="229"/>
                    <a:pt x="3856" y="66"/>
                    <a:pt x="3704" y="15"/>
                  </a:cubicBezTo>
                  <a:cubicBezTo>
                    <a:pt x="3674" y="5"/>
                    <a:pt x="3643" y="0"/>
                    <a:pt x="361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5" name="Google Shape;3795;p64"/>
            <p:cNvSpPr/>
            <p:nvPr/>
          </p:nvSpPr>
          <p:spPr>
            <a:xfrm>
              <a:off x="1786288" y="3070314"/>
              <a:ext cx="42609" cy="419114"/>
            </a:xfrm>
            <a:custGeom>
              <a:rect b="b" l="l" r="r" t="t"/>
              <a:pathLst>
                <a:path extrusionOk="0" h="11420" w="1161">
                  <a:moveTo>
                    <a:pt x="0" y="0"/>
                  </a:moveTo>
                  <a:lnTo>
                    <a:pt x="0" y="11420"/>
                  </a:lnTo>
                  <a:lnTo>
                    <a:pt x="1160" y="11420"/>
                  </a:lnTo>
                  <a:lnTo>
                    <a:pt x="116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6" name="Google Shape;3796;p64"/>
            <p:cNvSpPr/>
            <p:nvPr/>
          </p:nvSpPr>
          <p:spPr>
            <a:xfrm>
              <a:off x="2265517" y="3753998"/>
              <a:ext cx="806152" cy="99677"/>
            </a:xfrm>
            <a:custGeom>
              <a:rect b="b" l="l" r="r" t="t"/>
              <a:pathLst>
                <a:path extrusionOk="0" h="2716" w="21966">
                  <a:moveTo>
                    <a:pt x="0" y="1"/>
                  </a:moveTo>
                  <a:lnTo>
                    <a:pt x="0" y="2715"/>
                  </a:lnTo>
                  <a:lnTo>
                    <a:pt x="21966" y="2715"/>
                  </a:lnTo>
                  <a:lnTo>
                    <a:pt x="21966" y="2129"/>
                  </a:lnTo>
                  <a:lnTo>
                    <a:pt x="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7" name="Google Shape;3797;p64"/>
            <p:cNvSpPr/>
            <p:nvPr/>
          </p:nvSpPr>
          <p:spPr>
            <a:xfrm>
              <a:off x="2265517" y="3744896"/>
              <a:ext cx="806152" cy="87273"/>
            </a:xfrm>
            <a:custGeom>
              <a:rect b="b" l="l" r="r" t="t"/>
              <a:pathLst>
                <a:path extrusionOk="0" h="2378" w="21966">
                  <a:moveTo>
                    <a:pt x="0" y="1"/>
                  </a:moveTo>
                  <a:lnTo>
                    <a:pt x="0" y="867"/>
                  </a:lnTo>
                  <a:lnTo>
                    <a:pt x="21966" y="2377"/>
                  </a:lnTo>
                  <a:lnTo>
                    <a:pt x="21966" y="1713"/>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8" name="Google Shape;3798;p64"/>
            <p:cNvSpPr/>
            <p:nvPr/>
          </p:nvSpPr>
          <p:spPr>
            <a:xfrm>
              <a:off x="1729367" y="3439736"/>
              <a:ext cx="156012" cy="45545"/>
            </a:xfrm>
            <a:custGeom>
              <a:rect b="b" l="l" r="r" t="t"/>
              <a:pathLst>
                <a:path extrusionOk="0" h="1241" w="4251">
                  <a:moveTo>
                    <a:pt x="1" y="0"/>
                  </a:moveTo>
                  <a:lnTo>
                    <a:pt x="1530" y="1240"/>
                  </a:lnTo>
                  <a:lnTo>
                    <a:pt x="2751" y="1240"/>
                  </a:lnTo>
                  <a:lnTo>
                    <a:pt x="425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9" name="Google Shape;3799;p64"/>
            <p:cNvSpPr/>
            <p:nvPr/>
          </p:nvSpPr>
          <p:spPr>
            <a:xfrm>
              <a:off x="1406223" y="3439736"/>
              <a:ext cx="379294" cy="187831"/>
            </a:xfrm>
            <a:custGeom>
              <a:rect b="b" l="l" r="r" t="t"/>
              <a:pathLst>
                <a:path extrusionOk="0" h="5118" w="10335">
                  <a:moveTo>
                    <a:pt x="8806" y="0"/>
                  </a:moveTo>
                  <a:lnTo>
                    <a:pt x="1" y="5118"/>
                  </a:lnTo>
                  <a:lnTo>
                    <a:pt x="3663" y="5115"/>
                  </a:lnTo>
                  <a:lnTo>
                    <a:pt x="10335" y="1240"/>
                  </a:lnTo>
                  <a:lnTo>
                    <a:pt x="880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0" name="Google Shape;3800;p64"/>
            <p:cNvSpPr/>
            <p:nvPr/>
          </p:nvSpPr>
          <p:spPr>
            <a:xfrm>
              <a:off x="1406223" y="3627420"/>
              <a:ext cx="134652" cy="90429"/>
            </a:xfrm>
            <a:custGeom>
              <a:rect b="b" l="l" r="r" t="t"/>
              <a:pathLst>
                <a:path extrusionOk="0" h="2464" w="3669">
                  <a:moveTo>
                    <a:pt x="3663" y="1"/>
                  </a:moveTo>
                  <a:lnTo>
                    <a:pt x="1" y="4"/>
                  </a:lnTo>
                  <a:lnTo>
                    <a:pt x="18" y="2464"/>
                  </a:lnTo>
                  <a:lnTo>
                    <a:pt x="3668" y="708"/>
                  </a:lnTo>
                  <a:lnTo>
                    <a:pt x="366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1" name="Google Shape;3801;p64"/>
            <p:cNvSpPr/>
            <p:nvPr/>
          </p:nvSpPr>
          <p:spPr>
            <a:xfrm>
              <a:off x="1830328" y="3439736"/>
              <a:ext cx="472990" cy="241303"/>
            </a:xfrm>
            <a:custGeom>
              <a:rect b="b" l="l" r="r" t="t"/>
              <a:pathLst>
                <a:path extrusionOk="0" h="6575" w="12888">
                  <a:moveTo>
                    <a:pt x="1500" y="0"/>
                  </a:moveTo>
                  <a:lnTo>
                    <a:pt x="0" y="1240"/>
                  </a:lnTo>
                  <a:lnTo>
                    <a:pt x="9240" y="6573"/>
                  </a:lnTo>
                  <a:lnTo>
                    <a:pt x="12887" y="6575"/>
                  </a:lnTo>
                  <a:lnTo>
                    <a:pt x="150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2" name="Google Shape;3802;p64"/>
            <p:cNvSpPr/>
            <p:nvPr/>
          </p:nvSpPr>
          <p:spPr>
            <a:xfrm>
              <a:off x="2169436" y="3680965"/>
              <a:ext cx="134359" cy="90465"/>
            </a:xfrm>
            <a:custGeom>
              <a:rect b="b" l="l" r="r" t="t"/>
              <a:pathLst>
                <a:path extrusionOk="0" h="2465" w="3661">
                  <a:moveTo>
                    <a:pt x="0" y="0"/>
                  </a:moveTo>
                  <a:lnTo>
                    <a:pt x="5" y="709"/>
                  </a:lnTo>
                  <a:lnTo>
                    <a:pt x="3661" y="2464"/>
                  </a:lnTo>
                  <a:lnTo>
                    <a:pt x="3647" y="2"/>
                  </a:lnTo>
                  <a:lnTo>
                    <a:pt x="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3" name="Google Shape;3803;p64"/>
            <p:cNvSpPr/>
            <p:nvPr/>
          </p:nvSpPr>
          <p:spPr>
            <a:xfrm>
              <a:off x="1540655" y="3485244"/>
              <a:ext cx="628965" cy="364027"/>
            </a:xfrm>
            <a:custGeom>
              <a:rect b="b" l="l" r="r" t="t"/>
              <a:pathLst>
                <a:path extrusionOk="0" h="9919" w="17138">
                  <a:moveTo>
                    <a:pt x="6672" y="0"/>
                  </a:moveTo>
                  <a:lnTo>
                    <a:pt x="0" y="3875"/>
                  </a:lnTo>
                  <a:lnTo>
                    <a:pt x="5" y="4582"/>
                  </a:lnTo>
                  <a:lnTo>
                    <a:pt x="9247" y="9918"/>
                  </a:lnTo>
                  <a:lnTo>
                    <a:pt x="10466" y="9918"/>
                  </a:lnTo>
                  <a:lnTo>
                    <a:pt x="17138" y="6042"/>
                  </a:lnTo>
                  <a:lnTo>
                    <a:pt x="17133" y="5333"/>
                  </a:lnTo>
                  <a:lnTo>
                    <a:pt x="789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4" name="Google Shape;3804;p64"/>
            <p:cNvSpPr/>
            <p:nvPr/>
          </p:nvSpPr>
          <p:spPr>
            <a:xfrm>
              <a:off x="1980248" y="3771394"/>
              <a:ext cx="324465" cy="328282"/>
            </a:xfrm>
            <a:custGeom>
              <a:rect b="b" l="l" r="r" t="t"/>
              <a:pathLst>
                <a:path extrusionOk="0" h="8945" w="8841">
                  <a:moveTo>
                    <a:pt x="8816" y="0"/>
                  </a:moveTo>
                  <a:lnTo>
                    <a:pt x="11" y="5116"/>
                  </a:lnTo>
                  <a:lnTo>
                    <a:pt x="1" y="8945"/>
                  </a:lnTo>
                  <a:lnTo>
                    <a:pt x="8841" y="3807"/>
                  </a:lnTo>
                  <a:lnTo>
                    <a:pt x="881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5" name="Google Shape;3805;p64"/>
            <p:cNvSpPr/>
            <p:nvPr/>
          </p:nvSpPr>
          <p:spPr>
            <a:xfrm>
              <a:off x="1924757" y="3706985"/>
              <a:ext cx="379038" cy="252202"/>
            </a:xfrm>
            <a:custGeom>
              <a:rect b="b" l="l" r="r" t="t"/>
              <a:pathLst>
                <a:path extrusionOk="0" h="6872" w="10328">
                  <a:moveTo>
                    <a:pt x="6672" y="0"/>
                  </a:moveTo>
                  <a:lnTo>
                    <a:pt x="0" y="3876"/>
                  </a:lnTo>
                  <a:lnTo>
                    <a:pt x="1523" y="6871"/>
                  </a:lnTo>
                  <a:lnTo>
                    <a:pt x="10328" y="1755"/>
                  </a:lnTo>
                  <a:lnTo>
                    <a:pt x="667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6" name="Google Shape;3806;p64"/>
            <p:cNvSpPr/>
            <p:nvPr/>
          </p:nvSpPr>
          <p:spPr>
            <a:xfrm>
              <a:off x="1824383" y="3959078"/>
              <a:ext cx="156305" cy="140598"/>
            </a:xfrm>
            <a:custGeom>
              <a:rect b="b" l="l" r="r" t="t"/>
              <a:pathLst>
                <a:path extrusionOk="0" h="3831" w="4259">
                  <a:moveTo>
                    <a:pt x="11" y="1"/>
                  </a:moveTo>
                  <a:lnTo>
                    <a:pt x="1" y="3829"/>
                  </a:lnTo>
                  <a:lnTo>
                    <a:pt x="4248" y="3831"/>
                  </a:lnTo>
                  <a:lnTo>
                    <a:pt x="4258" y="2"/>
                  </a:lnTo>
                  <a:lnTo>
                    <a:pt x="1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7" name="Google Shape;3807;p64"/>
            <p:cNvSpPr/>
            <p:nvPr/>
          </p:nvSpPr>
          <p:spPr>
            <a:xfrm>
              <a:off x="1406480" y="3717812"/>
              <a:ext cx="418343" cy="381827"/>
            </a:xfrm>
            <a:custGeom>
              <a:rect b="b" l="l" r="r" t="t"/>
              <a:pathLst>
                <a:path extrusionOk="0" h="10404" w="11399">
                  <a:moveTo>
                    <a:pt x="11" y="1"/>
                  </a:moveTo>
                  <a:lnTo>
                    <a:pt x="0" y="3829"/>
                  </a:lnTo>
                  <a:lnTo>
                    <a:pt x="11388" y="10403"/>
                  </a:lnTo>
                  <a:lnTo>
                    <a:pt x="11398" y="6575"/>
                  </a:lnTo>
                  <a:lnTo>
                    <a:pt x="1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8" name="Google Shape;3808;p64"/>
            <p:cNvSpPr/>
            <p:nvPr/>
          </p:nvSpPr>
          <p:spPr>
            <a:xfrm>
              <a:off x="1406847" y="3653403"/>
              <a:ext cx="473173" cy="305711"/>
            </a:xfrm>
            <a:custGeom>
              <a:rect b="b" l="l" r="r" t="t"/>
              <a:pathLst>
                <a:path extrusionOk="0" h="8330" w="12893">
                  <a:moveTo>
                    <a:pt x="3651" y="0"/>
                  </a:moveTo>
                  <a:lnTo>
                    <a:pt x="1" y="1756"/>
                  </a:lnTo>
                  <a:lnTo>
                    <a:pt x="11388" y="8330"/>
                  </a:lnTo>
                  <a:lnTo>
                    <a:pt x="12893" y="5336"/>
                  </a:lnTo>
                  <a:lnTo>
                    <a:pt x="365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9" name="Google Shape;3809;p64"/>
            <p:cNvSpPr/>
            <p:nvPr/>
          </p:nvSpPr>
          <p:spPr>
            <a:xfrm>
              <a:off x="1824787" y="3849235"/>
              <a:ext cx="155902" cy="109953"/>
            </a:xfrm>
            <a:custGeom>
              <a:rect b="b" l="l" r="r" t="t"/>
              <a:pathLst>
                <a:path extrusionOk="0" h="2996" w="4248">
                  <a:moveTo>
                    <a:pt x="1505" y="0"/>
                  </a:moveTo>
                  <a:lnTo>
                    <a:pt x="0" y="2994"/>
                  </a:lnTo>
                  <a:lnTo>
                    <a:pt x="4247" y="2995"/>
                  </a:lnTo>
                  <a:lnTo>
                    <a:pt x="2724"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0" name="Google Shape;3810;p64"/>
            <p:cNvSpPr/>
            <p:nvPr/>
          </p:nvSpPr>
          <p:spPr>
            <a:xfrm>
              <a:off x="1882039" y="3998163"/>
              <a:ext cx="42535" cy="528590"/>
            </a:xfrm>
            <a:custGeom>
              <a:rect b="b" l="l" r="r" t="t"/>
              <a:pathLst>
                <a:path extrusionOk="0" h="14403" w="1159">
                  <a:moveTo>
                    <a:pt x="0" y="0"/>
                  </a:moveTo>
                  <a:lnTo>
                    <a:pt x="0" y="14402"/>
                  </a:lnTo>
                  <a:lnTo>
                    <a:pt x="1158" y="14402"/>
                  </a:lnTo>
                  <a:lnTo>
                    <a:pt x="115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11" name="Google Shape;3811;p64"/>
            <p:cNvGrpSpPr/>
            <p:nvPr/>
          </p:nvGrpSpPr>
          <p:grpSpPr>
            <a:xfrm>
              <a:off x="1276286" y="4220781"/>
              <a:ext cx="1254039" cy="659609"/>
              <a:chOff x="-80164" y="3289706"/>
              <a:chExt cx="1254039" cy="659609"/>
            </a:xfrm>
          </p:grpSpPr>
          <p:sp>
            <p:nvSpPr>
              <p:cNvPr id="3812" name="Google Shape;3812;p64"/>
              <p:cNvSpPr/>
              <p:nvPr/>
            </p:nvSpPr>
            <p:spPr>
              <a:xfrm>
                <a:off x="-80164" y="3289706"/>
                <a:ext cx="1254039" cy="659609"/>
              </a:xfrm>
              <a:custGeom>
                <a:rect b="b" l="l" r="r" t="t"/>
                <a:pathLst>
                  <a:path extrusionOk="0" h="17973" w="34170">
                    <a:moveTo>
                      <a:pt x="17084" y="1"/>
                    </a:moveTo>
                    <a:cubicBezTo>
                      <a:pt x="13103" y="1"/>
                      <a:pt x="9123" y="878"/>
                      <a:pt x="6081" y="2633"/>
                    </a:cubicBezTo>
                    <a:cubicBezTo>
                      <a:pt x="1" y="6145"/>
                      <a:pt x="1" y="11827"/>
                      <a:pt x="6081" y="15339"/>
                    </a:cubicBezTo>
                    <a:cubicBezTo>
                      <a:pt x="9123" y="17095"/>
                      <a:pt x="13103" y="17973"/>
                      <a:pt x="17084" y="17973"/>
                    </a:cubicBezTo>
                    <a:cubicBezTo>
                      <a:pt x="21065" y="17973"/>
                      <a:pt x="25046" y="17095"/>
                      <a:pt x="28087" y="15339"/>
                    </a:cubicBezTo>
                    <a:cubicBezTo>
                      <a:pt x="34169" y="11827"/>
                      <a:pt x="34169" y="6145"/>
                      <a:pt x="28087" y="2633"/>
                    </a:cubicBezTo>
                    <a:cubicBezTo>
                      <a:pt x="25046" y="878"/>
                      <a:pt x="21065" y="1"/>
                      <a:pt x="1708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3" name="Google Shape;3813;p64"/>
              <p:cNvSpPr/>
              <p:nvPr/>
            </p:nvSpPr>
            <p:spPr>
              <a:xfrm>
                <a:off x="-24306" y="3289743"/>
                <a:ext cx="1142288" cy="659499"/>
              </a:xfrm>
              <a:custGeom>
                <a:rect b="b" l="l" r="r" t="t"/>
                <a:pathLst>
                  <a:path extrusionOk="0" h="17970" w="31125">
                    <a:moveTo>
                      <a:pt x="15604" y="0"/>
                    </a:moveTo>
                    <a:lnTo>
                      <a:pt x="15604" y="8928"/>
                    </a:lnTo>
                    <a:lnTo>
                      <a:pt x="26534" y="2617"/>
                    </a:lnTo>
                    <a:cubicBezTo>
                      <a:pt x="23509" y="879"/>
                      <a:pt x="19559" y="6"/>
                      <a:pt x="15604" y="0"/>
                    </a:cubicBezTo>
                    <a:close/>
                    <a:moveTo>
                      <a:pt x="4532" y="2651"/>
                    </a:moveTo>
                    <a:cubicBezTo>
                      <a:pt x="1522" y="4398"/>
                      <a:pt x="11" y="6678"/>
                      <a:pt x="0" y="8962"/>
                    </a:cubicBezTo>
                    <a:lnTo>
                      <a:pt x="15464" y="8962"/>
                    </a:lnTo>
                    <a:lnTo>
                      <a:pt x="4532" y="2651"/>
                    </a:lnTo>
                    <a:close/>
                    <a:moveTo>
                      <a:pt x="15661" y="9008"/>
                    </a:moveTo>
                    <a:lnTo>
                      <a:pt x="26593" y="15319"/>
                    </a:lnTo>
                    <a:cubicBezTo>
                      <a:pt x="29603" y="13572"/>
                      <a:pt x="31114" y="11292"/>
                      <a:pt x="31124" y="9008"/>
                    </a:cubicBezTo>
                    <a:close/>
                    <a:moveTo>
                      <a:pt x="15521" y="9042"/>
                    </a:moveTo>
                    <a:lnTo>
                      <a:pt x="4590" y="15353"/>
                    </a:lnTo>
                    <a:cubicBezTo>
                      <a:pt x="7616" y="17091"/>
                      <a:pt x="11566" y="17963"/>
                      <a:pt x="15521" y="17970"/>
                    </a:cubicBezTo>
                    <a:lnTo>
                      <a:pt x="15521" y="9042"/>
                    </a:lnTo>
                    <a:close/>
                  </a:path>
                </a:pathLst>
              </a:custGeom>
              <a:gradFill>
                <a:gsLst>
                  <a:gs pos="0">
                    <a:schemeClr val="accent6"/>
                  </a:gs>
                  <a:gs pos="100000">
                    <a:schemeClr val="accent5"/>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4" name="Google Shape;3814;p64"/>
              <p:cNvSpPr/>
              <p:nvPr/>
            </p:nvSpPr>
            <p:spPr>
              <a:xfrm>
                <a:off x="513569" y="3596628"/>
                <a:ext cx="66427" cy="46646"/>
              </a:xfrm>
              <a:custGeom>
                <a:rect b="b" l="l" r="r" t="t"/>
                <a:pathLst>
                  <a:path extrusionOk="0" h="1271" w="1810">
                    <a:moveTo>
                      <a:pt x="3" y="0"/>
                    </a:moveTo>
                    <a:lnTo>
                      <a:pt x="3" y="692"/>
                    </a:lnTo>
                    <a:cubicBezTo>
                      <a:pt x="0" y="828"/>
                      <a:pt x="90" y="963"/>
                      <a:pt x="268" y="1066"/>
                    </a:cubicBezTo>
                    <a:cubicBezTo>
                      <a:pt x="620" y="1271"/>
                      <a:pt x="1192" y="1271"/>
                      <a:pt x="1545" y="1066"/>
                    </a:cubicBezTo>
                    <a:cubicBezTo>
                      <a:pt x="1720" y="966"/>
                      <a:pt x="1808" y="834"/>
                      <a:pt x="1809" y="701"/>
                    </a:cubicBezTo>
                    <a:lnTo>
                      <a:pt x="1809" y="9"/>
                    </a:lnTo>
                    <a:lnTo>
                      <a:pt x="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5" name="Google Shape;3815;p64"/>
              <p:cNvSpPr/>
              <p:nvPr/>
            </p:nvSpPr>
            <p:spPr>
              <a:xfrm>
                <a:off x="510413" y="3577655"/>
                <a:ext cx="72849" cy="38315"/>
              </a:xfrm>
              <a:custGeom>
                <a:rect b="b" l="l" r="r" t="t"/>
                <a:pathLst>
                  <a:path extrusionOk="0" h="1044" w="1985">
                    <a:moveTo>
                      <a:pt x="992" y="0"/>
                    </a:moveTo>
                    <a:cubicBezTo>
                      <a:pt x="761" y="0"/>
                      <a:pt x="530" y="51"/>
                      <a:pt x="354" y="152"/>
                    </a:cubicBezTo>
                    <a:cubicBezTo>
                      <a:pt x="0" y="357"/>
                      <a:pt x="0" y="686"/>
                      <a:pt x="354" y="891"/>
                    </a:cubicBezTo>
                    <a:cubicBezTo>
                      <a:pt x="530" y="992"/>
                      <a:pt x="761" y="1043"/>
                      <a:pt x="992" y="1043"/>
                    </a:cubicBezTo>
                    <a:cubicBezTo>
                      <a:pt x="1223" y="1043"/>
                      <a:pt x="1455" y="992"/>
                      <a:pt x="1631" y="891"/>
                    </a:cubicBezTo>
                    <a:cubicBezTo>
                      <a:pt x="1984" y="686"/>
                      <a:pt x="1984" y="357"/>
                      <a:pt x="1631" y="152"/>
                    </a:cubicBezTo>
                    <a:cubicBezTo>
                      <a:pt x="1455" y="51"/>
                      <a:pt x="1223" y="0"/>
                      <a:pt x="99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16" name="Google Shape;3816;p64"/>
            <p:cNvGrpSpPr/>
            <p:nvPr/>
          </p:nvGrpSpPr>
          <p:grpSpPr>
            <a:xfrm>
              <a:off x="1180349" y="2625556"/>
              <a:ext cx="1254039" cy="659609"/>
              <a:chOff x="-80164" y="3289706"/>
              <a:chExt cx="1254039" cy="659609"/>
            </a:xfrm>
          </p:grpSpPr>
          <p:sp>
            <p:nvSpPr>
              <p:cNvPr id="3817" name="Google Shape;3817;p64"/>
              <p:cNvSpPr/>
              <p:nvPr/>
            </p:nvSpPr>
            <p:spPr>
              <a:xfrm>
                <a:off x="-80164" y="3289706"/>
                <a:ext cx="1254039" cy="659609"/>
              </a:xfrm>
              <a:custGeom>
                <a:rect b="b" l="l" r="r" t="t"/>
                <a:pathLst>
                  <a:path extrusionOk="0" h="17973" w="34170">
                    <a:moveTo>
                      <a:pt x="17084" y="1"/>
                    </a:moveTo>
                    <a:cubicBezTo>
                      <a:pt x="13103" y="1"/>
                      <a:pt x="9123" y="878"/>
                      <a:pt x="6081" y="2633"/>
                    </a:cubicBezTo>
                    <a:cubicBezTo>
                      <a:pt x="1" y="6145"/>
                      <a:pt x="1" y="11827"/>
                      <a:pt x="6081" y="15339"/>
                    </a:cubicBezTo>
                    <a:cubicBezTo>
                      <a:pt x="9123" y="17095"/>
                      <a:pt x="13103" y="17973"/>
                      <a:pt x="17084" y="17973"/>
                    </a:cubicBezTo>
                    <a:cubicBezTo>
                      <a:pt x="21065" y="17973"/>
                      <a:pt x="25046" y="17095"/>
                      <a:pt x="28087" y="15339"/>
                    </a:cubicBezTo>
                    <a:cubicBezTo>
                      <a:pt x="34169" y="11827"/>
                      <a:pt x="34169" y="6145"/>
                      <a:pt x="28087" y="2633"/>
                    </a:cubicBezTo>
                    <a:cubicBezTo>
                      <a:pt x="25046" y="878"/>
                      <a:pt x="21065" y="1"/>
                      <a:pt x="1708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8" name="Google Shape;3818;p64"/>
              <p:cNvSpPr/>
              <p:nvPr/>
            </p:nvSpPr>
            <p:spPr>
              <a:xfrm>
                <a:off x="-24306" y="3289743"/>
                <a:ext cx="1142288" cy="659499"/>
              </a:xfrm>
              <a:custGeom>
                <a:rect b="b" l="l" r="r" t="t"/>
                <a:pathLst>
                  <a:path extrusionOk="0" h="17970" w="31125">
                    <a:moveTo>
                      <a:pt x="15604" y="0"/>
                    </a:moveTo>
                    <a:lnTo>
                      <a:pt x="15604" y="8928"/>
                    </a:lnTo>
                    <a:lnTo>
                      <a:pt x="26534" y="2617"/>
                    </a:lnTo>
                    <a:cubicBezTo>
                      <a:pt x="23509" y="879"/>
                      <a:pt x="19559" y="6"/>
                      <a:pt x="15604" y="0"/>
                    </a:cubicBezTo>
                    <a:close/>
                    <a:moveTo>
                      <a:pt x="4532" y="2651"/>
                    </a:moveTo>
                    <a:cubicBezTo>
                      <a:pt x="1522" y="4398"/>
                      <a:pt x="11" y="6678"/>
                      <a:pt x="0" y="8962"/>
                    </a:cubicBezTo>
                    <a:lnTo>
                      <a:pt x="15464" y="8962"/>
                    </a:lnTo>
                    <a:lnTo>
                      <a:pt x="4532" y="2651"/>
                    </a:lnTo>
                    <a:close/>
                    <a:moveTo>
                      <a:pt x="15661" y="9008"/>
                    </a:moveTo>
                    <a:lnTo>
                      <a:pt x="26593" y="15319"/>
                    </a:lnTo>
                    <a:cubicBezTo>
                      <a:pt x="29603" y="13572"/>
                      <a:pt x="31114" y="11292"/>
                      <a:pt x="31124" y="9008"/>
                    </a:cubicBezTo>
                    <a:close/>
                    <a:moveTo>
                      <a:pt x="15521" y="9042"/>
                    </a:moveTo>
                    <a:lnTo>
                      <a:pt x="4590" y="15353"/>
                    </a:lnTo>
                    <a:cubicBezTo>
                      <a:pt x="7616" y="17091"/>
                      <a:pt x="11566" y="17963"/>
                      <a:pt x="15521" y="17970"/>
                    </a:cubicBezTo>
                    <a:lnTo>
                      <a:pt x="15521" y="9042"/>
                    </a:lnTo>
                    <a:close/>
                  </a:path>
                </a:pathLst>
              </a:custGeom>
              <a:gradFill>
                <a:gsLst>
                  <a:gs pos="0">
                    <a:schemeClr val="accent6"/>
                  </a:gs>
                  <a:gs pos="100000">
                    <a:schemeClr val="accent5"/>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9" name="Google Shape;3819;p64"/>
              <p:cNvSpPr/>
              <p:nvPr/>
            </p:nvSpPr>
            <p:spPr>
              <a:xfrm>
                <a:off x="513569" y="3596628"/>
                <a:ext cx="66427" cy="46646"/>
              </a:xfrm>
              <a:custGeom>
                <a:rect b="b" l="l" r="r" t="t"/>
                <a:pathLst>
                  <a:path extrusionOk="0" h="1271" w="1810">
                    <a:moveTo>
                      <a:pt x="3" y="0"/>
                    </a:moveTo>
                    <a:lnTo>
                      <a:pt x="3" y="692"/>
                    </a:lnTo>
                    <a:cubicBezTo>
                      <a:pt x="0" y="828"/>
                      <a:pt x="90" y="963"/>
                      <a:pt x="268" y="1066"/>
                    </a:cubicBezTo>
                    <a:cubicBezTo>
                      <a:pt x="620" y="1271"/>
                      <a:pt x="1192" y="1271"/>
                      <a:pt x="1545" y="1066"/>
                    </a:cubicBezTo>
                    <a:cubicBezTo>
                      <a:pt x="1720" y="966"/>
                      <a:pt x="1808" y="834"/>
                      <a:pt x="1809" y="701"/>
                    </a:cubicBezTo>
                    <a:lnTo>
                      <a:pt x="1809" y="9"/>
                    </a:lnTo>
                    <a:lnTo>
                      <a:pt x="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0" name="Google Shape;3820;p64"/>
              <p:cNvSpPr/>
              <p:nvPr/>
            </p:nvSpPr>
            <p:spPr>
              <a:xfrm>
                <a:off x="510413" y="3577655"/>
                <a:ext cx="72849" cy="38315"/>
              </a:xfrm>
              <a:custGeom>
                <a:rect b="b" l="l" r="r" t="t"/>
                <a:pathLst>
                  <a:path extrusionOk="0" h="1044" w="1985">
                    <a:moveTo>
                      <a:pt x="992" y="0"/>
                    </a:moveTo>
                    <a:cubicBezTo>
                      <a:pt x="761" y="0"/>
                      <a:pt x="530" y="51"/>
                      <a:pt x="354" y="152"/>
                    </a:cubicBezTo>
                    <a:cubicBezTo>
                      <a:pt x="0" y="357"/>
                      <a:pt x="0" y="686"/>
                      <a:pt x="354" y="891"/>
                    </a:cubicBezTo>
                    <a:cubicBezTo>
                      <a:pt x="530" y="992"/>
                      <a:pt x="761" y="1043"/>
                      <a:pt x="992" y="1043"/>
                    </a:cubicBezTo>
                    <a:cubicBezTo>
                      <a:pt x="1223" y="1043"/>
                      <a:pt x="1455" y="992"/>
                      <a:pt x="1631" y="891"/>
                    </a:cubicBezTo>
                    <a:cubicBezTo>
                      <a:pt x="1984" y="686"/>
                      <a:pt x="1984" y="357"/>
                      <a:pt x="1631" y="152"/>
                    </a:cubicBezTo>
                    <a:cubicBezTo>
                      <a:pt x="1455" y="51"/>
                      <a:pt x="1223" y="0"/>
                      <a:pt x="99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21" name="Google Shape;3821;p64"/>
            <p:cNvGrpSpPr/>
            <p:nvPr/>
          </p:nvGrpSpPr>
          <p:grpSpPr>
            <a:xfrm>
              <a:off x="2509686" y="3289706"/>
              <a:ext cx="1254039" cy="659609"/>
              <a:chOff x="-80164" y="3289706"/>
              <a:chExt cx="1254039" cy="659609"/>
            </a:xfrm>
          </p:grpSpPr>
          <p:sp>
            <p:nvSpPr>
              <p:cNvPr id="3822" name="Google Shape;3822;p64"/>
              <p:cNvSpPr/>
              <p:nvPr/>
            </p:nvSpPr>
            <p:spPr>
              <a:xfrm>
                <a:off x="-80164" y="3289706"/>
                <a:ext cx="1254039" cy="659609"/>
              </a:xfrm>
              <a:custGeom>
                <a:rect b="b" l="l" r="r" t="t"/>
                <a:pathLst>
                  <a:path extrusionOk="0" h="17973" w="34170">
                    <a:moveTo>
                      <a:pt x="17084" y="1"/>
                    </a:moveTo>
                    <a:cubicBezTo>
                      <a:pt x="13103" y="1"/>
                      <a:pt x="9123" y="878"/>
                      <a:pt x="6081" y="2633"/>
                    </a:cubicBezTo>
                    <a:cubicBezTo>
                      <a:pt x="1" y="6145"/>
                      <a:pt x="1" y="11827"/>
                      <a:pt x="6081" y="15339"/>
                    </a:cubicBezTo>
                    <a:cubicBezTo>
                      <a:pt x="9123" y="17095"/>
                      <a:pt x="13103" y="17973"/>
                      <a:pt x="17084" y="17973"/>
                    </a:cubicBezTo>
                    <a:cubicBezTo>
                      <a:pt x="21065" y="17973"/>
                      <a:pt x="25046" y="17095"/>
                      <a:pt x="28087" y="15339"/>
                    </a:cubicBezTo>
                    <a:cubicBezTo>
                      <a:pt x="34169" y="11827"/>
                      <a:pt x="34169" y="6145"/>
                      <a:pt x="28087" y="2633"/>
                    </a:cubicBezTo>
                    <a:cubicBezTo>
                      <a:pt x="25046" y="878"/>
                      <a:pt x="21065" y="1"/>
                      <a:pt x="1708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3" name="Google Shape;3823;p64"/>
              <p:cNvSpPr/>
              <p:nvPr/>
            </p:nvSpPr>
            <p:spPr>
              <a:xfrm>
                <a:off x="-24306" y="3289743"/>
                <a:ext cx="1142288" cy="659499"/>
              </a:xfrm>
              <a:custGeom>
                <a:rect b="b" l="l" r="r" t="t"/>
                <a:pathLst>
                  <a:path extrusionOk="0" h="17970" w="31125">
                    <a:moveTo>
                      <a:pt x="15604" y="0"/>
                    </a:moveTo>
                    <a:lnTo>
                      <a:pt x="15604" y="8928"/>
                    </a:lnTo>
                    <a:lnTo>
                      <a:pt x="26534" y="2617"/>
                    </a:lnTo>
                    <a:cubicBezTo>
                      <a:pt x="23509" y="879"/>
                      <a:pt x="19559" y="6"/>
                      <a:pt x="15604" y="0"/>
                    </a:cubicBezTo>
                    <a:close/>
                    <a:moveTo>
                      <a:pt x="4532" y="2651"/>
                    </a:moveTo>
                    <a:cubicBezTo>
                      <a:pt x="1522" y="4398"/>
                      <a:pt x="11" y="6678"/>
                      <a:pt x="0" y="8962"/>
                    </a:cubicBezTo>
                    <a:lnTo>
                      <a:pt x="15464" y="8962"/>
                    </a:lnTo>
                    <a:lnTo>
                      <a:pt x="4532" y="2651"/>
                    </a:lnTo>
                    <a:close/>
                    <a:moveTo>
                      <a:pt x="15661" y="9008"/>
                    </a:moveTo>
                    <a:lnTo>
                      <a:pt x="26593" y="15319"/>
                    </a:lnTo>
                    <a:cubicBezTo>
                      <a:pt x="29603" y="13572"/>
                      <a:pt x="31114" y="11292"/>
                      <a:pt x="31124" y="9008"/>
                    </a:cubicBezTo>
                    <a:close/>
                    <a:moveTo>
                      <a:pt x="15521" y="9042"/>
                    </a:moveTo>
                    <a:lnTo>
                      <a:pt x="4590" y="15353"/>
                    </a:lnTo>
                    <a:cubicBezTo>
                      <a:pt x="7616" y="17091"/>
                      <a:pt x="11566" y="17963"/>
                      <a:pt x="15521" y="17970"/>
                    </a:cubicBezTo>
                    <a:lnTo>
                      <a:pt x="15521" y="9042"/>
                    </a:lnTo>
                    <a:close/>
                  </a:path>
                </a:pathLst>
              </a:custGeom>
              <a:gradFill>
                <a:gsLst>
                  <a:gs pos="0">
                    <a:schemeClr val="accent6"/>
                  </a:gs>
                  <a:gs pos="100000">
                    <a:schemeClr val="accent5"/>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4" name="Google Shape;3824;p64"/>
              <p:cNvSpPr/>
              <p:nvPr/>
            </p:nvSpPr>
            <p:spPr>
              <a:xfrm>
                <a:off x="513569" y="3596628"/>
                <a:ext cx="66427" cy="46646"/>
              </a:xfrm>
              <a:custGeom>
                <a:rect b="b" l="l" r="r" t="t"/>
                <a:pathLst>
                  <a:path extrusionOk="0" h="1271" w="1810">
                    <a:moveTo>
                      <a:pt x="3" y="0"/>
                    </a:moveTo>
                    <a:lnTo>
                      <a:pt x="3" y="692"/>
                    </a:lnTo>
                    <a:cubicBezTo>
                      <a:pt x="0" y="828"/>
                      <a:pt x="90" y="963"/>
                      <a:pt x="268" y="1066"/>
                    </a:cubicBezTo>
                    <a:cubicBezTo>
                      <a:pt x="620" y="1271"/>
                      <a:pt x="1192" y="1271"/>
                      <a:pt x="1545" y="1066"/>
                    </a:cubicBezTo>
                    <a:cubicBezTo>
                      <a:pt x="1720" y="966"/>
                      <a:pt x="1808" y="834"/>
                      <a:pt x="1809" y="701"/>
                    </a:cubicBezTo>
                    <a:lnTo>
                      <a:pt x="1809" y="9"/>
                    </a:lnTo>
                    <a:lnTo>
                      <a:pt x="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5" name="Google Shape;3825;p64"/>
              <p:cNvSpPr/>
              <p:nvPr/>
            </p:nvSpPr>
            <p:spPr>
              <a:xfrm>
                <a:off x="510413" y="3577655"/>
                <a:ext cx="72849" cy="38315"/>
              </a:xfrm>
              <a:custGeom>
                <a:rect b="b" l="l" r="r" t="t"/>
                <a:pathLst>
                  <a:path extrusionOk="0" h="1044" w="1985">
                    <a:moveTo>
                      <a:pt x="992" y="0"/>
                    </a:moveTo>
                    <a:cubicBezTo>
                      <a:pt x="761" y="0"/>
                      <a:pt x="530" y="51"/>
                      <a:pt x="354" y="152"/>
                    </a:cubicBezTo>
                    <a:cubicBezTo>
                      <a:pt x="0" y="357"/>
                      <a:pt x="0" y="686"/>
                      <a:pt x="354" y="891"/>
                    </a:cubicBezTo>
                    <a:cubicBezTo>
                      <a:pt x="530" y="992"/>
                      <a:pt x="761" y="1043"/>
                      <a:pt x="992" y="1043"/>
                    </a:cubicBezTo>
                    <a:cubicBezTo>
                      <a:pt x="1223" y="1043"/>
                      <a:pt x="1455" y="992"/>
                      <a:pt x="1631" y="891"/>
                    </a:cubicBezTo>
                    <a:cubicBezTo>
                      <a:pt x="1984" y="686"/>
                      <a:pt x="1984" y="357"/>
                      <a:pt x="1631" y="152"/>
                    </a:cubicBezTo>
                    <a:cubicBezTo>
                      <a:pt x="1455" y="51"/>
                      <a:pt x="1223" y="0"/>
                      <a:pt x="99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826" name="Google Shape;3826;p64"/>
          <p:cNvSpPr/>
          <p:nvPr/>
        </p:nvSpPr>
        <p:spPr>
          <a:xfrm>
            <a:off x="3897200" y="4090325"/>
            <a:ext cx="4234500" cy="371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utfit"/>
              <a:ea typeface="Outfit"/>
              <a:cs typeface="Outfit"/>
              <a:sym typeface="Outfit"/>
            </a:endParaRPr>
          </a:p>
        </p:txBody>
      </p:sp>
      <p:sp>
        <p:nvSpPr>
          <p:cNvPr id="3827" name="Google Shape;3827;p64"/>
          <p:cNvSpPr txBox="1"/>
          <p:nvPr/>
        </p:nvSpPr>
        <p:spPr>
          <a:xfrm>
            <a:off x="4692500" y="4142900"/>
            <a:ext cx="3376500" cy="21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Outfit"/>
              <a:ea typeface="Outfit"/>
              <a:cs typeface="Outfit"/>
              <a:sym typeface="Outfi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0" name="Shape 850"/>
        <p:cNvGrpSpPr/>
        <p:nvPr/>
      </p:nvGrpSpPr>
      <p:grpSpPr>
        <a:xfrm>
          <a:off x="0" y="0"/>
          <a:ext cx="0" cy="0"/>
          <a:chOff x="0" y="0"/>
          <a:chExt cx="0" cy="0"/>
        </a:xfrm>
      </p:grpSpPr>
      <p:sp>
        <p:nvSpPr>
          <p:cNvPr id="851" name="Google Shape;851;p39"/>
          <p:cNvSpPr txBox="1"/>
          <p:nvPr>
            <p:ph type="title"/>
          </p:nvPr>
        </p:nvSpPr>
        <p:spPr>
          <a:xfrm>
            <a:off x="720000" y="2414400"/>
            <a:ext cx="5404800" cy="84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PROBLEM</a:t>
            </a:r>
            <a:endParaRPr/>
          </a:p>
        </p:txBody>
      </p:sp>
      <p:sp>
        <p:nvSpPr>
          <p:cNvPr id="852" name="Google Shape;852;p39"/>
          <p:cNvSpPr txBox="1"/>
          <p:nvPr>
            <p:ph idx="1" type="subTitle"/>
          </p:nvPr>
        </p:nvSpPr>
        <p:spPr>
          <a:xfrm>
            <a:off x="720000" y="3256200"/>
            <a:ext cx="4032600" cy="47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853" name="Google Shape;853;p39"/>
          <p:cNvSpPr txBox="1"/>
          <p:nvPr>
            <p:ph idx="2" type="title"/>
          </p:nvPr>
        </p:nvSpPr>
        <p:spPr>
          <a:xfrm>
            <a:off x="720000" y="1489200"/>
            <a:ext cx="17973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854" name="Google Shape;854;p39"/>
          <p:cNvSpPr/>
          <p:nvPr/>
        </p:nvSpPr>
        <p:spPr>
          <a:xfrm>
            <a:off x="796601" y="3731700"/>
            <a:ext cx="3775500" cy="215700"/>
          </a:xfrm>
          <a:prstGeom prst="parallelogram">
            <a:avLst>
              <a:gd fmla="val 25000" name="adj"/>
            </a:avLst>
          </a:prstGeom>
          <a:gradFill>
            <a:gsLst>
              <a:gs pos="0">
                <a:schemeClr val="accent1"/>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5" name="Google Shape;855;p39"/>
          <p:cNvGrpSpPr/>
          <p:nvPr/>
        </p:nvGrpSpPr>
        <p:grpSpPr>
          <a:xfrm>
            <a:off x="4821689" y="601918"/>
            <a:ext cx="3042635" cy="1812471"/>
            <a:chOff x="3024078" y="1987423"/>
            <a:chExt cx="3101881" cy="1847763"/>
          </a:xfrm>
        </p:grpSpPr>
        <p:grpSp>
          <p:nvGrpSpPr>
            <p:cNvPr id="856" name="Google Shape;856;p39"/>
            <p:cNvGrpSpPr/>
            <p:nvPr/>
          </p:nvGrpSpPr>
          <p:grpSpPr>
            <a:xfrm>
              <a:off x="3339466" y="2138929"/>
              <a:ext cx="2455292" cy="1617889"/>
              <a:chOff x="-3209756" y="1803812"/>
              <a:chExt cx="2235335" cy="1472951"/>
            </a:xfrm>
          </p:grpSpPr>
          <p:grpSp>
            <p:nvGrpSpPr>
              <p:cNvPr id="857" name="Google Shape;857;p39"/>
              <p:cNvGrpSpPr/>
              <p:nvPr/>
            </p:nvGrpSpPr>
            <p:grpSpPr>
              <a:xfrm>
                <a:off x="-1885420" y="1803812"/>
                <a:ext cx="163333" cy="251385"/>
                <a:chOff x="-3916750" y="2838725"/>
                <a:chExt cx="106150" cy="163375"/>
              </a:xfrm>
            </p:grpSpPr>
            <p:sp>
              <p:nvSpPr>
                <p:cNvPr id="858" name="Google Shape;858;p39"/>
                <p:cNvSpPr/>
                <p:nvPr/>
              </p:nvSpPr>
              <p:spPr>
                <a:xfrm>
                  <a:off x="-3912025" y="2929400"/>
                  <a:ext cx="97175" cy="72700"/>
                </a:xfrm>
                <a:custGeom>
                  <a:rect b="b" l="l" r="r" t="t"/>
                  <a:pathLst>
                    <a:path extrusionOk="0" h="2908" w="3887">
                      <a:moveTo>
                        <a:pt x="1" y="1686"/>
                      </a:moveTo>
                      <a:lnTo>
                        <a:pt x="1" y="1685"/>
                      </a:lnTo>
                      <a:lnTo>
                        <a:pt x="1" y="62"/>
                      </a:lnTo>
                      <a:lnTo>
                        <a:pt x="3865" y="0"/>
                      </a:lnTo>
                      <a:lnTo>
                        <a:pt x="3865" y="1622"/>
                      </a:lnTo>
                      <a:lnTo>
                        <a:pt x="3862" y="1622"/>
                      </a:lnTo>
                      <a:cubicBezTo>
                        <a:pt x="3886" y="1926"/>
                        <a:pt x="3700" y="2235"/>
                        <a:pt x="3295" y="2468"/>
                      </a:cubicBezTo>
                      <a:cubicBezTo>
                        <a:pt x="2539" y="2904"/>
                        <a:pt x="1316" y="2908"/>
                        <a:pt x="564" y="2474"/>
                      </a:cubicBezTo>
                      <a:cubicBezTo>
                        <a:pt x="190" y="2257"/>
                        <a:pt x="2" y="1975"/>
                        <a:pt x="2" y="1691"/>
                      </a:cubicBezTo>
                      <a:lnTo>
                        <a:pt x="1" y="1691"/>
                      </a:lnTo>
                      <a:lnTo>
                        <a:pt x="1" y="1686"/>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39"/>
                <p:cNvSpPr/>
                <p:nvPr/>
              </p:nvSpPr>
              <p:spPr>
                <a:xfrm>
                  <a:off x="-3916750" y="2903025"/>
                  <a:ext cx="106150" cy="55825"/>
                </a:xfrm>
                <a:custGeom>
                  <a:rect b="b" l="l" r="r" t="t"/>
                  <a:pathLst>
                    <a:path extrusionOk="0" h="2233" w="4246">
                      <a:moveTo>
                        <a:pt x="2135" y="1"/>
                      </a:moveTo>
                      <a:cubicBezTo>
                        <a:pt x="1638" y="1"/>
                        <a:pt x="1141" y="110"/>
                        <a:pt x="760" y="329"/>
                      </a:cubicBezTo>
                      <a:cubicBezTo>
                        <a:pt x="3" y="766"/>
                        <a:pt x="0" y="1474"/>
                        <a:pt x="753" y="1907"/>
                      </a:cubicBezTo>
                      <a:cubicBezTo>
                        <a:pt x="1127" y="2124"/>
                        <a:pt x="1618" y="2232"/>
                        <a:pt x="2110" y="2232"/>
                      </a:cubicBezTo>
                      <a:cubicBezTo>
                        <a:pt x="2607" y="2232"/>
                        <a:pt x="3105" y="2122"/>
                        <a:pt x="3486" y="1903"/>
                      </a:cubicBezTo>
                      <a:cubicBezTo>
                        <a:pt x="4243" y="1466"/>
                        <a:pt x="4246" y="758"/>
                        <a:pt x="3494" y="325"/>
                      </a:cubicBezTo>
                      <a:cubicBezTo>
                        <a:pt x="3119" y="109"/>
                        <a:pt x="2627" y="1"/>
                        <a:pt x="213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39"/>
                <p:cNvSpPr/>
                <p:nvPr/>
              </p:nvSpPr>
              <p:spPr>
                <a:xfrm>
                  <a:off x="-3903975" y="2906525"/>
                  <a:ext cx="81075" cy="44725"/>
                </a:xfrm>
                <a:custGeom>
                  <a:rect b="b" l="l" r="r" t="t"/>
                  <a:pathLst>
                    <a:path extrusionOk="0" h="1789" w="3243">
                      <a:moveTo>
                        <a:pt x="3223" y="0"/>
                      </a:moveTo>
                      <a:lnTo>
                        <a:pt x="0" y="51"/>
                      </a:lnTo>
                      <a:lnTo>
                        <a:pt x="0" y="860"/>
                      </a:lnTo>
                      <a:lnTo>
                        <a:pt x="0" y="863"/>
                      </a:lnTo>
                      <a:lnTo>
                        <a:pt x="0" y="866"/>
                      </a:lnTo>
                      <a:cubicBezTo>
                        <a:pt x="0" y="1103"/>
                        <a:pt x="157" y="1338"/>
                        <a:pt x="468" y="1518"/>
                      </a:cubicBezTo>
                      <a:cubicBezTo>
                        <a:pt x="781" y="1698"/>
                        <a:pt x="1191" y="1788"/>
                        <a:pt x="1602" y="1788"/>
                      </a:cubicBezTo>
                      <a:cubicBezTo>
                        <a:pt x="2016" y="1788"/>
                        <a:pt x="2431" y="1697"/>
                        <a:pt x="2749" y="1514"/>
                      </a:cubicBezTo>
                      <a:cubicBezTo>
                        <a:pt x="3086" y="1320"/>
                        <a:pt x="3243" y="1061"/>
                        <a:pt x="3223" y="808"/>
                      </a:cubicBezTo>
                      <a:lnTo>
                        <a:pt x="322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39"/>
                <p:cNvSpPr/>
                <p:nvPr/>
              </p:nvSpPr>
              <p:spPr>
                <a:xfrm>
                  <a:off x="-3907975" y="2884525"/>
                  <a:ext cx="88575" cy="46575"/>
                </a:xfrm>
                <a:custGeom>
                  <a:rect b="b" l="l" r="r" t="t"/>
                  <a:pathLst>
                    <a:path extrusionOk="0" h="1863" w="3543">
                      <a:moveTo>
                        <a:pt x="1783" y="0"/>
                      </a:moveTo>
                      <a:cubicBezTo>
                        <a:pt x="1369" y="0"/>
                        <a:pt x="953" y="92"/>
                        <a:pt x="635" y="276"/>
                      </a:cubicBezTo>
                      <a:cubicBezTo>
                        <a:pt x="3" y="640"/>
                        <a:pt x="0" y="1229"/>
                        <a:pt x="628" y="1592"/>
                      </a:cubicBezTo>
                      <a:cubicBezTo>
                        <a:pt x="940" y="1772"/>
                        <a:pt x="1350" y="1862"/>
                        <a:pt x="1761" y="1862"/>
                      </a:cubicBezTo>
                      <a:cubicBezTo>
                        <a:pt x="2176" y="1862"/>
                        <a:pt x="2591" y="1771"/>
                        <a:pt x="2909" y="1588"/>
                      </a:cubicBezTo>
                      <a:cubicBezTo>
                        <a:pt x="3540" y="1223"/>
                        <a:pt x="3543" y="634"/>
                        <a:pt x="2915" y="271"/>
                      </a:cubicBezTo>
                      <a:cubicBezTo>
                        <a:pt x="2603" y="90"/>
                        <a:pt x="2194" y="0"/>
                        <a:pt x="17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39"/>
                <p:cNvSpPr/>
                <p:nvPr/>
              </p:nvSpPr>
              <p:spPr>
                <a:xfrm>
                  <a:off x="-3884325" y="2871525"/>
                  <a:ext cx="36125" cy="42625"/>
                </a:xfrm>
                <a:custGeom>
                  <a:rect b="b" l="l" r="r" t="t"/>
                  <a:pathLst>
                    <a:path extrusionOk="0" h="1705" w="1445">
                      <a:moveTo>
                        <a:pt x="1435" y="0"/>
                      </a:moveTo>
                      <a:lnTo>
                        <a:pt x="0" y="23"/>
                      </a:lnTo>
                      <a:lnTo>
                        <a:pt x="0" y="1292"/>
                      </a:lnTo>
                      <a:lnTo>
                        <a:pt x="0" y="1294"/>
                      </a:lnTo>
                      <a:cubicBezTo>
                        <a:pt x="2" y="1399"/>
                        <a:pt x="71" y="1503"/>
                        <a:pt x="209" y="1583"/>
                      </a:cubicBezTo>
                      <a:cubicBezTo>
                        <a:pt x="349" y="1664"/>
                        <a:pt x="532" y="1704"/>
                        <a:pt x="715" y="1704"/>
                      </a:cubicBezTo>
                      <a:cubicBezTo>
                        <a:pt x="899" y="1704"/>
                        <a:pt x="1083" y="1663"/>
                        <a:pt x="1225" y="1582"/>
                      </a:cubicBezTo>
                      <a:cubicBezTo>
                        <a:pt x="1374" y="1495"/>
                        <a:pt x="1445" y="1380"/>
                        <a:pt x="1435" y="1268"/>
                      </a:cubicBezTo>
                      <a:lnTo>
                        <a:pt x="143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39"/>
                <p:cNvSpPr/>
                <p:nvPr/>
              </p:nvSpPr>
              <p:spPr>
                <a:xfrm>
                  <a:off x="-3896025" y="2838725"/>
                  <a:ext cx="56700" cy="56350"/>
                </a:xfrm>
                <a:custGeom>
                  <a:rect b="b" l="l" r="r" t="t"/>
                  <a:pathLst>
                    <a:path extrusionOk="0" h="2254" w="2268">
                      <a:moveTo>
                        <a:pt x="1157" y="0"/>
                      </a:moveTo>
                      <a:cubicBezTo>
                        <a:pt x="47" y="0"/>
                        <a:pt x="114" y="1302"/>
                        <a:pt x="114" y="1302"/>
                      </a:cubicBezTo>
                      <a:cubicBezTo>
                        <a:pt x="114" y="1302"/>
                        <a:pt x="1" y="2192"/>
                        <a:pt x="954" y="2249"/>
                      </a:cubicBezTo>
                      <a:cubicBezTo>
                        <a:pt x="1008" y="2252"/>
                        <a:pt x="1059" y="2254"/>
                        <a:pt x="1107" y="2254"/>
                      </a:cubicBezTo>
                      <a:cubicBezTo>
                        <a:pt x="2171" y="2254"/>
                        <a:pt x="2172" y="1518"/>
                        <a:pt x="2172" y="1518"/>
                      </a:cubicBezTo>
                      <a:cubicBezTo>
                        <a:pt x="2172" y="1518"/>
                        <a:pt x="2268" y="0"/>
                        <a:pt x="1157" y="0"/>
                      </a:cubicBezTo>
                      <a:close/>
                    </a:path>
                  </a:pathLst>
                </a:custGeom>
                <a:gradFill>
                  <a:gsLst>
                    <a:gs pos="0">
                      <a:schemeClr val="accent1"/>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4" name="Google Shape;864;p39"/>
              <p:cNvGrpSpPr/>
              <p:nvPr/>
            </p:nvGrpSpPr>
            <p:grpSpPr>
              <a:xfrm>
                <a:off x="-1137754" y="2214606"/>
                <a:ext cx="163333" cy="251385"/>
                <a:chOff x="-3916750" y="2838725"/>
                <a:chExt cx="106150" cy="163375"/>
              </a:xfrm>
            </p:grpSpPr>
            <p:sp>
              <p:nvSpPr>
                <p:cNvPr id="865" name="Google Shape;865;p39"/>
                <p:cNvSpPr/>
                <p:nvPr/>
              </p:nvSpPr>
              <p:spPr>
                <a:xfrm>
                  <a:off x="-3912025" y="2929400"/>
                  <a:ext cx="97175" cy="72700"/>
                </a:xfrm>
                <a:custGeom>
                  <a:rect b="b" l="l" r="r" t="t"/>
                  <a:pathLst>
                    <a:path extrusionOk="0" h="2908" w="3887">
                      <a:moveTo>
                        <a:pt x="1" y="1686"/>
                      </a:moveTo>
                      <a:lnTo>
                        <a:pt x="1" y="1685"/>
                      </a:lnTo>
                      <a:lnTo>
                        <a:pt x="1" y="62"/>
                      </a:lnTo>
                      <a:lnTo>
                        <a:pt x="3865" y="0"/>
                      </a:lnTo>
                      <a:lnTo>
                        <a:pt x="3865" y="1622"/>
                      </a:lnTo>
                      <a:lnTo>
                        <a:pt x="3862" y="1622"/>
                      </a:lnTo>
                      <a:cubicBezTo>
                        <a:pt x="3886" y="1926"/>
                        <a:pt x="3700" y="2235"/>
                        <a:pt x="3295" y="2468"/>
                      </a:cubicBezTo>
                      <a:cubicBezTo>
                        <a:pt x="2539" y="2904"/>
                        <a:pt x="1316" y="2908"/>
                        <a:pt x="564" y="2474"/>
                      </a:cubicBezTo>
                      <a:cubicBezTo>
                        <a:pt x="190" y="2257"/>
                        <a:pt x="2" y="1975"/>
                        <a:pt x="2" y="1691"/>
                      </a:cubicBezTo>
                      <a:lnTo>
                        <a:pt x="1" y="1691"/>
                      </a:lnTo>
                      <a:lnTo>
                        <a:pt x="1" y="1686"/>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39"/>
                <p:cNvSpPr/>
                <p:nvPr/>
              </p:nvSpPr>
              <p:spPr>
                <a:xfrm>
                  <a:off x="-3916750" y="2903025"/>
                  <a:ext cx="106150" cy="55825"/>
                </a:xfrm>
                <a:custGeom>
                  <a:rect b="b" l="l" r="r" t="t"/>
                  <a:pathLst>
                    <a:path extrusionOk="0" h="2233" w="4246">
                      <a:moveTo>
                        <a:pt x="2135" y="1"/>
                      </a:moveTo>
                      <a:cubicBezTo>
                        <a:pt x="1638" y="1"/>
                        <a:pt x="1141" y="110"/>
                        <a:pt x="760" y="329"/>
                      </a:cubicBezTo>
                      <a:cubicBezTo>
                        <a:pt x="3" y="766"/>
                        <a:pt x="0" y="1474"/>
                        <a:pt x="753" y="1907"/>
                      </a:cubicBezTo>
                      <a:cubicBezTo>
                        <a:pt x="1127" y="2124"/>
                        <a:pt x="1618" y="2232"/>
                        <a:pt x="2110" y="2232"/>
                      </a:cubicBezTo>
                      <a:cubicBezTo>
                        <a:pt x="2607" y="2232"/>
                        <a:pt x="3105" y="2122"/>
                        <a:pt x="3486" y="1903"/>
                      </a:cubicBezTo>
                      <a:cubicBezTo>
                        <a:pt x="4243" y="1466"/>
                        <a:pt x="4246" y="758"/>
                        <a:pt x="3494" y="325"/>
                      </a:cubicBezTo>
                      <a:cubicBezTo>
                        <a:pt x="3119" y="109"/>
                        <a:pt x="2627" y="1"/>
                        <a:pt x="213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39"/>
                <p:cNvSpPr/>
                <p:nvPr/>
              </p:nvSpPr>
              <p:spPr>
                <a:xfrm>
                  <a:off x="-3903975" y="2906525"/>
                  <a:ext cx="81075" cy="44725"/>
                </a:xfrm>
                <a:custGeom>
                  <a:rect b="b" l="l" r="r" t="t"/>
                  <a:pathLst>
                    <a:path extrusionOk="0" h="1789" w="3243">
                      <a:moveTo>
                        <a:pt x="3223" y="0"/>
                      </a:moveTo>
                      <a:lnTo>
                        <a:pt x="0" y="51"/>
                      </a:lnTo>
                      <a:lnTo>
                        <a:pt x="0" y="860"/>
                      </a:lnTo>
                      <a:lnTo>
                        <a:pt x="0" y="863"/>
                      </a:lnTo>
                      <a:lnTo>
                        <a:pt x="0" y="866"/>
                      </a:lnTo>
                      <a:cubicBezTo>
                        <a:pt x="0" y="1103"/>
                        <a:pt x="157" y="1338"/>
                        <a:pt x="468" y="1518"/>
                      </a:cubicBezTo>
                      <a:cubicBezTo>
                        <a:pt x="781" y="1698"/>
                        <a:pt x="1191" y="1788"/>
                        <a:pt x="1602" y="1788"/>
                      </a:cubicBezTo>
                      <a:cubicBezTo>
                        <a:pt x="2016" y="1788"/>
                        <a:pt x="2431" y="1697"/>
                        <a:pt x="2749" y="1514"/>
                      </a:cubicBezTo>
                      <a:cubicBezTo>
                        <a:pt x="3086" y="1320"/>
                        <a:pt x="3243" y="1061"/>
                        <a:pt x="3223" y="808"/>
                      </a:cubicBezTo>
                      <a:lnTo>
                        <a:pt x="322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39"/>
                <p:cNvSpPr/>
                <p:nvPr/>
              </p:nvSpPr>
              <p:spPr>
                <a:xfrm>
                  <a:off x="-3907975" y="2884525"/>
                  <a:ext cx="88575" cy="46575"/>
                </a:xfrm>
                <a:custGeom>
                  <a:rect b="b" l="l" r="r" t="t"/>
                  <a:pathLst>
                    <a:path extrusionOk="0" h="1863" w="3543">
                      <a:moveTo>
                        <a:pt x="1783" y="0"/>
                      </a:moveTo>
                      <a:cubicBezTo>
                        <a:pt x="1369" y="0"/>
                        <a:pt x="953" y="92"/>
                        <a:pt x="635" y="276"/>
                      </a:cubicBezTo>
                      <a:cubicBezTo>
                        <a:pt x="3" y="640"/>
                        <a:pt x="0" y="1229"/>
                        <a:pt x="628" y="1592"/>
                      </a:cubicBezTo>
                      <a:cubicBezTo>
                        <a:pt x="940" y="1772"/>
                        <a:pt x="1350" y="1862"/>
                        <a:pt x="1761" y="1862"/>
                      </a:cubicBezTo>
                      <a:cubicBezTo>
                        <a:pt x="2176" y="1862"/>
                        <a:pt x="2591" y="1771"/>
                        <a:pt x="2909" y="1588"/>
                      </a:cubicBezTo>
                      <a:cubicBezTo>
                        <a:pt x="3540" y="1223"/>
                        <a:pt x="3543" y="634"/>
                        <a:pt x="2915" y="271"/>
                      </a:cubicBezTo>
                      <a:cubicBezTo>
                        <a:pt x="2603" y="90"/>
                        <a:pt x="2194" y="0"/>
                        <a:pt x="17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39"/>
                <p:cNvSpPr/>
                <p:nvPr/>
              </p:nvSpPr>
              <p:spPr>
                <a:xfrm>
                  <a:off x="-3884325" y="2871525"/>
                  <a:ext cx="36125" cy="42625"/>
                </a:xfrm>
                <a:custGeom>
                  <a:rect b="b" l="l" r="r" t="t"/>
                  <a:pathLst>
                    <a:path extrusionOk="0" h="1705" w="1445">
                      <a:moveTo>
                        <a:pt x="1435" y="0"/>
                      </a:moveTo>
                      <a:lnTo>
                        <a:pt x="0" y="23"/>
                      </a:lnTo>
                      <a:lnTo>
                        <a:pt x="0" y="1292"/>
                      </a:lnTo>
                      <a:lnTo>
                        <a:pt x="0" y="1294"/>
                      </a:lnTo>
                      <a:cubicBezTo>
                        <a:pt x="2" y="1399"/>
                        <a:pt x="71" y="1503"/>
                        <a:pt x="209" y="1583"/>
                      </a:cubicBezTo>
                      <a:cubicBezTo>
                        <a:pt x="349" y="1664"/>
                        <a:pt x="532" y="1704"/>
                        <a:pt x="715" y="1704"/>
                      </a:cubicBezTo>
                      <a:cubicBezTo>
                        <a:pt x="899" y="1704"/>
                        <a:pt x="1083" y="1663"/>
                        <a:pt x="1225" y="1582"/>
                      </a:cubicBezTo>
                      <a:cubicBezTo>
                        <a:pt x="1374" y="1495"/>
                        <a:pt x="1445" y="1380"/>
                        <a:pt x="1435" y="1268"/>
                      </a:cubicBezTo>
                      <a:lnTo>
                        <a:pt x="143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39"/>
                <p:cNvSpPr/>
                <p:nvPr/>
              </p:nvSpPr>
              <p:spPr>
                <a:xfrm>
                  <a:off x="-3896025" y="2838725"/>
                  <a:ext cx="56700" cy="56350"/>
                </a:xfrm>
                <a:custGeom>
                  <a:rect b="b" l="l" r="r" t="t"/>
                  <a:pathLst>
                    <a:path extrusionOk="0" h="2254" w="2268">
                      <a:moveTo>
                        <a:pt x="1157" y="0"/>
                      </a:moveTo>
                      <a:cubicBezTo>
                        <a:pt x="47" y="0"/>
                        <a:pt x="114" y="1302"/>
                        <a:pt x="114" y="1302"/>
                      </a:cubicBezTo>
                      <a:cubicBezTo>
                        <a:pt x="114" y="1302"/>
                        <a:pt x="1" y="2192"/>
                        <a:pt x="954" y="2249"/>
                      </a:cubicBezTo>
                      <a:cubicBezTo>
                        <a:pt x="1008" y="2252"/>
                        <a:pt x="1059" y="2254"/>
                        <a:pt x="1107" y="2254"/>
                      </a:cubicBezTo>
                      <a:cubicBezTo>
                        <a:pt x="2171" y="2254"/>
                        <a:pt x="2172" y="1518"/>
                        <a:pt x="2172" y="1518"/>
                      </a:cubicBezTo>
                      <a:cubicBezTo>
                        <a:pt x="2172" y="1518"/>
                        <a:pt x="2268" y="0"/>
                        <a:pt x="1157" y="0"/>
                      </a:cubicBezTo>
                      <a:close/>
                    </a:path>
                  </a:pathLst>
                </a:custGeom>
                <a:gradFill>
                  <a:gsLst>
                    <a:gs pos="0">
                      <a:schemeClr val="accent1"/>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1" name="Google Shape;871;p39"/>
              <p:cNvSpPr/>
              <p:nvPr/>
            </p:nvSpPr>
            <p:spPr>
              <a:xfrm>
                <a:off x="-2508114" y="2583837"/>
                <a:ext cx="569742" cy="593015"/>
              </a:xfrm>
              <a:custGeom>
                <a:rect b="b" l="l" r="r" t="t"/>
                <a:pathLst>
                  <a:path extrusionOk="0" h="15416" w="14811">
                    <a:moveTo>
                      <a:pt x="6981" y="0"/>
                    </a:moveTo>
                    <a:cubicBezTo>
                      <a:pt x="5825" y="1041"/>
                      <a:pt x="4648" y="2057"/>
                      <a:pt x="3462" y="3061"/>
                    </a:cubicBezTo>
                    <a:cubicBezTo>
                      <a:pt x="2871" y="3564"/>
                      <a:pt x="2279" y="4069"/>
                      <a:pt x="1681" y="4562"/>
                    </a:cubicBezTo>
                    <a:lnTo>
                      <a:pt x="785" y="5307"/>
                    </a:lnTo>
                    <a:cubicBezTo>
                      <a:pt x="642" y="5424"/>
                      <a:pt x="464" y="5562"/>
                      <a:pt x="336" y="5742"/>
                    </a:cubicBezTo>
                    <a:cubicBezTo>
                      <a:pt x="207" y="5918"/>
                      <a:pt x="122" y="6124"/>
                      <a:pt x="82" y="6336"/>
                    </a:cubicBezTo>
                    <a:cubicBezTo>
                      <a:pt x="1" y="6761"/>
                      <a:pt x="107" y="7214"/>
                      <a:pt x="375" y="7550"/>
                    </a:cubicBezTo>
                    <a:cubicBezTo>
                      <a:pt x="505" y="7717"/>
                      <a:pt x="682" y="7853"/>
                      <a:pt x="858" y="7951"/>
                    </a:cubicBezTo>
                    <a:lnTo>
                      <a:pt x="1364" y="8239"/>
                    </a:lnTo>
                    <a:lnTo>
                      <a:pt x="3390" y="9389"/>
                    </a:lnTo>
                    <a:cubicBezTo>
                      <a:pt x="4742" y="10154"/>
                      <a:pt x="6080" y="10938"/>
                      <a:pt x="7426" y="11714"/>
                    </a:cubicBezTo>
                    <a:lnTo>
                      <a:pt x="11436" y="14084"/>
                    </a:lnTo>
                    <a:lnTo>
                      <a:pt x="13434" y="15279"/>
                    </a:lnTo>
                    <a:cubicBezTo>
                      <a:pt x="13571" y="15364"/>
                      <a:pt x="13741" y="15415"/>
                      <a:pt x="13910" y="15415"/>
                    </a:cubicBezTo>
                    <a:cubicBezTo>
                      <a:pt x="13968" y="15415"/>
                      <a:pt x="14026" y="15409"/>
                      <a:pt x="14083" y="15396"/>
                    </a:cubicBezTo>
                    <a:cubicBezTo>
                      <a:pt x="14306" y="15353"/>
                      <a:pt x="14508" y="15221"/>
                      <a:pt x="14642" y="15035"/>
                    </a:cubicBezTo>
                    <a:cubicBezTo>
                      <a:pt x="14712" y="14944"/>
                      <a:pt x="14754" y="14833"/>
                      <a:pt x="14785" y="14722"/>
                    </a:cubicBezTo>
                    <a:cubicBezTo>
                      <a:pt x="14811" y="14613"/>
                      <a:pt x="14811" y="14484"/>
                      <a:pt x="14808" y="14396"/>
                    </a:cubicBezTo>
                    <a:lnTo>
                      <a:pt x="14794" y="13813"/>
                    </a:lnTo>
                    <a:cubicBezTo>
                      <a:pt x="14755" y="12261"/>
                      <a:pt x="14731" y="10708"/>
                      <a:pt x="14726" y="9154"/>
                    </a:cubicBezTo>
                    <a:cubicBezTo>
                      <a:pt x="14714" y="7600"/>
                      <a:pt x="14715" y="6047"/>
                      <a:pt x="14748" y="4492"/>
                    </a:cubicBezTo>
                    <a:lnTo>
                      <a:pt x="14748" y="4492"/>
                    </a:lnTo>
                    <a:lnTo>
                      <a:pt x="13742" y="4533"/>
                    </a:lnTo>
                    <a:cubicBezTo>
                      <a:pt x="13905" y="6081"/>
                      <a:pt x="14037" y="7630"/>
                      <a:pt x="14154" y="9179"/>
                    </a:cubicBezTo>
                    <a:cubicBezTo>
                      <a:pt x="14280" y="10728"/>
                      <a:pt x="14385" y="12277"/>
                      <a:pt x="14477" y="13827"/>
                    </a:cubicBezTo>
                    <a:lnTo>
                      <a:pt x="14512" y="14408"/>
                    </a:lnTo>
                    <a:cubicBezTo>
                      <a:pt x="14519" y="14513"/>
                      <a:pt x="14520" y="14579"/>
                      <a:pt x="14506" y="14661"/>
                    </a:cubicBezTo>
                    <a:cubicBezTo>
                      <a:pt x="14488" y="14736"/>
                      <a:pt x="14463" y="14813"/>
                      <a:pt x="14416" y="14878"/>
                    </a:cubicBezTo>
                    <a:cubicBezTo>
                      <a:pt x="14301" y="15057"/>
                      <a:pt x="14092" y="15160"/>
                      <a:pt x="13880" y="15160"/>
                    </a:cubicBezTo>
                    <a:cubicBezTo>
                      <a:pt x="13769" y="15160"/>
                      <a:pt x="13657" y="15132"/>
                      <a:pt x="13557" y="15070"/>
                    </a:cubicBezTo>
                    <a:lnTo>
                      <a:pt x="11531" y="13919"/>
                    </a:lnTo>
                    <a:lnTo>
                      <a:pt x="7494" y="11597"/>
                    </a:lnTo>
                    <a:cubicBezTo>
                      <a:pt x="6157" y="10808"/>
                      <a:pt x="4814" y="10028"/>
                      <a:pt x="3483" y="9228"/>
                    </a:cubicBezTo>
                    <a:lnTo>
                      <a:pt x="1485" y="8033"/>
                    </a:lnTo>
                    <a:lnTo>
                      <a:pt x="985" y="7734"/>
                    </a:lnTo>
                    <a:cubicBezTo>
                      <a:pt x="825" y="7637"/>
                      <a:pt x="692" y="7531"/>
                      <a:pt x="587" y="7387"/>
                    </a:cubicBezTo>
                    <a:cubicBezTo>
                      <a:pt x="378" y="7107"/>
                      <a:pt x="307" y="6734"/>
                      <a:pt x="384" y="6399"/>
                    </a:cubicBezTo>
                    <a:cubicBezTo>
                      <a:pt x="422" y="6231"/>
                      <a:pt x="495" y="6073"/>
                      <a:pt x="601" y="5939"/>
                    </a:cubicBezTo>
                    <a:cubicBezTo>
                      <a:pt x="705" y="5804"/>
                      <a:pt x="839" y="5705"/>
                      <a:pt x="1002" y="5582"/>
                    </a:cubicBezTo>
                    <a:lnTo>
                      <a:pt x="1934" y="4885"/>
                    </a:lnTo>
                    <a:cubicBezTo>
                      <a:pt x="2554" y="4418"/>
                      <a:pt x="3182" y="3959"/>
                      <a:pt x="3810" y="3503"/>
                    </a:cubicBezTo>
                    <a:cubicBezTo>
                      <a:pt x="5062" y="2581"/>
                      <a:pt x="6323" y="1674"/>
                      <a:pt x="7604" y="791"/>
                    </a:cubicBezTo>
                    <a:lnTo>
                      <a:pt x="698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39"/>
              <p:cNvSpPr/>
              <p:nvPr/>
            </p:nvSpPr>
            <p:spPr>
              <a:xfrm>
                <a:off x="-2190723" y="2528482"/>
                <a:ext cx="543546" cy="486191"/>
              </a:xfrm>
              <a:custGeom>
                <a:rect b="b" l="l" r="r" t="t"/>
                <a:pathLst>
                  <a:path extrusionOk="0" h="12639" w="14130">
                    <a:moveTo>
                      <a:pt x="3171" y="1"/>
                    </a:moveTo>
                    <a:cubicBezTo>
                      <a:pt x="2374" y="973"/>
                      <a:pt x="1559" y="1928"/>
                      <a:pt x="730" y="2871"/>
                    </a:cubicBezTo>
                    <a:cubicBezTo>
                      <a:pt x="625" y="2993"/>
                      <a:pt x="525" y="3100"/>
                      <a:pt x="416" y="3231"/>
                    </a:cubicBezTo>
                    <a:cubicBezTo>
                      <a:pt x="293" y="3371"/>
                      <a:pt x="202" y="3537"/>
                      <a:pt x="136" y="3710"/>
                    </a:cubicBezTo>
                    <a:cubicBezTo>
                      <a:pt x="10" y="4056"/>
                      <a:pt x="1" y="4442"/>
                      <a:pt x="124" y="4782"/>
                    </a:cubicBezTo>
                    <a:cubicBezTo>
                      <a:pt x="239" y="5125"/>
                      <a:pt x="482" y="5420"/>
                      <a:pt x="787" y="5598"/>
                    </a:cubicBezTo>
                    <a:lnTo>
                      <a:pt x="1614" y="6060"/>
                    </a:lnTo>
                    <a:cubicBezTo>
                      <a:pt x="3808" y="7278"/>
                      <a:pt x="5988" y="8516"/>
                      <a:pt x="8158" y="9773"/>
                    </a:cubicBezTo>
                    <a:lnTo>
                      <a:pt x="11394" y="11688"/>
                    </a:lnTo>
                    <a:lnTo>
                      <a:pt x="12200" y="12174"/>
                    </a:lnTo>
                    <a:lnTo>
                      <a:pt x="12603" y="12416"/>
                    </a:lnTo>
                    <a:cubicBezTo>
                      <a:pt x="12674" y="12457"/>
                      <a:pt x="12730" y="12496"/>
                      <a:pt x="12813" y="12539"/>
                    </a:cubicBezTo>
                    <a:cubicBezTo>
                      <a:pt x="12891" y="12580"/>
                      <a:pt x="12977" y="12610"/>
                      <a:pt x="13068" y="12625"/>
                    </a:cubicBezTo>
                    <a:cubicBezTo>
                      <a:pt x="13117" y="12634"/>
                      <a:pt x="13166" y="12638"/>
                      <a:pt x="13214" y="12638"/>
                    </a:cubicBezTo>
                    <a:cubicBezTo>
                      <a:pt x="13531" y="12638"/>
                      <a:pt x="13838" y="12455"/>
                      <a:pt x="13992" y="12177"/>
                    </a:cubicBezTo>
                    <a:cubicBezTo>
                      <a:pt x="14086" y="12019"/>
                      <a:pt x="14129" y="11827"/>
                      <a:pt x="14108" y="11640"/>
                    </a:cubicBezTo>
                    <a:cubicBezTo>
                      <a:pt x="14099" y="11547"/>
                      <a:pt x="14072" y="11456"/>
                      <a:pt x="14036" y="11371"/>
                    </a:cubicBezTo>
                    <a:lnTo>
                      <a:pt x="13937" y="11153"/>
                    </a:lnTo>
                    <a:cubicBezTo>
                      <a:pt x="12886" y="8875"/>
                      <a:pt x="11868" y="6583"/>
                      <a:pt x="10939" y="4245"/>
                    </a:cubicBezTo>
                    <a:lnTo>
                      <a:pt x="10035" y="4688"/>
                    </a:lnTo>
                    <a:cubicBezTo>
                      <a:pt x="11313" y="6854"/>
                      <a:pt x="12500" y="9066"/>
                      <a:pt x="13657" y="11291"/>
                    </a:cubicBezTo>
                    <a:lnTo>
                      <a:pt x="13762" y="11496"/>
                    </a:lnTo>
                    <a:cubicBezTo>
                      <a:pt x="13791" y="11554"/>
                      <a:pt x="13811" y="11614"/>
                      <a:pt x="13820" y="11677"/>
                    </a:cubicBezTo>
                    <a:cubicBezTo>
                      <a:pt x="13840" y="11802"/>
                      <a:pt x="13819" y="11931"/>
                      <a:pt x="13759" y="12047"/>
                    </a:cubicBezTo>
                    <a:cubicBezTo>
                      <a:pt x="13652" y="12253"/>
                      <a:pt x="13425" y="12396"/>
                      <a:pt x="13192" y="12396"/>
                    </a:cubicBezTo>
                    <a:cubicBezTo>
                      <a:pt x="13163" y="12396"/>
                      <a:pt x="13134" y="12394"/>
                      <a:pt x="13105" y="12390"/>
                    </a:cubicBezTo>
                    <a:cubicBezTo>
                      <a:pt x="12974" y="12376"/>
                      <a:pt x="12859" y="12303"/>
                      <a:pt x="12716" y="12222"/>
                    </a:cubicBezTo>
                    <a:lnTo>
                      <a:pt x="12307" y="11991"/>
                    </a:lnTo>
                    <a:lnTo>
                      <a:pt x="11487" y="11530"/>
                    </a:lnTo>
                    <a:lnTo>
                      <a:pt x="8226" y="9656"/>
                    </a:lnTo>
                    <a:cubicBezTo>
                      <a:pt x="6063" y="8387"/>
                      <a:pt x="3911" y="7100"/>
                      <a:pt x="1771" y="5791"/>
                    </a:cubicBezTo>
                    <a:cubicBezTo>
                      <a:pt x="1507" y="5628"/>
                      <a:pt x="1228" y="5463"/>
                      <a:pt x="978" y="5300"/>
                    </a:cubicBezTo>
                    <a:cubicBezTo>
                      <a:pt x="752" y="5146"/>
                      <a:pt x="587" y="4914"/>
                      <a:pt x="519" y="4657"/>
                    </a:cubicBezTo>
                    <a:cubicBezTo>
                      <a:pt x="445" y="4402"/>
                      <a:pt x="469" y="4122"/>
                      <a:pt x="579" y="3889"/>
                    </a:cubicBezTo>
                    <a:cubicBezTo>
                      <a:pt x="636" y="3776"/>
                      <a:pt x="705" y="3666"/>
                      <a:pt x="799" y="3579"/>
                    </a:cubicBezTo>
                    <a:lnTo>
                      <a:pt x="1132" y="3256"/>
                    </a:lnTo>
                    <a:cubicBezTo>
                      <a:pt x="2039" y="2390"/>
                      <a:pt x="2959" y="1534"/>
                      <a:pt x="3899" y="698"/>
                    </a:cubicBezTo>
                    <a:lnTo>
                      <a:pt x="317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39"/>
              <p:cNvSpPr/>
              <p:nvPr/>
            </p:nvSpPr>
            <p:spPr>
              <a:xfrm>
                <a:off x="-1901798" y="2889614"/>
                <a:ext cx="61933" cy="65664"/>
              </a:xfrm>
              <a:custGeom>
                <a:rect b="b" l="l" r="r" t="t"/>
                <a:pathLst>
                  <a:path extrusionOk="0" h="1707" w="1610">
                    <a:moveTo>
                      <a:pt x="1161" y="1"/>
                    </a:moveTo>
                    <a:lnTo>
                      <a:pt x="1" y="1434"/>
                    </a:lnTo>
                    <a:lnTo>
                      <a:pt x="164" y="1706"/>
                    </a:lnTo>
                    <a:lnTo>
                      <a:pt x="1610" y="19"/>
                    </a:lnTo>
                    <a:lnTo>
                      <a:pt x="116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39"/>
              <p:cNvSpPr/>
              <p:nvPr/>
            </p:nvSpPr>
            <p:spPr>
              <a:xfrm>
                <a:off x="-1895489" y="2895346"/>
                <a:ext cx="67049" cy="59932"/>
              </a:xfrm>
              <a:custGeom>
                <a:rect b="b" l="l" r="r" t="t"/>
                <a:pathLst>
                  <a:path extrusionOk="0" h="1558" w="1743">
                    <a:moveTo>
                      <a:pt x="1743" y="1"/>
                    </a:moveTo>
                    <a:lnTo>
                      <a:pt x="872" y="504"/>
                    </a:lnTo>
                    <a:lnTo>
                      <a:pt x="0" y="1557"/>
                    </a:lnTo>
                    <a:lnTo>
                      <a:pt x="871" y="1054"/>
                    </a:lnTo>
                    <a:lnTo>
                      <a:pt x="174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39"/>
              <p:cNvSpPr/>
              <p:nvPr/>
            </p:nvSpPr>
            <p:spPr>
              <a:xfrm>
                <a:off x="-1896528" y="2935890"/>
                <a:ext cx="34544" cy="44122"/>
              </a:xfrm>
              <a:custGeom>
                <a:rect b="b" l="l" r="r" t="t"/>
                <a:pathLst>
                  <a:path extrusionOk="0" h="1147" w="898">
                    <a:moveTo>
                      <a:pt x="898" y="0"/>
                    </a:moveTo>
                    <a:lnTo>
                      <a:pt x="27" y="503"/>
                    </a:lnTo>
                    <a:lnTo>
                      <a:pt x="1" y="1146"/>
                    </a:lnTo>
                    <a:lnTo>
                      <a:pt x="872" y="643"/>
                    </a:lnTo>
                    <a:lnTo>
                      <a:pt x="89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39"/>
              <p:cNvSpPr/>
              <p:nvPr/>
            </p:nvSpPr>
            <p:spPr>
              <a:xfrm>
                <a:off x="-1902798" y="2944776"/>
                <a:ext cx="7347" cy="35236"/>
              </a:xfrm>
              <a:custGeom>
                <a:rect b="b" l="l" r="r" t="t"/>
                <a:pathLst>
                  <a:path extrusionOk="0" h="916" w="191">
                    <a:moveTo>
                      <a:pt x="27" y="0"/>
                    </a:moveTo>
                    <a:lnTo>
                      <a:pt x="1" y="643"/>
                    </a:lnTo>
                    <a:lnTo>
                      <a:pt x="164" y="915"/>
                    </a:lnTo>
                    <a:lnTo>
                      <a:pt x="190" y="272"/>
                    </a:lnTo>
                    <a:lnTo>
                      <a:pt x="2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39"/>
              <p:cNvSpPr/>
              <p:nvPr/>
            </p:nvSpPr>
            <p:spPr>
              <a:xfrm>
                <a:off x="-1891411" y="2934390"/>
                <a:ext cx="49200" cy="52547"/>
              </a:xfrm>
              <a:custGeom>
                <a:rect b="b" l="l" r="r" t="t"/>
                <a:pathLst>
                  <a:path extrusionOk="0" h="1366" w="1279">
                    <a:moveTo>
                      <a:pt x="600" y="0"/>
                    </a:moveTo>
                    <a:cubicBezTo>
                      <a:pt x="545" y="0"/>
                      <a:pt x="482" y="18"/>
                      <a:pt x="415" y="56"/>
                    </a:cubicBezTo>
                    <a:cubicBezTo>
                      <a:pt x="186" y="189"/>
                      <a:pt x="0" y="510"/>
                      <a:pt x="0" y="773"/>
                    </a:cubicBezTo>
                    <a:cubicBezTo>
                      <a:pt x="0" y="909"/>
                      <a:pt x="49" y="1002"/>
                      <a:pt x="129" y="1042"/>
                    </a:cubicBezTo>
                    <a:lnTo>
                      <a:pt x="129" y="1044"/>
                    </a:lnTo>
                    <a:lnTo>
                      <a:pt x="694" y="1365"/>
                    </a:lnTo>
                    <a:lnTo>
                      <a:pt x="751" y="1268"/>
                    </a:lnTo>
                    <a:cubicBezTo>
                      <a:pt x="769" y="1261"/>
                      <a:pt x="788" y="1252"/>
                      <a:pt x="808" y="1241"/>
                    </a:cubicBezTo>
                    <a:cubicBezTo>
                      <a:pt x="1037" y="1108"/>
                      <a:pt x="1222" y="789"/>
                      <a:pt x="1222" y="526"/>
                    </a:cubicBezTo>
                    <a:cubicBezTo>
                      <a:pt x="1222" y="504"/>
                      <a:pt x="1220" y="484"/>
                      <a:pt x="1218" y="466"/>
                    </a:cubicBezTo>
                    <a:lnTo>
                      <a:pt x="1278" y="361"/>
                    </a:lnTo>
                    <a:lnTo>
                      <a:pt x="740" y="49"/>
                    </a:lnTo>
                    <a:lnTo>
                      <a:pt x="739" y="49"/>
                    </a:lnTo>
                    <a:cubicBezTo>
                      <a:pt x="701" y="17"/>
                      <a:pt x="654" y="0"/>
                      <a:pt x="60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39"/>
              <p:cNvSpPr/>
              <p:nvPr/>
            </p:nvSpPr>
            <p:spPr>
              <a:xfrm>
                <a:off x="-1870639" y="2946354"/>
                <a:ext cx="31928" cy="41045"/>
              </a:xfrm>
              <a:custGeom>
                <a:rect b="b" l="l" r="r" t="t"/>
                <a:pathLst>
                  <a:path extrusionOk="0" h="1067" w="830">
                    <a:moveTo>
                      <a:pt x="600" y="1"/>
                    </a:moveTo>
                    <a:cubicBezTo>
                      <a:pt x="544" y="1"/>
                      <a:pt x="481" y="19"/>
                      <a:pt x="414" y="58"/>
                    </a:cubicBezTo>
                    <a:cubicBezTo>
                      <a:pt x="185" y="190"/>
                      <a:pt x="0" y="510"/>
                      <a:pt x="0" y="773"/>
                    </a:cubicBezTo>
                    <a:cubicBezTo>
                      <a:pt x="0" y="959"/>
                      <a:pt x="93" y="1067"/>
                      <a:pt x="228" y="1067"/>
                    </a:cubicBezTo>
                    <a:cubicBezTo>
                      <a:pt x="284" y="1067"/>
                      <a:pt x="347" y="1048"/>
                      <a:pt x="414" y="1010"/>
                    </a:cubicBezTo>
                    <a:cubicBezTo>
                      <a:pt x="643" y="877"/>
                      <a:pt x="829" y="558"/>
                      <a:pt x="829" y="294"/>
                    </a:cubicBezTo>
                    <a:cubicBezTo>
                      <a:pt x="829" y="108"/>
                      <a:pt x="736" y="1"/>
                      <a:pt x="6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39"/>
              <p:cNvSpPr/>
              <p:nvPr/>
            </p:nvSpPr>
            <p:spPr>
              <a:xfrm>
                <a:off x="-1809477" y="2938122"/>
                <a:ext cx="32005" cy="41045"/>
              </a:xfrm>
              <a:custGeom>
                <a:rect b="b" l="l" r="r" t="t"/>
                <a:pathLst>
                  <a:path extrusionOk="0" h="1067" w="832">
                    <a:moveTo>
                      <a:pt x="229" y="1"/>
                    </a:moveTo>
                    <a:cubicBezTo>
                      <a:pt x="94" y="1"/>
                      <a:pt x="1" y="107"/>
                      <a:pt x="1" y="293"/>
                    </a:cubicBezTo>
                    <a:cubicBezTo>
                      <a:pt x="1" y="556"/>
                      <a:pt x="187" y="878"/>
                      <a:pt x="416" y="1010"/>
                    </a:cubicBezTo>
                    <a:cubicBezTo>
                      <a:pt x="483" y="1049"/>
                      <a:pt x="546" y="1067"/>
                      <a:pt x="602" y="1067"/>
                    </a:cubicBezTo>
                    <a:cubicBezTo>
                      <a:pt x="738" y="1067"/>
                      <a:pt x="831" y="959"/>
                      <a:pt x="831" y="773"/>
                    </a:cubicBezTo>
                    <a:cubicBezTo>
                      <a:pt x="831" y="510"/>
                      <a:pt x="645" y="190"/>
                      <a:pt x="416" y="58"/>
                    </a:cubicBezTo>
                    <a:cubicBezTo>
                      <a:pt x="349" y="19"/>
                      <a:pt x="285" y="1"/>
                      <a:pt x="22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39"/>
              <p:cNvSpPr/>
              <p:nvPr/>
            </p:nvSpPr>
            <p:spPr>
              <a:xfrm>
                <a:off x="-1811669" y="2940045"/>
                <a:ext cx="29158" cy="41737"/>
              </a:xfrm>
              <a:custGeom>
                <a:rect b="b" l="l" r="r" t="t"/>
                <a:pathLst>
                  <a:path extrusionOk="0" h="1085" w="758">
                    <a:moveTo>
                      <a:pt x="148" y="0"/>
                    </a:moveTo>
                    <a:lnTo>
                      <a:pt x="1" y="79"/>
                    </a:lnTo>
                    <a:lnTo>
                      <a:pt x="585" y="1085"/>
                    </a:lnTo>
                    <a:lnTo>
                      <a:pt x="757" y="994"/>
                    </a:lnTo>
                    <a:lnTo>
                      <a:pt x="757" y="451"/>
                    </a:lnTo>
                    <a:lnTo>
                      <a:pt x="379" y="15"/>
                    </a:lnTo>
                    <a:lnTo>
                      <a:pt x="14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39"/>
              <p:cNvSpPr/>
              <p:nvPr/>
            </p:nvSpPr>
            <p:spPr>
              <a:xfrm>
                <a:off x="-1815170" y="2941199"/>
                <a:ext cx="32005" cy="41045"/>
              </a:xfrm>
              <a:custGeom>
                <a:rect b="b" l="l" r="r" t="t"/>
                <a:pathLst>
                  <a:path extrusionOk="0" h="1067" w="832">
                    <a:moveTo>
                      <a:pt x="229" y="1"/>
                    </a:moveTo>
                    <a:cubicBezTo>
                      <a:pt x="94" y="1"/>
                      <a:pt x="1" y="107"/>
                      <a:pt x="1" y="293"/>
                    </a:cubicBezTo>
                    <a:cubicBezTo>
                      <a:pt x="1" y="556"/>
                      <a:pt x="187" y="878"/>
                      <a:pt x="416" y="1010"/>
                    </a:cubicBezTo>
                    <a:cubicBezTo>
                      <a:pt x="483" y="1049"/>
                      <a:pt x="546" y="1067"/>
                      <a:pt x="602" y="1067"/>
                    </a:cubicBezTo>
                    <a:cubicBezTo>
                      <a:pt x="738" y="1067"/>
                      <a:pt x="832" y="959"/>
                      <a:pt x="832" y="773"/>
                    </a:cubicBezTo>
                    <a:cubicBezTo>
                      <a:pt x="832" y="510"/>
                      <a:pt x="645" y="190"/>
                      <a:pt x="416" y="58"/>
                    </a:cubicBezTo>
                    <a:cubicBezTo>
                      <a:pt x="349" y="19"/>
                      <a:pt x="285" y="1"/>
                      <a:pt x="22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39"/>
              <p:cNvSpPr/>
              <p:nvPr/>
            </p:nvSpPr>
            <p:spPr>
              <a:xfrm>
                <a:off x="-1863600" y="2938122"/>
                <a:ext cx="79358" cy="79397"/>
              </a:xfrm>
              <a:custGeom>
                <a:rect b="b" l="l" r="r" t="t"/>
                <a:pathLst>
                  <a:path extrusionOk="0" h="2064" w="2063">
                    <a:moveTo>
                      <a:pt x="1032" y="1"/>
                    </a:moveTo>
                    <a:cubicBezTo>
                      <a:pt x="462" y="1"/>
                      <a:pt x="0" y="462"/>
                      <a:pt x="0" y="1031"/>
                    </a:cubicBezTo>
                    <a:cubicBezTo>
                      <a:pt x="0" y="1601"/>
                      <a:pt x="462" y="2064"/>
                      <a:pt x="1032" y="2064"/>
                    </a:cubicBezTo>
                    <a:cubicBezTo>
                      <a:pt x="1601" y="2064"/>
                      <a:pt x="2063" y="1601"/>
                      <a:pt x="2063" y="1031"/>
                    </a:cubicBezTo>
                    <a:cubicBezTo>
                      <a:pt x="2063" y="462"/>
                      <a:pt x="1601" y="1"/>
                      <a:pt x="103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39"/>
              <p:cNvSpPr/>
              <p:nvPr/>
            </p:nvSpPr>
            <p:spPr>
              <a:xfrm>
                <a:off x="-1815785" y="2972511"/>
                <a:ext cx="31928" cy="41045"/>
              </a:xfrm>
              <a:custGeom>
                <a:rect b="b" l="l" r="r" t="t"/>
                <a:pathLst>
                  <a:path extrusionOk="0" h="1067" w="830">
                    <a:moveTo>
                      <a:pt x="601" y="0"/>
                    </a:moveTo>
                    <a:cubicBezTo>
                      <a:pt x="545" y="0"/>
                      <a:pt x="481" y="19"/>
                      <a:pt x="414" y="57"/>
                    </a:cubicBezTo>
                    <a:cubicBezTo>
                      <a:pt x="185" y="190"/>
                      <a:pt x="0" y="510"/>
                      <a:pt x="0" y="773"/>
                    </a:cubicBezTo>
                    <a:cubicBezTo>
                      <a:pt x="0" y="959"/>
                      <a:pt x="93" y="1067"/>
                      <a:pt x="228" y="1067"/>
                    </a:cubicBezTo>
                    <a:cubicBezTo>
                      <a:pt x="284" y="1067"/>
                      <a:pt x="347" y="1048"/>
                      <a:pt x="414" y="1010"/>
                    </a:cubicBezTo>
                    <a:cubicBezTo>
                      <a:pt x="643" y="877"/>
                      <a:pt x="829" y="556"/>
                      <a:pt x="829" y="293"/>
                    </a:cubicBezTo>
                    <a:cubicBezTo>
                      <a:pt x="829" y="107"/>
                      <a:pt x="736" y="0"/>
                      <a:pt x="6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39"/>
              <p:cNvSpPr/>
              <p:nvPr/>
            </p:nvSpPr>
            <p:spPr>
              <a:xfrm>
                <a:off x="-1811977" y="2977435"/>
                <a:ext cx="24273" cy="31159"/>
              </a:xfrm>
              <a:custGeom>
                <a:rect b="b" l="l" r="r" t="t"/>
                <a:pathLst>
                  <a:path extrusionOk="0" h="810" w="631">
                    <a:moveTo>
                      <a:pt x="457" y="0"/>
                    </a:moveTo>
                    <a:cubicBezTo>
                      <a:pt x="414" y="0"/>
                      <a:pt x="366" y="14"/>
                      <a:pt x="315" y="43"/>
                    </a:cubicBezTo>
                    <a:cubicBezTo>
                      <a:pt x="141" y="143"/>
                      <a:pt x="1" y="388"/>
                      <a:pt x="1" y="586"/>
                    </a:cubicBezTo>
                    <a:cubicBezTo>
                      <a:pt x="1" y="728"/>
                      <a:pt x="71" y="810"/>
                      <a:pt x="174" y="810"/>
                    </a:cubicBezTo>
                    <a:cubicBezTo>
                      <a:pt x="216" y="810"/>
                      <a:pt x="264" y="796"/>
                      <a:pt x="315" y="766"/>
                    </a:cubicBezTo>
                    <a:cubicBezTo>
                      <a:pt x="490" y="666"/>
                      <a:pt x="630" y="423"/>
                      <a:pt x="630" y="223"/>
                    </a:cubicBezTo>
                    <a:cubicBezTo>
                      <a:pt x="630" y="82"/>
                      <a:pt x="560" y="0"/>
                      <a:pt x="45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39"/>
              <p:cNvSpPr/>
              <p:nvPr/>
            </p:nvSpPr>
            <p:spPr>
              <a:xfrm>
                <a:off x="-1875371" y="2973396"/>
                <a:ext cx="31966" cy="41045"/>
              </a:xfrm>
              <a:custGeom>
                <a:rect b="b" l="l" r="r" t="t"/>
                <a:pathLst>
                  <a:path extrusionOk="0" h="1067" w="831">
                    <a:moveTo>
                      <a:pt x="228" y="0"/>
                    </a:moveTo>
                    <a:cubicBezTo>
                      <a:pt x="93" y="0"/>
                      <a:pt x="0" y="107"/>
                      <a:pt x="0" y="293"/>
                    </a:cubicBezTo>
                    <a:cubicBezTo>
                      <a:pt x="0" y="556"/>
                      <a:pt x="186" y="877"/>
                      <a:pt x="415" y="1010"/>
                    </a:cubicBezTo>
                    <a:cubicBezTo>
                      <a:pt x="482" y="1048"/>
                      <a:pt x="546" y="1067"/>
                      <a:pt x="602" y="1067"/>
                    </a:cubicBezTo>
                    <a:cubicBezTo>
                      <a:pt x="737" y="1067"/>
                      <a:pt x="831" y="959"/>
                      <a:pt x="831" y="773"/>
                    </a:cubicBezTo>
                    <a:cubicBezTo>
                      <a:pt x="831" y="510"/>
                      <a:pt x="645" y="190"/>
                      <a:pt x="415" y="58"/>
                    </a:cubicBezTo>
                    <a:cubicBezTo>
                      <a:pt x="348" y="19"/>
                      <a:pt x="285" y="0"/>
                      <a:pt x="22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39"/>
              <p:cNvSpPr/>
              <p:nvPr/>
            </p:nvSpPr>
            <p:spPr>
              <a:xfrm>
                <a:off x="-1877563" y="2975281"/>
                <a:ext cx="29120" cy="41776"/>
              </a:xfrm>
              <a:custGeom>
                <a:rect b="b" l="l" r="r" t="t"/>
                <a:pathLst>
                  <a:path extrusionOk="0" h="1086" w="757">
                    <a:moveTo>
                      <a:pt x="148" y="1"/>
                    </a:moveTo>
                    <a:lnTo>
                      <a:pt x="0" y="79"/>
                    </a:lnTo>
                    <a:lnTo>
                      <a:pt x="585" y="1085"/>
                    </a:lnTo>
                    <a:lnTo>
                      <a:pt x="757" y="995"/>
                    </a:lnTo>
                    <a:lnTo>
                      <a:pt x="757" y="452"/>
                    </a:lnTo>
                    <a:lnTo>
                      <a:pt x="379" y="16"/>
                    </a:lnTo>
                    <a:lnTo>
                      <a:pt x="14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39"/>
              <p:cNvSpPr/>
              <p:nvPr/>
            </p:nvSpPr>
            <p:spPr>
              <a:xfrm>
                <a:off x="-1881064" y="2976474"/>
                <a:ext cx="31966" cy="41006"/>
              </a:xfrm>
              <a:custGeom>
                <a:rect b="b" l="l" r="r" t="t"/>
                <a:pathLst>
                  <a:path extrusionOk="0" h="1066" w="831">
                    <a:moveTo>
                      <a:pt x="229" y="0"/>
                    </a:moveTo>
                    <a:cubicBezTo>
                      <a:pt x="93" y="0"/>
                      <a:pt x="0" y="107"/>
                      <a:pt x="0" y="293"/>
                    </a:cubicBezTo>
                    <a:cubicBezTo>
                      <a:pt x="0" y="556"/>
                      <a:pt x="186" y="877"/>
                      <a:pt x="416" y="1010"/>
                    </a:cubicBezTo>
                    <a:cubicBezTo>
                      <a:pt x="483" y="1048"/>
                      <a:pt x="546" y="1066"/>
                      <a:pt x="602" y="1066"/>
                    </a:cubicBezTo>
                    <a:cubicBezTo>
                      <a:pt x="738" y="1066"/>
                      <a:pt x="831" y="959"/>
                      <a:pt x="831" y="773"/>
                    </a:cubicBezTo>
                    <a:cubicBezTo>
                      <a:pt x="831" y="510"/>
                      <a:pt x="645" y="190"/>
                      <a:pt x="416" y="58"/>
                    </a:cubicBezTo>
                    <a:cubicBezTo>
                      <a:pt x="348" y="19"/>
                      <a:pt x="285" y="0"/>
                      <a:pt x="2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39"/>
              <p:cNvSpPr/>
              <p:nvPr/>
            </p:nvSpPr>
            <p:spPr>
              <a:xfrm>
                <a:off x="-1859715" y="2891999"/>
                <a:ext cx="71626" cy="43353"/>
              </a:xfrm>
              <a:custGeom>
                <a:rect b="b" l="l" r="r" t="t"/>
                <a:pathLst>
                  <a:path extrusionOk="0" h="1127" w="1862">
                    <a:moveTo>
                      <a:pt x="13" y="0"/>
                    </a:moveTo>
                    <a:lnTo>
                      <a:pt x="13" y="563"/>
                    </a:lnTo>
                    <a:cubicBezTo>
                      <a:pt x="1" y="709"/>
                      <a:pt x="91" y="857"/>
                      <a:pt x="285" y="969"/>
                    </a:cubicBezTo>
                    <a:cubicBezTo>
                      <a:pt x="467" y="1074"/>
                      <a:pt x="705" y="1127"/>
                      <a:pt x="942" y="1127"/>
                    </a:cubicBezTo>
                    <a:cubicBezTo>
                      <a:pt x="1178" y="1127"/>
                      <a:pt x="1413" y="1075"/>
                      <a:pt x="1593" y="971"/>
                    </a:cubicBezTo>
                    <a:cubicBezTo>
                      <a:pt x="1771" y="868"/>
                      <a:pt x="1860" y="732"/>
                      <a:pt x="1862" y="597"/>
                    </a:cubicBezTo>
                    <a:lnTo>
                      <a:pt x="1862" y="595"/>
                    </a:lnTo>
                    <a:lnTo>
                      <a:pt x="1862" y="29"/>
                    </a:lnTo>
                    <a:lnTo>
                      <a:pt x="1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39"/>
              <p:cNvSpPr/>
              <p:nvPr/>
            </p:nvSpPr>
            <p:spPr>
              <a:xfrm>
                <a:off x="-1862792" y="2872612"/>
                <a:ext cx="78204" cy="41122"/>
              </a:xfrm>
              <a:custGeom>
                <a:rect b="b" l="l" r="r" t="t"/>
                <a:pathLst>
                  <a:path extrusionOk="0" h="1069" w="2033">
                    <a:moveTo>
                      <a:pt x="1010" y="0"/>
                    </a:moveTo>
                    <a:cubicBezTo>
                      <a:pt x="774" y="0"/>
                      <a:pt x="540" y="52"/>
                      <a:pt x="361" y="155"/>
                    </a:cubicBezTo>
                    <a:cubicBezTo>
                      <a:pt x="1" y="363"/>
                      <a:pt x="2" y="701"/>
                      <a:pt x="365" y="910"/>
                    </a:cubicBezTo>
                    <a:cubicBezTo>
                      <a:pt x="547" y="1015"/>
                      <a:pt x="785" y="1068"/>
                      <a:pt x="1023" y="1068"/>
                    </a:cubicBezTo>
                    <a:cubicBezTo>
                      <a:pt x="1259" y="1068"/>
                      <a:pt x="1494" y="1017"/>
                      <a:pt x="1673" y="913"/>
                    </a:cubicBezTo>
                    <a:cubicBezTo>
                      <a:pt x="2033" y="704"/>
                      <a:pt x="2031" y="367"/>
                      <a:pt x="1668" y="158"/>
                    </a:cubicBezTo>
                    <a:cubicBezTo>
                      <a:pt x="1486" y="53"/>
                      <a:pt x="1248" y="0"/>
                      <a:pt x="10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39"/>
              <p:cNvSpPr/>
              <p:nvPr/>
            </p:nvSpPr>
            <p:spPr>
              <a:xfrm>
                <a:off x="-1857176" y="2853878"/>
                <a:ext cx="33544" cy="57778"/>
              </a:xfrm>
              <a:custGeom>
                <a:rect b="b" l="l" r="r" t="t"/>
                <a:pathLst>
                  <a:path extrusionOk="0" h="1502" w="872">
                    <a:moveTo>
                      <a:pt x="1" y="0"/>
                    </a:moveTo>
                    <a:lnTo>
                      <a:pt x="1" y="999"/>
                    </a:lnTo>
                    <a:lnTo>
                      <a:pt x="871" y="1502"/>
                    </a:lnTo>
                    <a:lnTo>
                      <a:pt x="871" y="503"/>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39"/>
              <p:cNvSpPr/>
              <p:nvPr/>
            </p:nvSpPr>
            <p:spPr>
              <a:xfrm>
                <a:off x="-1857176" y="2834529"/>
                <a:ext cx="67049" cy="38814"/>
              </a:xfrm>
              <a:custGeom>
                <a:rect b="b" l="l" r="r" t="t"/>
                <a:pathLst>
                  <a:path extrusionOk="0" h="1009" w="1743">
                    <a:moveTo>
                      <a:pt x="871" y="0"/>
                    </a:moveTo>
                    <a:lnTo>
                      <a:pt x="1" y="505"/>
                    </a:lnTo>
                    <a:lnTo>
                      <a:pt x="871" y="1008"/>
                    </a:lnTo>
                    <a:lnTo>
                      <a:pt x="1742" y="503"/>
                    </a:lnTo>
                    <a:lnTo>
                      <a:pt x="871" y="0"/>
                    </a:lnTo>
                    <a:close/>
                  </a:path>
                </a:pathLst>
              </a:custGeom>
              <a:solidFill>
                <a:srgbClr val="2A2C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39"/>
              <p:cNvSpPr/>
              <p:nvPr/>
            </p:nvSpPr>
            <p:spPr>
              <a:xfrm>
                <a:off x="-1823671" y="2853878"/>
                <a:ext cx="33544" cy="57778"/>
              </a:xfrm>
              <a:custGeom>
                <a:rect b="b" l="l" r="r" t="t"/>
                <a:pathLst>
                  <a:path extrusionOk="0" h="1502" w="872">
                    <a:moveTo>
                      <a:pt x="871" y="0"/>
                    </a:moveTo>
                    <a:lnTo>
                      <a:pt x="0" y="503"/>
                    </a:lnTo>
                    <a:lnTo>
                      <a:pt x="0" y="1502"/>
                    </a:lnTo>
                    <a:lnTo>
                      <a:pt x="871" y="999"/>
                    </a:lnTo>
                    <a:lnTo>
                      <a:pt x="87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39"/>
              <p:cNvSpPr/>
              <p:nvPr/>
            </p:nvSpPr>
            <p:spPr>
              <a:xfrm>
                <a:off x="-1858599" y="1985246"/>
                <a:ext cx="63664" cy="36006"/>
              </a:xfrm>
              <a:custGeom>
                <a:rect b="b" l="l" r="r" t="t"/>
                <a:pathLst>
                  <a:path extrusionOk="0" h="936" w="1655">
                    <a:moveTo>
                      <a:pt x="1" y="1"/>
                    </a:moveTo>
                    <a:lnTo>
                      <a:pt x="1654" y="936"/>
                    </a:lnTo>
                    <a:lnTo>
                      <a:pt x="1442" y="561"/>
                    </a:lnTo>
                    <a:lnTo>
                      <a:pt x="129" y="64"/>
                    </a:lnTo>
                    <a:lnTo>
                      <a:pt x="1" y="1"/>
                    </a:lnTo>
                    <a:close/>
                  </a:path>
                </a:pathLst>
              </a:custGeom>
              <a:solidFill>
                <a:srgbClr val="3236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39"/>
              <p:cNvSpPr/>
              <p:nvPr/>
            </p:nvSpPr>
            <p:spPr>
              <a:xfrm>
                <a:off x="-2086554" y="1985246"/>
                <a:ext cx="232921" cy="337552"/>
              </a:xfrm>
              <a:custGeom>
                <a:rect b="b" l="l" r="r" t="t"/>
                <a:pathLst>
                  <a:path extrusionOk="0" h="8775" w="6055">
                    <a:moveTo>
                      <a:pt x="5927" y="1"/>
                    </a:moveTo>
                    <a:lnTo>
                      <a:pt x="0" y="8775"/>
                    </a:lnTo>
                    <a:lnTo>
                      <a:pt x="442" y="8510"/>
                    </a:lnTo>
                    <a:lnTo>
                      <a:pt x="6055" y="64"/>
                    </a:lnTo>
                    <a:lnTo>
                      <a:pt x="592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39"/>
              <p:cNvSpPr/>
              <p:nvPr/>
            </p:nvSpPr>
            <p:spPr>
              <a:xfrm>
                <a:off x="-2069591" y="1987669"/>
                <a:ext cx="266503" cy="352362"/>
              </a:xfrm>
              <a:custGeom>
                <a:rect b="b" l="l" r="r" t="t"/>
                <a:pathLst>
                  <a:path extrusionOk="0" h="9160" w="6928">
                    <a:moveTo>
                      <a:pt x="5614" y="1"/>
                    </a:moveTo>
                    <a:lnTo>
                      <a:pt x="1703" y="5886"/>
                    </a:lnTo>
                    <a:lnTo>
                      <a:pt x="1433" y="6292"/>
                    </a:lnTo>
                    <a:lnTo>
                      <a:pt x="1" y="8447"/>
                    </a:lnTo>
                    <a:lnTo>
                      <a:pt x="1886" y="9159"/>
                    </a:lnTo>
                    <a:lnTo>
                      <a:pt x="3148" y="6992"/>
                    </a:lnTo>
                    <a:lnTo>
                      <a:pt x="3402" y="6558"/>
                    </a:lnTo>
                    <a:lnTo>
                      <a:pt x="6927" y="496"/>
                    </a:lnTo>
                    <a:lnTo>
                      <a:pt x="561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39"/>
              <p:cNvSpPr/>
              <p:nvPr/>
            </p:nvSpPr>
            <p:spPr>
              <a:xfrm>
                <a:off x="-2086554" y="2312565"/>
                <a:ext cx="94092" cy="45815"/>
              </a:xfrm>
              <a:custGeom>
                <a:rect b="b" l="l" r="r" t="t"/>
                <a:pathLst>
                  <a:path extrusionOk="0" h="1191" w="2446">
                    <a:moveTo>
                      <a:pt x="442" y="1"/>
                    </a:moveTo>
                    <a:lnTo>
                      <a:pt x="0" y="266"/>
                    </a:lnTo>
                    <a:lnTo>
                      <a:pt x="2446" y="1190"/>
                    </a:lnTo>
                    <a:lnTo>
                      <a:pt x="2327" y="713"/>
                    </a:lnTo>
                    <a:lnTo>
                      <a:pt x="44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39"/>
              <p:cNvSpPr/>
              <p:nvPr/>
            </p:nvSpPr>
            <p:spPr>
              <a:xfrm>
                <a:off x="-1994311" y="2021213"/>
                <a:ext cx="204993" cy="392830"/>
              </a:xfrm>
              <a:custGeom>
                <a:rect b="b" l="l" r="r" t="t"/>
                <a:pathLst>
                  <a:path extrusionOk="0" h="10212" w="5329">
                    <a:moveTo>
                      <a:pt x="0" y="10211"/>
                    </a:moveTo>
                    <a:lnTo>
                      <a:pt x="1306" y="7869"/>
                    </a:lnTo>
                    <a:lnTo>
                      <a:pt x="1783" y="7014"/>
                    </a:lnTo>
                    <a:lnTo>
                      <a:pt x="5329" y="653"/>
                    </a:lnTo>
                    <a:lnTo>
                      <a:pt x="5182" y="1"/>
                    </a:lnTo>
                    <a:lnTo>
                      <a:pt x="1689" y="5963"/>
                    </a:lnTo>
                    <a:lnTo>
                      <a:pt x="1306" y="6617"/>
                    </a:lnTo>
                    <a:lnTo>
                      <a:pt x="48" y="8764"/>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39"/>
              <p:cNvSpPr/>
              <p:nvPr/>
            </p:nvSpPr>
            <p:spPr>
              <a:xfrm>
                <a:off x="-2088401" y="2322759"/>
                <a:ext cx="95938" cy="69819"/>
              </a:xfrm>
              <a:custGeom>
                <a:rect b="b" l="l" r="r" t="t"/>
                <a:pathLst>
                  <a:path extrusionOk="0" h="1815" w="2494">
                    <a:moveTo>
                      <a:pt x="48" y="1"/>
                    </a:moveTo>
                    <a:lnTo>
                      <a:pt x="0" y="890"/>
                    </a:lnTo>
                    <a:lnTo>
                      <a:pt x="2446" y="1814"/>
                    </a:lnTo>
                    <a:lnTo>
                      <a:pt x="2494" y="925"/>
                    </a:lnTo>
                    <a:lnTo>
                      <a:pt x="4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39"/>
              <p:cNvSpPr/>
              <p:nvPr/>
            </p:nvSpPr>
            <p:spPr>
              <a:xfrm>
                <a:off x="-1997042" y="2006787"/>
                <a:ext cx="202108" cy="351593"/>
              </a:xfrm>
              <a:custGeom>
                <a:rect b="b" l="l" r="r" t="t"/>
                <a:pathLst>
                  <a:path extrusionOk="0" h="9140" w="5254">
                    <a:moveTo>
                      <a:pt x="0" y="8662"/>
                    </a:moveTo>
                    <a:lnTo>
                      <a:pt x="119" y="9139"/>
                    </a:lnTo>
                    <a:lnTo>
                      <a:pt x="5253" y="376"/>
                    </a:lnTo>
                    <a:lnTo>
                      <a:pt x="504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39"/>
              <p:cNvSpPr/>
              <p:nvPr/>
            </p:nvSpPr>
            <p:spPr>
              <a:xfrm>
                <a:off x="-2003273" y="2326375"/>
                <a:ext cx="31313" cy="66203"/>
              </a:xfrm>
              <a:custGeom>
                <a:rect b="b" l="l" r="r" t="t"/>
                <a:pathLst>
                  <a:path extrusionOk="0" h="1721" w="814">
                    <a:moveTo>
                      <a:pt x="813" y="0"/>
                    </a:moveTo>
                    <a:lnTo>
                      <a:pt x="581" y="236"/>
                    </a:lnTo>
                    <a:lnTo>
                      <a:pt x="1" y="1720"/>
                    </a:lnTo>
                    <a:lnTo>
                      <a:pt x="813" y="1720"/>
                    </a:lnTo>
                    <a:lnTo>
                      <a:pt x="813" y="0"/>
                    </a:lnTo>
                    <a:close/>
                  </a:path>
                </a:pathLst>
              </a:custGeom>
              <a:solidFill>
                <a:srgbClr val="C2C2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39"/>
              <p:cNvSpPr/>
              <p:nvPr/>
            </p:nvSpPr>
            <p:spPr>
              <a:xfrm>
                <a:off x="-1695691" y="2377190"/>
                <a:ext cx="575705" cy="183836"/>
              </a:xfrm>
              <a:custGeom>
                <a:rect b="b" l="l" r="r" t="t"/>
                <a:pathLst>
                  <a:path extrusionOk="0" h="4779" w="14966">
                    <a:moveTo>
                      <a:pt x="14966" y="1"/>
                    </a:moveTo>
                    <a:lnTo>
                      <a:pt x="14806" y="39"/>
                    </a:lnTo>
                    <a:lnTo>
                      <a:pt x="11234" y="1192"/>
                    </a:lnTo>
                    <a:lnTo>
                      <a:pt x="14966" y="1"/>
                    </a:lnTo>
                    <a:close/>
                    <a:moveTo>
                      <a:pt x="11234" y="1192"/>
                    </a:moveTo>
                    <a:lnTo>
                      <a:pt x="1" y="4778"/>
                    </a:lnTo>
                    <a:lnTo>
                      <a:pt x="419" y="4683"/>
                    </a:lnTo>
                    <a:lnTo>
                      <a:pt x="11234" y="1192"/>
                    </a:lnTo>
                    <a:close/>
                  </a:path>
                </a:pathLst>
              </a:custGeom>
              <a:solidFill>
                <a:srgbClr val="A8A8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39"/>
              <p:cNvSpPr/>
              <p:nvPr/>
            </p:nvSpPr>
            <p:spPr>
              <a:xfrm>
                <a:off x="-1679612" y="2378690"/>
                <a:ext cx="576205" cy="226073"/>
              </a:xfrm>
              <a:custGeom>
                <a:rect b="b" l="l" r="r" t="t"/>
                <a:pathLst>
                  <a:path extrusionOk="0" h="5877" w="14979">
                    <a:moveTo>
                      <a:pt x="14388" y="0"/>
                    </a:moveTo>
                    <a:lnTo>
                      <a:pt x="4034" y="3343"/>
                    </a:lnTo>
                    <a:lnTo>
                      <a:pt x="3568" y="3493"/>
                    </a:lnTo>
                    <a:lnTo>
                      <a:pt x="1" y="4644"/>
                    </a:lnTo>
                    <a:lnTo>
                      <a:pt x="852" y="5876"/>
                    </a:lnTo>
                    <a:lnTo>
                      <a:pt x="4243" y="4670"/>
                    </a:lnTo>
                    <a:lnTo>
                      <a:pt x="4720" y="4501"/>
                    </a:lnTo>
                    <a:lnTo>
                      <a:pt x="14979" y="857"/>
                    </a:lnTo>
                    <a:lnTo>
                      <a:pt x="1438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39"/>
              <p:cNvSpPr/>
              <p:nvPr/>
            </p:nvSpPr>
            <p:spPr>
              <a:xfrm>
                <a:off x="-1695691" y="2557333"/>
                <a:ext cx="48854" cy="65049"/>
              </a:xfrm>
              <a:custGeom>
                <a:rect b="b" l="l" r="r" t="t"/>
                <a:pathLst>
                  <a:path extrusionOk="0" h="1691" w="1270">
                    <a:moveTo>
                      <a:pt x="419" y="0"/>
                    </a:moveTo>
                    <a:lnTo>
                      <a:pt x="1" y="95"/>
                    </a:lnTo>
                    <a:lnTo>
                      <a:pt x="1102" y="1690"/>
                    </a:lnTo>
                    <a:lnTo>
                      <a:pt x="1270" y="1232"/>
                    </a:lnTo>
                    <a:lnTo>
                      <a:pt x="419" y="0"/>
                    </a:lnTo>
                    <a:close/>
                  </a:path>
                </a:pathLst>
              </a:custGeom>
              <a:solidFill>
                <a:srgbClr val="FCFC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39"/>
              <p:cNvSpPr/>
              <p:nvPr/>
            </p:nvSpPr>
            <p:spPr>
              <a:xfrm>
                <a:off x="-1654378" y="2423582"/>
                <a:ext cx="566395" cy="254963"/>
              </a:xfrm>
              <a:custGeom>
                <a:rect b="b" l="l" r="r" t="t"/>
                <a:pathLst>
                  <a:path extrusionOk="0" h="6628" w="14724">
                    <a:moveTo>
                      <a:pt x="0" y="6627"/>
                    </a:moveTo>
                    <a:lnTo>
                      <a:pt x="3587" y="5229"/>
                    </a:lnTo>
                    <a:lnTo>
                      <a:pt x="4064" y="5044"/>
                    </a:lnTo>
                    <a:lnTo>
                      <a:pt x="14698" y="902"/>
                    </a:lnTo>
                    <a:lnTo>
                      <a:pt x="14724" y="1"/>
                    </a:lnTo>
                    <a:lnTo>
                      <a:pt x="4064" y="3748"/>
                    </a:lnTo>
                    <a:lnTo>
                      <a:pt x="3587" y="3915"/>
                    </a:lnTo>
                    <a:lnTo>
                      <a:pt x="28" y="5167"/>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39"/>
              <p:cNvSpPr/>
              <p:nvPr/>
            </p:nvSpPr>
            <p:spPr>
              <a:xfrm>
                <a:off x="-1696692" y="2560987"/>
                <a:ext cx="43391" cy="96015"/>
              </a:xfrm>
              <a:custGeom>
                <a:rect b="b" l="l" r="r" t="t"/>
                <a:pathLst>
                  <a:path extrusionOk="0" h="2496" w="1128">
                    <a:moveTo>
                      <a:pt x="27" y="0"/>
                    </a:moveTo>
                    <a:lnTo>
                      <a:pt x="0" y="900"/>
                    </a:lnTo>
                    <a:lnTo>
                      <a:pt x="1100" y="2495"/>
                    </a:lnTo>
                    <a:lnTo>
                      <a:pt x="1128" y="1595"/>
                    </a:lnTo>
                    <a:lnTo>
                      <a:pt x="27" y="0"/>
                    </a:lnTo>
                    <a:close/>
                  </a:path>
                </a:pathLst>
              </a:custGeom>
              <a:solidFill>
                <a:srgbClr val="ABAB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39"/>
              <p:cNvSpPr/>
              <p:nvPr/>
            </p:nvSpPr>
            <p:spPr>
              <a:xfrm>
                <a:off x="-1653339" y="2411618"/>
                <a:ext cx="565357" cy="210763"/>
              </a:xfrm>
              <a:custGeom>
                <a:rect b="b" l="l" r="r" t="t"/>
                <a:pathLst>
                  <a:path extrusionOk="0" h="5479" w="14697">
                    <a:moveTo>
                      <a:pt x="169" y="5020"/>
                    </a:moveTo>
                    <a:lnTo>
                      <a:pt x="1" y="5478"/>
                    </a:lnTo>
                    <a:lnTo>
                      <a:pt x="14697" y="312"/>
                    </a:lnTo>
                    <a:lnTo>
                      <a:pt x="1429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39"/>
              <p:cNvSpPr/>
              <p:nvPr/>
            </p:nvSpPr>
            <p:spPr>
              <a:xfrm>
                <a:off x="-2422371" y="2386884"/>
                <a:ext cx="844785" cy="456571"/>
              </a:xfrm>
              <a:custGeom>
                <a:rect b="b" l="l" r="r" t="t"/>
                <a:pathLst>
                  <a:path extrusionOk="0" h="11869" w="21961">
                    <a:moveTo>
                      <a:pt x="1537" y="166"/>
                    </a:moveTo>
                    <a:lnTo>
                      <a:pt x="9635" y="1"/>
                    </a:lnTo>
                    <a:lnTo>
                      <a:pt x="21960" y="8161"/>
                    </a:lnTo>
                    <a:lnTo>
                      <a:pt x="21213" y="10345"/>
                    </a:lnTo>
                    <a:lnTo>
                      <a:pt x="19276" y="11868"/>
                    </a:lnTo>
                    <a:lnTo>
                      <a:pt x="1" y="1052"/>
                    </a:lnTo>
                    <a:close/>
                  </a:path>
                </a:pathLst>
              </a:custGeom>
              <a:gradFill>
                <a:gsLst>
                  <a:gs pos="0">
                    <a:schemeClr val="accent1"/>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39"/>
              <p:cNvSpPr/>
              <p:nvPr/>
            </p:nvSpPr>
            <p:spPr>
              <a:xfrm>
                <a:off x="-2505268" y="2462703"/>
                <a:ext cx="824435" cy="438183"/>
              </a:xfrm>
              <a:custGeom>
                <a:rect b="b" l="l" r="r" t="t"/>
                <a:pathLst>
                  <a:path extrusionOk="0" h="11391" w="21432">
                    <a:moveTo>
                      <a:pt x="185" y="1352"/>
                    </a:moveTo>
                    <a:lnTo>
                      <a:pt x="1" y="0"/>
                    </a:lnTo>
                    <a:lnTo>
                      <a:pt x="19358" y="8499"/>
                    </a:lnTo>
                    <a:lnTo>
                      <a:pt x="21431" y="9897"/>
                    </a:lnTo>
                    <a:lnTo>
                      <a:pt x="18144" y="11391"/>
                    </a:lnTo>
                    <a:lnTo>
                      <a:pt x="11722" y="10977"/>
                    </a:lnTo>
                    <a:lnTo>
                      <a:pt x="1344" y="5944"/>
                    </a:lnTo>
                    <a:lnTo>
                      <a:pt x="688" y="3646"/>
                    </a:lnTo>
                    <a:close/>
                  </a:path>
                </a:pathLst>
              </a:custGeom>
              <a:gradFill>
                <a:gsLst>
                  <a:gs pos="0">
                    <a:schemeClr val="accent1"/>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39"/>
              <p:cNvSpPr/>
              <p:nvPr/>
            </p:nvSpPr>
            <p:spPr>
              <a:xfrm>
                <a:off x="-2363247" y="2286792"/>
                <a:ext cx="785660" cy="414064"/>
              </a:xfrm>
              <a:custGeom>
                <a:rect b="b" l="l" r="r" t="t"/>
                <a:pathLst>
                  <a:path extrusionOk="0" h="10764" w="20424">
                    <a:moveTo>
                      <a:pt x="8098" y="0"/>
                    </a:moveTo>
                    <a:lnTo>
                      <a:pt x="0" y="165"/>
                    </a:lnTo>
                    <a:lnTo>
                      <a:pt x="2214" y="519"/>
                    </a:lnTo>
                    <a:lnTo>
                      <a:pt x="8098" y="0"/>
                    </a:lnTo>
                    <a:close/>
                    <a:moveTo>
                      <a:pt x="8098" y="0"/>
                    </a:moveTo>
                    <a:lnTo>
                      <a:pt x="10830" y="1878"/>
                    </a:lnTo>
                    <a:lnTo>
                      <a:pt x="9539" y="977"/>
                    </a:lnTo>
                    <a:lnTo>
                      <a:pt x="8098" y="0"/>
                    </a:lnTo>
                    <a:close/>
                    <a:moveTo>
                      <a:pt x="10830" y="1878"/>
                    </a:moveTo>
                    <a:lnTo>
                      <a:pt x="16922" y="6129"/>
                    </a:lnTo>
                    <a:lnTo>
                      <a:pt x="16922" y="6129"/>
                    </a:lnTo>
                    <a:lnTo>
                      <a:pt x="16816" y="5992"/>
                    </a:lnTo>
                    <a:lnTo>
                      <a:pt x="10830" y="1878"/>
                    </a:lnTo>
                    <a:close/>
                    <a:moveTo>
                      <a:pt x="16922" y="6129"/>
                    </a:moveTo>
                    <a:lnTo>
                      <a:pt x="19676" y="9700"/>
                    </a:lnTo>
                    <a:lnTo>
                      <a:pt x="20423" y="10763"/>
                    </a:lnTo>
                    <a:lnTo>
                      <a:pt x="18187" y="7011"/>
                    </a:lnTo>
                    <a:lnTo>
                      <a:pt x="16922" y="6129"/>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39"/>
              <p:cNvSpPr/>
              <p:nvPr/>
            </p:nvSpPr>
            <p:spPr>
              <a:xfrm>
                <a:off x="-2422371" y="2286792"/>
                <a:ext cx="816011" cy="451493"/>
              </a:xfrm>
              <a:custGeom>
                <a:rect b="b" l="l" r="r" t="t"/>
                <a:pathLst>
                  <a:path extrusionOk="0" h="11737" w="21213">
                    <a:moveTo>
                      <a:pt x="1537" y="165"/>
                    </a:moveTo>
                    <a:lnTo>
                      <a:pt x="9635" y="0"/>
                    </a:lnTo>
                    <a:lnTo>
                      <a:pt x="18353" y="5992"/>
                    </a:lnTo>
                    <a:lnTo>
                      <a:pt x="21213" y="9700"/>
                    </a:lnTo>
                    <a:lnTo>
                      <a:pt x="19518" y="11737"/>
                    </a:lnTo>
                    <a:lnTo>
                      <a:pt x="4811" y="2046"/>
                    </a:lnTo>
                    <a:lnTo>
                      <a:pt x="1" y="1052"/>
                    </a:lnTo>
                    <a:close/>
                  </a:path>
                </a:pathLst>
              </a:custGeom>
              <a:gradFill>
                <a:gsLst>
                  <a:gs pos="0">
                    <a:schemeClr val="accent1"/>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39"/>
              <p:cNvSpPr/>
              <p:nvPr/>
            </p:nvSpPr>
            <p:spPr>
              <a:xfrm>
                <a:off x="-2481457" y="2327259"/>
                <a:ext cx="809895" cy="448723"/>
              </a:xfrm>
              <a:custGeom>
                <a:rect b="b" l="l" r="r" t="t"/>
                <a:pathLst>
                  <a:path extrusionOk="0" h="11665" w="21054">
                    <a:moveTo>
                      <a:pt x="1537" y="0"/>
                    </a:moveTo>
                    <a:lnTo>
                      <a:pt x="0" y="888"/>
                    </a:lnTo>
                    <a:lnTo>
                      <a:pt x="725" y="4980"/>
                    </a:lnTo>
                    <a:lnTo>
                      <a:pt x="11103" y="10014"/>
                    </a:lnTo>
                    <a:lnTo>
                      <a:pt x="17525" y="11665"/>
                    </a:lnTo>
                    <a:lnTo>
                      <a:pt x="21054" y="10685"/>
                    </a:lnTo>
                    <a:lnTo>
                      <a:pt x="17068" y="7184"/>
                    </a:lnTo>
                    <a:lnTo>
                      <a:pt x="6347" y="994"/>
                    </a:lnTo>
                    <a:lnTo>
                      <a:pt x="1537" y="0"/>
                    </a:lnTo>
                    <a:close/>
                  </a:path>
                </a:pathLst>
              </a:custGeom>
              <a:gradFill>
                <a:gsLst>
                  <a:gs pos="0">
                    <a:schemeClr val="accent1"/>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39"/>
              <p:cNvSpPr/>
              <p:nvPr/>
            </p:nvSpPr>
            <p:spPr>
              <a:xfrm>
                <a:off x="-2453606" y="2365496"/>
                <a:ext cx="628751" cy="347015"/>
              </a:xfrm>
              <a:custGeom>
                <a:rect b="b" l="l" r="r" t="t"/>
                <a:pathLst>
                  <a:path extrusionOk="0" h="9021" w="16345">
                    <a:moveTo>
                      <a:pt x="5623" y="0"/>
                    </a:moveTo>
                    <a:lnTo>
                      <a:pt x="1" y="3986"/>
                    </a:lnTo>
                    <a:lnTo>
                      <a:pt x="10379" y="9020"/>
                    </a:lnTo>
                    <a:lnTo>
                      <a:pt x="16344" y="6190"/>
                    </a:lnTo>
                    <a:lnTo>
                      <a:pt x="5623" y="0"/>
                    </a:lnTo>
                    <a:close/>
                  </a:path>
                </a:pathLst>
              </a:custGeom>
              <a:gradFill>
                <a:gsLst>
                  <a:gs pos="0">
                    <a:schemeClr val="accent1"/>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39"/>
              <p:cNvSpPr/>
              <p:nvPr/>
            </p:nvSpPr>
            <p:spPr>
              <a:xfrm>
                <a:off x="-2237345" y="2286792"/>
                <a:ext cx="521004" cy="316818"/>
              </a:xfrm>
              <a:custGeom>
                <a:rect b="b" l="l" r="r" t="t"/>
                <a:pathLst>
                  <a:path extrusionOk="0" h="8236" w="13544">
                    <a:moveTo>
                      <a:pt x="4825" y="0"/>
                    </a:moveTo>
                    <a:lnTo>
                      <a:pt x="1" y="2046"/>
                    </a:lnTo>
                    <a:lnTo>
                      <a:pt x="10722" y="8236"/>
                    </a:lnTo>
                    <a:lnTo>
                      <a:pt x="13543" y="5992"/>
                    </a:lnTo>
                    <a:lnTo>
                      <a:pt x="4825" y="0"/>
                    </a:lnTo>
                    <a:close/>
                  </a:path>
                </a:pathLst>
              </a:custGeom>
              <a:gradFill>
                <a:gsLst>
                  <a:gs pos="0">
                    <a:schemeClr val="accent1"/>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39"/>
              <p:cNvSpPr/>
              <p:nvPr/>
            </p:nvSpPr>
            <p:spPr>
              <a:xfrm>
                <a:off x="-2505268" y="2361418"/>
                <a:ext cx="697954" cy="483344"/>
              </a:xfrm>
              <a:custGeom>
                <a:rect b="b" l="l" r="r" t="t"/>
                <a:pathLst>
                  <a:path extrusionOk="0" h="12565" w="18144">
                    <a:moveTo>
                      <a:pt x="619" y="0"/>
                    </a:moveTo>
                    <a:lnTo>
                      <a:pt x="1" y="2633"/>
                    </a:lnTo>
                    <a:lnTo>
                      <a:pt x="688" y="6279"/>
                    </a:lnTo>
                    <a:lnTo>
                      <a:pt x="11137" y="11272"/>
                    </a:lnTo>
                    <a:lnTo>
                      <a:pt x="17636" y="12564"/>
                    </a:lnTo>
                    <a:lnTo>
                      <a:pt x="18144" y="10777"/>
                    </a:lnTo>
                    <a:lnTo>
                      <a:pt x="11722" y="9126"/>
                    </a:lnTo>
                    <a:lnTo>
                      <a:pt x="1344" y="4092"/>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39"/>
              <p:cNvSpPr/>
              <p:nvPr/>
            </p:nvSpPr>
            <p:spPr>
              <a:xfrm>
                <a:off x="-2478802" y="2518788"/>
                <a:ext cx="424450" cy="276235"/>
              </a:xfrm>
              <a:custGeom>
                <a:rect b="b" l="l" r="r" t="t"/>
                <a:pathLst>
                  <a:path extrusionOk="0" h="7181" w="11034">
                    <a:moveTo>
                      <a:pt x="11034" y="5035"/>
                    </a:moveTo>
                    <a:lnTo>
                      <a:pt x="10449" y="7181"/>
                    </a:lnTo>
                    <a:lnTo>
                      <a:pt x="0" y="2188"/>
                    </a:lnTo>
                    <a:lnTo>
                      <a:pt x="6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39"/>
              <p:cNvSpPr/>
              <p:nvPr/>
            </p:nvSpPr>
            <p:spPr>
              <a:xfrm>
                <a:off x="-1671611" y="2659925"/>
                <a:ext cx="94015" cy="121096"/>
              </a:xfrm>
              <a:custGeom>
                <a:rect b="b" l="l" r="r" t="t"/>
                <a:pathLst>
                  <a:path extrusionOk="0" h="3148" w="2444">
                    <a:moveTo>
                      <a:pt x="2443" y="1063"/>
                    </a:moveTo>
                    <a:lnTo>
                      <a:pt x="241" y="3147"/>
                    </a:lnTo>
                    <a:lnTo>
                      <a:pt x="1" y="2037"/>
                    </a:lnTo>
                    <a:lnTo>
                      <a:pt x="169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39"/>
              <p:cNvSpPr/>
              <p:nvPr/>
            </p:nvSpPr>
            <p:spPr>
              <a:xfrm>
                <a:off x="-1826864" y="2738245"/>
                <a:ext cx="164525" cy="106517"/>
              </a:xfrm>
              <a:custGeom>
                <a:rect b="b" l="l" r="r" t="t"/>
                <a:pathLst>
                  <a:path extrusionOk="0" h="2769" w="4277">
                    <a:moveTo>
                      <a:pt x="508" y="981"/>
                    </a:moveTo>
                    <a:lnTo>
                      <a:pt x="4037" y="1"/>
                    </a:lnTo>
                    <a:lnTo>
                      <a:pt x="4277" y="1111"/>
                    </a:lnTo>
                    <a:lnTo>
                      <a:pt x="0" y="2768"/>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39"/>
              <p:cNvSpPr/>
              <p:nvPr/>
            </p:nvSpPr>
            <p:spPr>
              <a:xfrm>
                <a:off x="-2478802" y="2602917"/>
                <a:ext cx="424450" cy="282082"/>
              </a:xfrm>
              <a:custGeom>
                <a:rect b="b" l="l" r="r" t="t"/>
                <a:pathLst>
                  <a:path extrusionOk="0" h="7333" w="11034">
                    <a:moveTo>
                      <a:pt x="10449" y="4994"/>
                    </a:moveTo>
                    <a:lnTo>
                      <a:pt x="11034" y="7332"/>
                    </a:lnTo>
                    <a:lnTo>
                      <a:pt x="656" y="2299"/>
                    </a:lnTo>
                    <a:lnTo>
                      <a:pt x="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39"/>
              <p:cNvSpPr/>
              <p:nvPr/>
            </p:nvSpPr>
            <p:spPr>
              <a:xfrm>
                <a:off x="-2076861" y="2794984"/>
                <a:ext cx="269542" cy="105901"/>
              </a:xfrm>
              <a:custGeom>
                <a:rect b="b" l="l" r="r" t="t"/>
                <a:pathLst>
                  <a:path extrusionOk="0" h="2753" w="7007">
                    <a:moveTo>
                      <a:pt x="6499" y="1293"/>
                    </a:moveTo>
                    <a:lnTo>
                      <a:pt x="7007" y="2753"/>
                    </a:lnTo>
                    <a:lnTo>
                      <a:pt x="585" y="2339"/>
                    </a:lnTo>
                    <a:lnTo>
                      <a:pt x="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39"/>
              <p:cNvSpPr/>
              <p:nvPr/>
            </p:nvSpPr>
            <p:spPr>
              <a:xfrm>
                <a:off x="-2433180" y="2812756"/>
                <a:ext cx="330436" cy="334898"/>
              </a:xfrm>
              <a:custGeom>
                <a:rect b="b" l="l" r="r" t="t"/>
                <a:pathLst>
                  <a:path extrusionOk="0" h="8706" w="8590">
                    <a:moveTo>
                      <a:pt x="8590" y="0"/>
                    </a:moveTo>
                    <a:lnTo>
                      <a:pt x="8342" y="87"/>
                    </a:lnTo>
                    <a:lnTo>
                      <a:pt x="6893" y="1583"/>
                    </a:lnTo>
                    <a:lnTo>
                      <a:pt x="6432" y="2062"/>
                    </a:lnTo>
                    <a:lnTo>
                      <a:pt x="0" y="8705"/>
                    </a:lnTo>
                    <a:lnTo>
                      <a:pt x="406" y="8396"/>
                    </a:lnTo>
                    <a:lnTo>
                      <a:pt x="6628" y="2011"/>
                    </a:lnTo>
                    <a:lnTo>
                      <a:pt x="7013" y="1617"/>
                    </a:lnTo>
                    <a:lnTo>
                      <a:pt x="859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39"/>
              <p:cNvSpPr/>
              <p:nvPr/>
            </p:nvSpPr>
            <p:spPr>
              <a:xfrm>
                <a:off x="-2433296" y="3183351"/>
                <a:ext cx="74627" cy="18849"/>
              </a:xfrm>
              <a:custGeom>
                <a:rect b="b" l="l" r="r" t="t"/>
                <a:pathLst>
                  <a:path extrusionOk="0" h="490" w="1940">
                    <a:moveTo>
                      <a:pt x="0" y="0"/>
                    </a:moveTo>
                    <a:lnTo>
                      <a:pt x="405" y="119"/>
                    </a:lnTo>
                    <a:lnTo>
                      <a:pt x="1782" y="466"/>
                    </a:lnTo>
                    <a:lnTo>
                      <a:pt x="1940" y="489"/>
                    </a:lnTo>
                    <a:lnTo>
                      <a:pt x="0" y="0"/>
                    </a:lnTo>
                    <a:close/>
                  </a:path>
                </a:pathLst>
              </a:custGeom>
              <a:solidFill>
                <a:srgbClr val="3236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39"/>
              <p:cNvSpPr/>
              <p:nvPr/>
            </p:nvSpPr>
            <p:spPr>
              <a:xfrm>
                <a:off x="-2417563" y="2812756"/>
                <a:ext cx="389907" cy="336360"/>
              </a:xfrm>
              <a:custGeom>
                <a:rect b="b" l="l" r="r" t="t"/>
                <a:pathLst>
                  <a:path extrusionOk="0" h="8744" w="10136">
                    <a:moveTo>
                      <a:pt x="8184" y="0"/>
                    </a:moveTo>
                    <a:lnTo>
                      <a:pt x="0" y="8396"/>
                    </a:lnTo>
                    <a:lnTo>
                      <a:pt x="1376" y="8744"/>
                    </a:lnTo>
                    <a:lnTo>
                      <a:pt x="10136" y="543"/>
                    </a:lnTo>
                    <a:lnTo>
                      <a:pt x="8968" y="80"/>
                    </a:lnTo>
                    <a:lnTo>
                      <a:pt x="818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39"/>
              <p:cNvSpPr/>
              <p:nvPr/>
            </p:nvSpPr>
            <p:spPr>
              <a:xfrm>
                <a:off x="-2433296" y="3147615"/>
                <a:ext cx="74704" cy="54585"/>
              </a:xfrm>
              <a:custGeom>
                <a:rect b="b" l="l" r="r" t="t"/>
                <a:pathLst>
                  <a:path extrusionOk="0" h="1419" w="1942">
                    <a:moveTo>
                      <a:pt x="3" y="0"/>
                    </a:moveTo>
                    <a:lnTo>
                      <a:pt x="0" y="929"/>
                    </a:lnTo>
                    <a:lnTo>
                      <a:pt x="1940" y="1418"/>
                    </a:lnTo>
                    <a:lnTo>
                      <a:pt x="1941" y="489"/>
                    </a:lnTo>
                    <a:lnTo>
                      <a:pt x="3" y="0"/>
                    </a:lnTo>
                    <a:close/>
                  </a:path>
                </a:pathLst>
              </a:custGeom>
              <a:solidFill>
                <a:srgbClr val="5158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39"/>
              <p:cNvSpPr/>
              <p:nvPr/>
            </p:nvSpPr>
            <p:spPr>
              <a:xfrm>
                <a:off x="-2358708" y="2842684"/>
                <a:ext cx="353901" cy="359517"/>
              </a:xfrm>
              <a:custGeom>
                <a:rect b="b" l="l" r="r" t="t"/>
                <a:pathLst>
                  <a:path extrusionOk="0" h="9346" w="9200">
                    <a:moveTo>
                      <a:pt x="1" y="9345"/>
                    </a:moveTo>
                    <a:lnTo>
                      <a:pt x="6981" y="3149"/>
                    </a:lnTo>
                    <a:lnTo>
                      <a:pt x="7407" y="2771"/>
                    </a:lnTo>
                    <a:lnTo>
                      <a:pt x="9199" y="1182"/>
                    </a:lnTo>
                    <a:lnTo>
                      <a:pt x="8944" y="1"/>
                    </a:lnTo>
                    <a:lnTo>
                      <a:pt x="7224" y="1620"/>
                    </a:lnTo>
                    <a:lnTo>
                      <a:pt x="6812" y="2007"/>
                    </a:lnTo>
                    <a:lnTo>
                      <a:pt x="2" y="8416"/>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39"/>
              <p:cNvSpPr/>
              <p:nvPr/>
            </p:nvSpPr>
            <p:spPr>
              <a:xfrm>
                <a:off x="-2364671" y="2833644"/>
                <a:ext cx="350054" cy="332821"/>
              </a:xfrm>
              <a:custGeom>
                <a:rect b="b" l="l" r="r" t="t"/>
                <a:pathLst>
                  <a:path extrusionOk="0" h="8652" w="9100">
                    <a:moveTo>
                      <a:pt x="1" y="8201"/>
                    </a:moveTo>
                    <a:lnTo>
                      <a:pt x="157" y="8651"/>
                    </a:lnTo>
                    <a:lnTo>
                      <a:pt x="9099" y="236"/>
                    </a:lnTo>
                    <a:lnTo>
                      <a:pt x="8761" y="0"/>
                    </a:lnTo>
                    <a:close/>
                  </a:path>
                </a:pathLst>
              </a:custGeom>
              <a:solidFill>
                <a:srgbClr val="F7F7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39"/>
              <p:cNvSpPr/>
              <p:nvPr/>
            </p:nvSpPr>
            <p:spPr>
              <a:xfrm>
                <a:off x="-2433180" y="3135690"/>
                <a:ext cx="74588" cy="30774"/>
              </a:xfrm>
              <a:custGeom>
                <a:rect b="b" l="l" r="r" t="t"/>
                <a:pathLst>
                  <a:path extrusionOk="0" h="800" w="1939">
                    <a:moveTo>
                      <a:pt x="406" y="1"/>
                    </a:moveTo>
                    <a:lnTo>
                      <a:pt x="0" y="310"/>
                    </a:lnTo>
                    <a:lnTo>
                      <a:pt x="1938" y="799"/>
                    </a:lnTo>
                    <a:lnTo>
                      <a:pt x="1782" y="349"/>
                    </a:lnTo>
                    <a:lnTo>
                      <a:pt x="406" y="1"/>
                    </a:lnTo>
                    <a:close/>
                  </a:path>
                </a:pathLst>
              </a:custGeom>
              <a:solidFill>
                <a:srgbClr val="5960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39"/>
              <p:cNvSpPr/>
              <p:nvPr/>
            </p:nvSpPr>
            <p:spPr>
              <a:xfrm>
                <a:off x="-2517808" y="2602917"/>
                <a:ext cx="61510" cy="88514"/>
              </a:xfrm>
              <a:custGeom>
                <a:rect b="b" l="l" r="r" t="t"/>
                <a:pathLst>
                  <a:path extrusionOk="0" h="2301" w="1599">
                    <a:moveTo>
                      <a:pt x="1014" y="1"/>
                    </a:moveTo>
                    <a:lnTo>
                      <a:pt x="1" y="213"/>
                    </a:lnTo>
                    <a:lnTo>
                      <a:pt x="676" y="2301"/>
                    </a:lnTo>
                    <a:lnTo>
                      <a:pt x="1599" y="2050"/>
                    </a:lnTo>
                    <a:lnTo>
                      <a:pt x="1074" y="213"/>
                    </a:lnTo>
                    <a:lnTo>
                      <a:pt x="1014"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39"/>
              <p:cNvSpPr/>
              <p:nvPr/>
            </p:nvSpPr>
            <p:spPr>
              <a:xfrm>
                <a:off x="-2596511" y="2512518"/>
                <a:ext cx="117749" cy="98631"/>
              </a:xfrm>
              <a:custGeom>
                <a:rect b="b" l="l" r="r" t="t"/>
                <a:pathLst>
                  <a:path extrusionOk="0" h="2564" w="3061">
                    <a:moveTo>
                      <a:pt x="2550" y="1"/>
                    </a:moveTo>
                    <a:lnTo>
                      <a:pt x="1" y="579"/>
                    </a:lnTo>
                    <a:lnTo>
                      <a:pt x="2047" y="2563"/>
                    </a:lnTo>
                    <a:lnTo>
                      <a:pt x="3060" y="2351"/>
                    </a:lnTo>
                    <a:lnTo>
                      <a:pt x="25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39"/>
              <p:cNvSpPr/>
              <p:nvPr/>
            </p:nvSpPr>
            <p:spPr>
              <a:xfrm>
                <a:off x="-2596511" y="2534752"/>
                <a:ext cx="104709" cy="156678"/>
              </a:xfrm>
              <a:custGeom>
                <a:rect b="b" l="l" r="r" t="t"/>
                <a:pathLst>
                  <a:path extrusionOk="0" h="4073" w="2722">
                    <a:moveTo>
                      <a:pt x="1" y="1"/>
                    </a:moveTo>
                    <a:lnTo>
                      <a:pt x="630" y="2245"/>
                    </a:lnTo>
                    <a:lnTo>
                      <a:pt x="2722" y="4073"/>
                    </a:lnTo>
                    <a:lnTo>
                      <a:pt x="2047" y="1985"/>
                    </a:lnTo>
                    <a:lnTo>
                      <a:pt x="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39"/>
              <p:cNvSpPr/>
              <p:nvPr/>
            </p:nvSpPr>
            <p:spPr>
              <a:xfrm>
                <a:off x="-3058961" y="2666773"/>
                <a:ext cx="543700" cy="99438"/>
              </a:xfrm>
              <a:custGeom>
                <a:rect b="b" l="l" r="r" t="t"/>
                <a:pathLst>
                  <a:path extrusionOk="0" h="2585" w="14134">
                    <a:moveTo>
                      <a:pt x="14133" y="1"/>
                    </a:moveTo>
                    <a:lnTo>
                      <a:pt x="2104" y="2200"/>
                    </a:lnTo>
                    <a:lnTo>
                      <a:pt x="2104" y="2200"/>
                    </a:lnTo>
                    <a:lnTo>
                      <a:pt x="13715" y="125"/>
                    </a:lnTo>
                    <a:lnTo>
                      <a:pt x="14133" y="1"/>
                    </a:lnTo>
                    <a:close/>
                    <a:moveTo>
                      <a:pt x="2104" y="2200"/>
                    </a:moveTo>
                    <a:lnTo>
                      <a:pt x="149" y="2549"/>
                    </a:lnTo>
                    <a:lnTo>
                      <a:pt x="0" y="2585"/>
                    </a:lnTo>
                    <a:lnTo>
                      <a:pt x="2104" y="2200"/>
                    </a:lnTo>
                    <a:close/>
                  </a:path>
                </a:pathLst>
              </a:custGeom>
              <a:solidFill>
                <a:srgbClr val="A8A8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39"/>
              <p:cNvSpPr/>
              <p:nvPr/>
            </p:nvSpPr>
            <p:spPr>
              <a:xfrm>
                <a:off x="-3069924" y="2577836"/>
                <a:ext cx="549431" cy="135598"/>
              </a:xfrm>
              <a:custGeom>
                <a:rect b="b" l="l" r="r" t="t"/>
                <a:pathLst>
                  <a:path extrusionOk="0" h="3525" w="14283">
                    <a:moveTo>
                      <a:pt x="12982" y="1"/>
                    </a:moveTo>
                    <a:lnTo>
                      <a:pt x="10888" y="428"/>
                    </a:lnTo>
                    <a:lnTo>
                      <a:pt x="10396" y="528"/>
                    </a:lnTo>
                    <a:lnTo>
                      <a:pt x="1" y="2650"/>
                    </a:lnTo>
                    <a:lnTo>
                      <a:pt x="416" y="3525"/>
                    </a:lnTo>
                    <a:lnTo>
                      <a:pt x="11019" y="1614"/>
                    </a:lnTo>
                    <a:lnTo>
                      <a:pt x="11516" y="1524"/>
                    </a:lnTo>
                    <a:lnTo>
                      <a:pt x="14283" y="1025"/>
                    </a:lnTo>
                    <a:lnTo>
                      <a:pt x="1298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39"/>
              <p:cNvSpPr/>
              <p:nvPr/>
            </p:nvSpPr>
            <p:spPr>
              <a:xfrm>
                <a:off x="-3059461" y="2631498"/>
                <a:ext cx="559394" cy="134790"/>
              </a:xfrm>
              <a:custGeom>
                <a:rect b="b" l="l" r="r" t="t"/>
                <a:pathLst>
                  <a:path extrusionOk="0" h="3504" w="14542">
                    <a:moveTo>
                      <a:pt x="1" y="2585"/>
                    </a:moveTo>
                    <a:lnTo>
                      <a:pt x="13" y="3503"/>
                    </a:lnTo>
                    <a:lnTo>
                      <a:pt x="10882" y="1907"/>
                    </a:lnTo>
                    <a:lnTo>
                      <a:pt x="11359" y="1836"/>
                    </a:lnTo>
                    <a:lnTo>
                      <a:pt x="14542" y="1368"/>
                    </a:lnTo>
                    <a:lnTo>
                      <a:pt x="14134" y="1"/>
                    </a:lnTo>
                    <a:lnTo>
                      <a:pt x="11345" y="512"/>
                    </a:lnTo>
                    <a:lnTo>
                      <a:pt x="10875" y="598"/>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39"/>
              <p:cNvSpPr/>
              <p:nvPr/>
            </p:nvSpPr>
            <p:spPr>
              <a:xfrm>
                <a:off x="-3059461" y="2617265"/>
                <a:ext cx="543700" cy="113710"/>
              </a:xfrm>
              <a:custGeom>
                <a:rect b="b" l="l" r="r" t="t"/>
                <a:pathLst>
                  <a:path extrusionOk="0" h="2956" w="14134">
                    <a:moveTo>
                      <a:pt x="144" y="2500"/>
                    </a:moveTo>
                    <a:lnTo>
                      <a:pt x="1" y="2955"/>
                    </a:lnTo>
                    <a:lnTo>
                      <a:pt x="14134" y="371"/>
                    </a:lnTo>
                    <a:lnTo>
                      <a:pt x="1401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39"/>
              <p:cNvSpPr/>
              <p:nvPr/>
            </p:nvSpPr>
            <p:spPr>
              <a:xfrm>
                <a:off x="-2213842" y="2516057"/>
                <a:ext cx="498500" cy="302124"/>
              </a:xfrm>
              <a:custGeom>
                <a:rect b="b" l="l" r="r" t="t"/>
                <a:pathLst>
                  <a:path extrusionOk="0" h="7854" w="12959">
                    <a:moveTo>
                      <a:pt x="12908" y="1"/>
                    </a:moveTo>
                    <a:lnTo>
                      <a:pt x="10087" y="2245"/>
                    </a:lnTo>
                    <a:lnTo>
                      <a:pt x="4146" y="5062"/>
                    </a:lnTo>
                    <a:lnTo>
                      <a:pt x="1934" y="3989"/>
                    </a:lnTo>
                    <a:lnTo>
                      <a:pt x="1914" y="4005"/>
                    </a:lnTo>
                    <a:lnTo>
                      <a:pt x="0" y="5555"/>
                    </a:lnTo>
                    <a:lnTo>
                      <a:pt x="508" y="7853"/>
                    </a:lnTo>
                    <a:lnTo>
                      <a:pt x="587" y="7836"/>
                    </a:lnTo>
                    <a:lnTo>
                      <a:pt x="88" y="5586"/>
                    </a:lnTo>
                    <a:lnTo>
                      <a:pt x="1945" y="4083"/>
                    </a:lnTo>
                    <a:lnTo>
                      <a:pt x="4144" y="5149"/>
                    </a:lnTo>
                    <a:lnTo>
                      <a:pt x="4163" y="5142"/>
                    </a:lnTo>
                    <a:lnTo>
                      <a:pt x="10128" y="2313"/>
                    </a:lnTo>
                    <a:lnTo>
                      <a:pt x="12958" y="64"/>
                    </a:lnTo>
                    <a:lnTo>
                      <a:pt x="1290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39"/>
              <p:cNvSpPr/>
              <p:nvPr/>
            </p:nvSpPr>
            <p:spPr>
              <a:xfrm>
                <a:off x="-2123021" y="2238977"/>
                <a:ext cx="151062" cy="96476"/>
              </a:xfrm>
              <a:custGeom>
                <a:rect b="b" l="l" r="r" t="t"/>
                <a:pathLst>
                  <a:path extrusionOk="0" h="2508" w="3927">
                    <a:moveTo>
                      <a:pt x="1560" y="0"/>
                    </a:moveTo>
                    <a:lnTo>
                      <a:pt x="1" y="1282"/>
                    </a:lnTo>
                    <a:lnTo>
                      <a:pt x="1853" y="1243"/>
                    </a:lnTo>
                    <a:lnTo>
                      <a:pt x="3694" y="2508"/>
                    </a:lnTo>
                    <a:lnTo>
                      <a:pt x="3926" y="2272"/>
                    </a:lnTo>
                    <a:lnTo>
                      <a:pt x="156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39"/>
              <p:cNvSpPr/>
              <p:nvPr/>
            </p:nvSpPr>
            <p:spPr>
              <a:xfrm>
                <a:off x="-2185799" y="2873650"/>
                <a:ext cx="112056" cy="90206"/>
              </a:xfrm>
              <a:custGeom>
                <a:rect b="b" l="l" r="r" t="t"/>
                <a:pathLst>
                  <a:path extrusionOk="0" h="2345" w="2913">
                    <a:moveTo>
                      <a:pt x="462" y="0"/>
                    </a:moveTo>
                    <a:lnTo>
                      <a:pt x="1" y="479"/>
                    </a:lnTo>
                    <a:lnTo>
                      <a:pt x="197" y="428"/>
                    </a:lnTo>
                    <a:lnTo>
                      <a:pt x="211" y="425"/>
                    </a:lnTo>
                    <a:lnTo>
                      <a:pt x="2082" y="951"/>
                    </a:lnTo>
                    <a:lnTo>
                      <a:pt x="2302" y="1102"/>
                    </a:lnTo>
                    <a:lnTo>
                      <a:pt x="2317" y="1202"/>
                    </a:lnTo>
                    <a:lnTo>
                      <a:pt x="2486" y="2344"/>
                    </a:lnTo>
                    <a:lnTo>
                      <a:pt x="2912" y="1966"/>
                    </a:lnTo>
                    <a:lnTo>
                      <a:pt x="2743" y="825"/>
                    </a:lnTo>
                    <a:lnTo>
                      <a:pt x="2729" y="815"/>
                    </a:lnTo>
                    <a:lnTo>
                      <a:pt x="2286" y="512"/>
                    </a:lnTo>
                    <a:lnTo>
                      <a:pt x="582" y="34"/>
                    </a:lnTo>
                    <a:lnTo>
                      <a:pt x="46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39"/>
              <p:cNvSpPr/>
              <p:nvPr/>
            </p:nvSpPr>
            <p:spPr>
              <a:xfrm>
                <a:off x="-1542362" y="2507248"/>
                <a:ext cx="44353" cy="117518"/>
              </a:xfrm>
              <a:custGeom>
                <a:rect b="b" l="l" r="r" t="t"/>
                <a:pathLst>
                  <a:path extrusionOk="0" h="3055" w="1153">
                    <a:moveTo>
                      <a:pt x="466" y="1"/>
                    </a:moveTo>
                    <a:lnTo>
                      <a:pt x="0" y="151"/>
                    </a:lnTo>
                    <a:lnTo>
                      <a:pt x="675" y="1279"/>
                    </a:lnTo>
                    <a:lnTo>
                      <a:pt x="675" y="3054"/>
                    </a:lnTo>
                    <a:lnTo>
                      <a:pt x="1152" y="2869"/>
                    </a:lnTo>
                    <a:lnTo>
                      <a:pt x="1152" y="1147"/>
                    </a:lnTo>
                    <a:lnTo>
                      <a:pt x="46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39"/>
              <p:cNvSpPr/>
              <p:nvPr/>
            </p:nvSpPr>
            <p:spPr>
              <a:xfrm>
                <a:off x="-2014506" y="2214050"/>
                <a:ext cx="88821" cy="109863"/>
              </a:xfrm>
              <a:custGeom>
                <a:rect b="b" l="l" r="r" t="t"/>
                <a:pathLst>
                  <a:path extrusionOk="0" h="2856" w="2309">
                    <a:moveTo>
                      <a:pt x="271" y="1"/>
                    </a:moveTo>
                    <a:lnTo>
                      <a:pt x="1" y="407"/>
                    </a:lnTo>
                    <a:lnTo>
                      <a:pt x="1662" y="1044"/>
                    </a:lnTo>
                    <a:lnTo>
                      <a:pt x="1716" y="1107"/>
                    </a:lnTo>
                    <a:lnTo>
                      <a:pt x="1831" y="1236"/>
                    </a:lnTo>
                    <a:lnTo>
                      <a:pt x="1831" y="2856"/>
                    </a:lnTo>
                    <a:lnTo>
                      <a:pt x="2308" y="2001"/>
                    </a:lnTo>
                    <a:lnTo>
                      <a:pt x="2308" y="1055"/>
                    </a:lnTo>
                    <a:lnTo>
                      <a:pt x="2214" y="950"/>
                    </a:lnTo>
                    <a:lnTo>
                      <a:pt x="1970" y="673"/>
                    </a:lnTo>
                    <a:lnTo>
                      <a:pt x="1940" y="641"/>
                    </a:lnTo>
                    <a:lnTo>
                      <a:pt x="27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39"/>
              <p:cNvSpPr/>
              <p:nvPr/>
            </p:nvSpPr>
            <p:spPr>
              <a:xfrm>
                <a:off x="-2670060" y="2594300"/>
                <a:ext cx="47584" cy="110556"/>
              </a:xfrm>
              <a:custGeom>
                <a:rect b="b" l="l" r="r" t="t"/>
                <a:pathLst>
                  <a:path extrusionOk="0" h="2874" w="1237">
                    <a:moveTo>
                      <a:pt x="493" y="0"/>
                    </a:moveTo>
                    <a:lnTo>
                      <a:pt x="1" y="100"/>
                    </a:lnTo>
                    <a:lnTo>
                      <a:pt x="624" y="1186"/>
                    </a:lnTo>
                    <a:lnTo>
                      <a:pt x="675" y="1272"/>
                    </a:lnTo>
                    <a:lnTo>
                      <a:pt x="752" y="1565"/>
                    </a:lnTo>
                    <a:lnTo>
                      <a:pt x="759" y="1591"/>
                    </a:lnTo>
                    <a:lnTo>
                      <a:pt x="759" y="2874"/>
                    </a:lnTo>
                    <a:lnTo>
                      <a:pt x="1236" y="2803"/>
                    </a:lnTo>
                    <a:lnTo>
                      <a:pt x="1236" y="1529"/>
                    </a:lnTo>
                    <a:lnTo>
                      <a:pt x="1222" y="1479"/>
                    </a:lnTo>
                    <a:lnTo>
                      <a:pt x="1121" y="1096"/>
                    </a:lnTo>
                    <a:lnTo>
                      <a:pt x="1119" y="1089"/>
                    </a:lnTo>
                    <a:lnTo>
                      <a:pt x="493"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39"/>
              <p:cNvSpPr/>
              <p:nvPr/>
            </p:nvSpPr>
            <p:spPr>
              <a:xfrm>
                <a:off x="-2505268" y="2361418"/>
                <a:ext cx="51700" cy="241537"/>
              </a:xfrm>
              <a:custGeom>
                <a:rect b="b" l="l" r="r" t="t"/>
                <a:pathLst>
                  <a:path extrusionOk="0" h="6279" w="1344">
                    <a:moveTo>
                      <a:pt x="619" y="0"/>
                    </a:moveTo>
                    <a:lnTo>
                      <a:pt x="1" y="2633"/>
                    </a:lnTo>
                    <a:lnTo>
                      <a:pt x="688" y="6279"/>
                    </a:lnTo>
                    <a:lnTo>
                      <a:pt x="1344" y="4092"/>
                    </a:lnTo>
                    <a:lnTo>
                      <a:pt x="61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41" name="Google Shape;941;p39"/>
              <p:cNvGrpSpPr/>
              <p:nvPr/>
            </p:nvGrpSpPr>
            <p:grpSpPr>
              <a:xfrm>
                <a:off x="-3209756" y="2554613"/>
                <a:ext cx="163333" cy="251385"/>
                <a:chOff x="-3916750" y="2838725"/>
                <a:chExt cx="106150" cy="163375"/>
              </a:xfrm>
            </p:grpSpPr>
            <p:sp>
              <p:nvSpPr>
                <p:cNvPr id="942" name="Google Shape;942;p39"/>
                <p:cNvSpPr/>
                <p:nvPr/>
              </p:nvSpPr>
              <p:spPr>
                <a:xfrm>
                  <a:off x="-3912025" y="2929400"/>
                  <a:ext cx="97175" cy="72700"/>
                </a:xfrm>
                <a:custGeom>
                  <a:rect b="b" l="l" r="r" t="t"/>
                  <a:pathLst>
                    <a:path extrusionOk="0" h="2908" w="3887">
                      <a:moveTo>
                        <a:pt x="1" y="1686"/>
                      </a:moveTo>
                      <a:lnTo>
                        <a:pt x="1" y="1685"/>
                      </a:lnTo>
                      <a:lnTo>
                        <a:pt x="1" y="62"/>
                      </a:lnTo>
                      <a:lnTo>
                        <a:pt x="3865" y="0"/>
                      </a:lnTo>
                      <a:lnTo>
                        <a:pt x="3865" y="1622"/>
                      </a:lnTo>
                      <a:lnTo>
                        <a:pt x="3862" y="1622"/>
                      </a:lnTo>
                      <a:cubicBezTo>
                        <a:pt x="3886" y="1926"/>
                        <a:pt x="3700" y="2235"/>
                        <a:pt x="3295" y="2468"/>
                      </a:cubicBezTo>
                      <a:cubicBezTo>
                        <a:pt x="2539" y="2904"/>
                        <a:pt x="1316" y="2908"/>
                        <a:pt x="564" y="2474"/>
                      </a:cubicBezTo>
                      <a:cubicBezTo>
                        <a:pt x="190" y="2257"/>
                        <a:pt x="2" y="1975"/>
                        <a:pt x="2" y="1691"/>
                      </a:cubicBezTo>
                      <a:lnTo>
                        <a:pt x="1" y="1691"/>
                      </a:lnTo>
                      <a:lnTo>
                        <a:pt x="1" y="1686"/>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39"/>
                <p:cNvSpPr/>
                <p:nvPr/>
              </p:nvSpPr>
              <p:spPr>
                <a:xfrm>
                  <a:off x="-3916750" y="2903025"/>
                  <a:ext cx="106150" cy="55825"/>
                </a:xfrm>
                <a:custGeom>
                  <a:rect b="b" l="l" r="r" t="t"/>
                  <a:pathLst>
                    <a:path extrusionOk="0" h="2233" w="4246">
                      <a:moveTo>
                        <a:pt x="2135" y="1"/>
                      </a:moveTo>
                      <a:cubicBezTo>
                        <a:pt x="1638" y="1"/>
                        <a:pt x="1141" y="110"/>
                        <a:pt x="760" y="329"/>
                      </a:cubicBezTo>
                      <a:cubicBezTo>
                        <a:pt x="3" y="766"/>
                        <a:pt x="0" y="1474"/>
                        <a:pt x="753" y="1907"/>
                      </a:cubicBezTo>
                      <a:cubicBezTo>
                        <a:pt x="1127" y="2124"/>
                        <a:pt x="1618" y="2232"/>
                        <a:pt x="2110" y="2232"/>
                      </a:cubicBezTo>
                      <a:cubicBezTo>
                        <a:pt x="2607" y="2232"/>
                        <a:pt x="3105" y="2122"/>
                        <a:pt x="3486" y="1903"/>
                      </a:cubicBezTo>
                      <a:cubicBezTo>
                        <a:pt x="4243" y="1466"/>
                        <a:pt x="4246" y="758"/>
                        <a:pt x="3494" y="325"/>
                      </a:cubicBezTo>
                      <a:cubicBezTo>
                        <a:pt x="3119" y="109"/>
                        <a:pt x="2627" y="1"/>
                        <a:pt x="213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39"/>
                <p:cNvSpPr/>
                <p:nvPr/>
              </p:nvSpPr>
              <p:spPr>
                <a:xfrm>
                  <a:off x="-3903975" y="2906525"/>
                  <a:ext cx="81075" cy="44725"/>
                </a:xfrm>
                <a:custGeom>
                  <a:rect b="b" l="l" r="r" t="t"/>
                  <a:pathLst>
                    <a:path extrusionOk="0" h="1789" w="3243">
                      <a:moveTo>
                        <a:pt x="3223" y="0"/>
                      </a:moveTo>
                      <a:lnTo>
                        <a:pt x="0" y="51"/>
                      </a:lnTo>
                      <a:lnTo>
                        <a:pt x="0" y="860"/>
                      </a:lnTo>
                      <a:lnTo>
                        <a:pt x="0" y="863"/>
                      </a:lnTo>
                      <a:lnTo>
                        <a:pt x="0" y="866"/>
                      </a:lnTo>
                      <a:cubicBezTo>
                        <a:pt x="0" y="1103"/>
                        <a:pt x="157" y="1338"/>
                        <a:pt x="468" y="1518"/>
                      </a:cubicBezTo>
                      <a:cubicBezTo>
                        <a:pt x="781" y="1698"/>
                        <a:pt x="1191" y="1788"/>
                        <a:pt x="1602" y="1788"/>
                      </a:cubicBezTo>
                      <a:cubicBezTo>
                        <a:pt x="2016" y="1788"/>
                        <a:pt x="2431" y="1697"/>
                        <a:pt x="2749" y="1514"/>
                      </a:cubicBezTo>
                      <a:cubicBezTo>
                        <a:pt x="3086" y="1320"/>
                        <a:pt x="3243" y="1061"/>
                        <a:pt x="3223" y="808"/>
                      </a:cubicBezTo>
                      <a:lnTo>
                        <a:pt x="322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39"/>
                <p:cNvSpPr/>
                <p:nvPr/>
              </p:nvSpPr>
              <p:spPr>
                <a:xfrm>
                  <a:off x="-3907975" y="2884525"/>
                  <a:ext cx="88575" cy="46575"/>
                </a:xfrm>
                <a:custGeom>
                  <a:rect b="b" l="l" r="r" t="t"/>
                  <a:pathLst>
                    <a:path extrusionOk="0" h="1863" w="3543">
                      <a:moveTo>
                        <a:pt x="1783" y="0"/>
                      </a:moveTo>
                      <a:cubicBezTo>
                        <a:pt x="1369" y="0"/>
                        <a:pt x="953" y="92"/>
                        <a:pt x="635" y="276"/>
                      </a:cubicBezTo>
                      <a:cubicBezTo>
                        <a:pt x="3" y="640"/>
                        <a:pt x="0" y="1229"/>
                        <a:pt x="628" y="1592"/>
                      </a:cubicBezTo>
                      <a:cubicBezTo>
                        <a:pt x="940" y="1772"/>
                        <a:pt x="1350" y="1862"/>
                        <a:pt x="1761" y="1862"/>
                      </a:cubicBezTo>
                      <a:cubicBezTo>
                        <a:pt x="2176" y="1862"/>
                        <a:pt x="2591" y="1771"/>
                        <a:pt x="2909" y="1588"/>
                      </a:cubicBezTo>
                      <a:cubicBezTo>
                        <a:pt x="3540" y="1223"/>
                        <a:pt x="3543" y="634"/>
                        <a:pt x="2915" y="271"/>
                      </a:cubicBezTo>
                      <a:cubicBezTo>
                        <a:pt x="2603" y="90"/>
                        <a:pt x="2194" y="0"/>
                        <a:pt x="17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39"/>
                <p:cNvSpPr/>
                <p:nvPr/>
              </p:nvSpPr>
              <p:spPr>
                <a:xfrm>
                  <a:off x="-3884325" y="2871525"/>
                  <a:ext cx="36125" cy="42625"/>
                </a:xfrm>
                <a:custGeom>
                  <a:rect b="b" l="l" r="r" t="t"/>
                  <a:pathLst>
                    <a:path extrusionOk="0" h="1705" w="1445">
                      <a:moveTo>
                        <a:pt x="1435" y="0"/>
                      </a:moveTo>
                      <a:lnTo>
                        <a:pt x="0" y="23"/>
                      </a:lnTo>
                      <a:lnTo>
                        <a:pt x="0" y="1292"/>
                      </a:lnTo>
                      <a:lnTo>
                        <a:pt x="0" y="1294"/>
                      </a:lnTo>
                      <a:cubicBezTo>
                        <a:pt x="2" y="1399"/>
                        <a:pt x="71" y="1503"/>
                        <a:pt x="209" y="1583"/>
                      </a:cubicBezTo>
                      <a:cubicBezTo>
                        <a:pt x="349" y="1664"/>
                        <a:pt x="532" y="1704"/>
                        <a:pt x="715" y="1704"/>
                      </a:cubicBezTo>
                      <a:cubicBezTo>
                        <a:pt x="899" y="1704"/>
                        <a:pt x="1083" y="1663"/>
                        <a:pt x="1225" y="1582"/>
                      </a:cubicBezTo>
                      <a:cubicBezTo>
                        <a:pt x="1374" y="1495"/>
                        <a:pt x="1445" y="1380"/>
                        <a:pt x="1435" y="1268"/>
                      </a:cubicBezTo>
                      <a:lnTo>
                        <a:pt x="143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39"/>
                <p:cNvSpPr/>
                <p:nvPr/>
              </p:nvSpPr>
              <p:spPr>
                <a:xfrm>
                  <a:off x="-3896025" y="2838725"/>
                  <a:ext cx="56700" cy="56350"/>
                </a:xfrm>
                <a:custGeom>
                  <a:rect b="b" l="l" r="r" t="t"/>
                  <a:pathLst>
                    <a:path extrusionOk="0" h="2254" w="2268">
                      <a:moveTo>
                        <a:pt x="1157" y="0"/>
                      </a:moveTo>
                      <a:cubicBezTo>
                        <a:pt x="47" y="0"/>
                        <a:pt x="114" y="1302"/>
                        <a:pt x="114" y="1302"/>
                      </a:cubicBezTo>
                      <a:cubicBezTo>
                        <a:pt x="114" y="1302"/>
                        <a:pt x="1" y="2192"/>
                        <a:pt x="954" y="2249"/>
                      </a:cubicBezTo>
                      <a:cubicBezTo>
                        <a:pt x="1008" y="2252"/>
                        <a:pt x="1059" y="2254"/>
                        <a:pt x="1107" y="2254"/>
                      </a:cubicBezTo>
                      <a:cubicBezTo>
                        <a:pt x="2171" y="2254"/>
                        <a:pt x="2172" y="1518"/>
                        <a:pt x="2172" y="1518"/>
                      </a:cubicBezTo>
                      <a:cubicBezTo>
                        <a:pt x="2172" y="1518"/>
                        <a:pt x="2268" y="0"/>
                        <a:pt x="1157" y="0"/>
                      </a:cubicBezTo>
                      <a:close/>
                    </a:path>
                  </a:pathLst>
                </a:custGeom>
                <a:gradFill>
                  <a:gsLst>
                    <a:gs pos="0">
                      <a:schemeClr val="accent1"/>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8" name="Google Shape;948;p39"/>
              <p:cNvGrpSpPr/>
              <p:nvPr/>
            </p:nvGrpSpPr>
            <p:grpSpPr>
              <a:xfrm>
                <a:off x="-2491885" y="3025377"/>
                <a:ext cx="163333" cy="251385"/>
                <a:chOff x="-3916750" y="2838725"/>
                <a:chExt cx="106150" cy="163375"/>
              </a:xfrm>
            </p:grpSpPr>
            <p:sp>
              <p:nvSpPr>
                <p:cNvPr id="949" name="Google Shape;949;p39"/>
                <p:cNvSpPr/>
                <p:nvPr/>
              </p:nvSpPr>
              <p:spPr>
                <a:xfrm>
                  <a:off x="-3912025" y="2929400"/>
                  <a:ext cx="97175" cy="72700"/>
                </a:xfrm>
                <a:custGeom>
                  <a:rect b="b" l="l" r="r" t="t"/>
                  <a:pathLst>
                    <a:path extrusionOk="0" h="2908" w="3887">
                      <a:moveTo>
                        <a:pt x="1" y="1686"/>
                      </a:moveTo>
                      <a:lnTo>
                        <a:pt x="1" y="1685"/>
                      </a:lnTo>
                      <a:lnTo>
                        <a:pt x="1" y="62"/>
                      </a:lnTo>
                      <a:lnTo>
                        <a:pt x="3865" y="0"/>
                      </a:lnTo>
                      <a:lnTo>
                        <a:pt x="3865" y="1622"/>
                      </a:lnTo>
                      <a:lnTo>
                        <a:pt x="3862" y="1622"/>
                      </a:lnTo>
                      <a:cubicBezTo>
                        <a:pt x="3886" y="1926"/>
                        <a:pt x="3700" y="2235"/>
                        <a:pt x="3295" y="2468"/>
                      </a:cubicBezTo>
                      <a:cubicBezTo>
                        <a:pt x="2539" y="2904"/>
                        <a:pt x="1316" y="2908"/>
                        <a:pt x="564" y="2474"/>
                      </a:cubicBezTo>
                      <a:cubicBezTo>
                        <a:pt x="190" y="2257"/>
                        <a:pt x="2" y="1975"/>
                        <a:pt x="2" y="1691"/>
                      </a:cubicBezTo>
                      <a:lnTo>
                        <a:pt x="1" y="1691"/>
                      </a:lnTo>
                      <a:lnTo>
                        <a:pt x="1" y="1686"/>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39"/>
                <p:cNvSpPr/>
                <p:nvPr/>
              </p:nvSpPr>
              <p:spPr>
                <a:xfrm>
                  <a:off x="-3916750" y="2903025"/>
                  <a:ext cx="106150" cy="55825"/>
                </a:xfrm>
                <a:custGeom>
                  <a:rect b="b" l="l" r="r" t="t"/>
                  <a:pathLst>
                    <a:path extrusionOk="0" h="2233" w="4246">
                      <a:moveTo>
                        <a:pt x="2135" y="1"/>
                      </a:moveTo>
                      <a:cubicBezTo>
                        <a:pt x="1638" y="1"/>
                        <a:pt x="1141" y="110"/>
                        <a:pt x="760" y="329"/>
                      </a:cubicBezTo>
                      <a:cubicBezTo>
                        <a:pt x="3" y="766"/>
                        <a:pt x="0" y="1474"/>
                        <a:pt x="753" y="1907"/>
                      </a:cubicBezTo>
                      <a:cubicBezTo>
                        <a:pt x="1127" y="2124"/>
                        <a:pt x="1618" y="2232"/>
                        <a:pt x="2110" y="2232"/>
                      </a:cubicBezTo>
                      <a:cubicBezTo>
                        <a:pt x="2607" y="2232"/>
                        <a:pt x="3105" y="2122"/>
                        <a:pt x="3486" y="1903"/>
                      </a:cubicBezTo>
                      <a:cubicBezTo>
                        <a:pt x="4243" y="1466"/>
                        <a:pt x="4246" y="758"/>
                        <a:pt x="3494" y="325"/>
                      </a:cubicBezTo>
                      <a:cubicBezTo>
                        <a:pt x="3119" y="109"/>
                        <a:pt x="2627" y="1"/>
                        <a:pt x="213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39"/>
                <p:cNvSpPr/>
                <p:nvPr/>
              </p:nvSpPr>
              <p:spPr>
                <a:xfrm>
                  <a:off x="-3903975" y="2906525"/>
                  <a:ext cx="81075" cy="44725"/>
                </a:xfrm>
                <a:custGeom>
                  <a:rect b="b" l="l" r="r" t="t"/>
                  <a:pathLst>
                    <a:path extrusionOk="0" h="1789" w="3243">
                      <a:moveTo>
                        <a:pt x="3223" y="0"/>
                      </a:moveTo>
                      <a:lnTo>
                        <a:pt x="0" y="51"/>
                      </a:lnTo>
                      <a:lnTo>
                        <a:pt x="0" y="860"/>
                      </a:lnTo>
                      <a:lnTo>
                        <a:pt x="0" y="863"/>
                      </a:lnTo>
                      <a:lnTo>
                        <a:pt x="0" y="866"/>
                      </a:lnTo>
                      <a:cubicBezTo>
                        <a:pt x="0" y="1103"/>
                        <a:pt x="157" y="1338"/>
                        <a:pt x="468" y="1518"/>
                      </a:cubicBezTo>
                      <a:cubicBezTo>
                        <a:pt x="781" y="1698"/>
                        <a:pt x="1191" y="1788"/>
                        <a:pt x="1602" y="1788"/>
                      </a:cubicBezTo>
                      <a:cubicBezTo>
                        <a:pt x="2016" y="1788"/>
                        <a:pt x="2431" y="1697"/>
                        <a:pt x="2749" y="1514"/>
                      </a:cubicBezTo>
                      <a:cubicBezTo>
                        <a:pt x="3086" y="1320"/>
                        <a:pt x="3243" y="1061"/>
                        <a:pt x="3223" y="808"/>
                      </a:cubicBezTo>
                      <a:lnTo>
                        <a:pt x="322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39"/>
                <p:cNvSpPr/>
                <p:nvPr/>
              </p:nvSpPr>
              <p:spPr>
                <a:xfrm>
                  <a:off x="-3907975" y="2884525"/>
                  <a:ext cx="88575" cy="46575"/>
                </a:xfrm>
                <a:custGeom>
                  <a:rect b="b" l="l" r="r" t="t"/>
                  <a:pathLst>
                    <a:path extrusionOk="0" h="1863" w="3543">
                      <a:moveTo>
                        <a:pt x="1783" y="0"/>
                      </a:moveTo>
                      <a:cubicBezTo>
                        <a:pt x="1369" y="0"/>
                        <a:pt x="953" y="92"/>
                        <a:pt x="635" y="276"/>
                      </a:cubicBezTo>
                      <a:cubicBezTo>
                        <a:pt x="3" y="640"/>
                        <a:pt x="0" y="1229"/>
                        <a:pt x="628" y="1592"/>
                      </a:cubicBezTo>
                      <a:cubicBezTo>
                        <a:pt x="940" y="1772"/>
                        <a:pt x="1350" y="1862"/>
                        <a:pt x="1761" y="1862"/>
                      </a:cubicBezTo>
                      <a:cubicBezTo>
                        <a:pt x="2176" y="1862"/>
                        <a:pt x="2591" y="1771"/>
                        <a:pt x="2909" y="1588"/>
                      </a:cubicBezTo>
                      <a:cubicBezTo>
                        <a:pt x="3540" y="1223"/>
                        <a:pt x="3543" y="634"/>
                        <a:pt x="2915" y="271"/>
                      </a:cubicBezTo>
                      <a:cubicBezTo>
                        <a:pt x="2603" y="90"/>
                        <a:pt x="2194" y="0"/>
                        <a:pt x="17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39"/>
                <p:cNvSpPr/>
                <p:nvPr/>
              </p:nvSpPr>
              <p:spPr>
                <a:xfrm>
                  <a:off x="-3884325" y="2871525"/>
                  <a:ext cx="36125" cy="42625"/>
                </a:xfrm>
                <a:custGeom>
                  <a:rect b="b" l="l" r="r" t="t"/>
                  <a:pathLst>
                    <a:path extrusionOk="0" h="1705" w="1445">
                      <a:moveTo>
                        <a:pt x="1435" y="0"/>
                      </a:moveTo>
                      <a:lnTo>
                        <a:pt x="0" y="23"/>
                      </a:lnTo>
                      <a:lnTo>
                        <a:pt x="0" y="1292"/>
                      </a:lnTo>
                      <a:lnTo>
                        <a:pt x="0" y="1294"/>
                      </a:lnTo>
                      <a:cubicBezTo>
                        <a:pt x="2" y="1399"/>
                        <a:pt x="71" y="1503"/>
                        <a:pt x="209" y="1583"/>
                      </a:cubicBezTo>
                      <a:cubicBezTo>
                        <a:pt x="349" y="1664"/>
                        <a:pt x="532" y="1704"/>
                        <a:pt x="715" y="1704"/>
                      </a:cubicBezTo>
                      <a:cubicBezTo>
                        <a:pt x="899" y="1704"/>
                        <a:pt x="1083" y="1663"/>
                        <a:pt x="1225" y="1582"/>
                      </a:cubicBezTo>
                      <a:cubicBezTo>
                        <a:pt x="1374" y="1495"/>
                        <a:pt x="1445" y="1380"/>
                        <a:pt x="1435" y="1268"/>
                      </a:cubicBezTo>
                      <a:lnTo>
                        <a:pt x="143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39"/>
                <p:cNvSpPr/>
                <p:nvPr/>
              </p:nvSpPr>
              <p:spPr>
                <a:xfrm>
                  <a:off x="-3896025" y="2838725"/>
                  <a:ext cx="56700" cy="56350"/>
                </a:xfrm>
                <a:custGeom>
                  <a:rect b="b" l="l" r="r" t="t"/>
                  <a:pathLst>
                    <a:path extrusionOk="0" h="2254" w="2268">
                      <a:moveTo>
                        <a:pt x="1157" y="0"/>
                      </a:moveTo>
                      <a:cubicBezTo>
                        <a:pt x="47" y="0"/>
                        <a:pt x="114" y="1302"/>
                        <a:pt x="114" y="1302"/>
                      </a:cubicBezTo>
                      <a:cubicBezTo>
                        <a:pt x="114" y="1302"/>
                        <a:pt x="1" y="2192"/>
                        <a:pt x="954" y="2249"/>
                      </a:cubicBezTo>
                      <a:cubicBezTo>
                        <a:pt x="1008" y="2252"/>
                        <a:pt x="1059" y="2254"/>
                        <a:pt x="1107" y="2254"/>
                      </a:cubicBezTo>
                      <a:cubicBezTo>
                        <a:pt x="2171" y="2254"/>
                        <a:pt x="2172" y="1518"/>
                        <a:pt x="2172" y="1518"/>
                      </a:cubicBezTo>
                      <a:cubicBezTo>
                        <a:pt x="2172" y="1518"/>
                        <a:pt x="2268" y="0"/>
                        <a:pt x="1157" y="0"/>
                      </a:cubicBezTo>
                      <a:close/>
                    </a:path>
                  </a:pathLst>
                </a:custGeom>
                <a:gradFill>
                  <a:gsLst>
                    <a:gs pos="0">
                      <a:schemeClr val="accent1"/>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955" name="Google Shape;955;p39"/>
            <p:cNvGrpSpPr/>
            <p:nvPr/>
          </p:nvGrpSpPr>
          <p:grpSpPr>
            <a:xfrm>
              <a:off x="3792143" y="3346195"/>
              <a:ext cx="814292" cy="488991"/>
              <a:chOff x="3357500" y="1620888"/>
              <a:chExt cx="867375" cy="457300"/>
            </a:xfrm>
          </p:grpSpPr>
          <p:sp>
            <p:nvSpPr>
              <p:cNvPr id="956" name="Google Shape;956;p39"/>
              <p:cNvSpPr/>
              <p:nvPr/>
            </p:nvSpPr>
            <p:spPr>
              <a:xfrm>
                <a:off x="3782200" y="1681538"/>
                <a:ext cx="442675" cy="329775"/>
              </a:xfrm>
              <a:custGeom>
                <a:rect b="b" l="l" r="r" t="t"/>
                <a:pathLst>
                  <a:path extrusionOk="0" h="13191" w="17707">
                    <a:moveTo>
                      <a:pt x="11091" y="0"/>
                    </a:moveTo>
                    <a:lnTo>
                      <a:pt x="0" y="6481"/>
                    </a:lnTo>
                    <a:lnTo>
                      <a:pt x="11478" y="13191"/>
                    </a:lnTo>
                    <a:cubicBezTo>
                      <a:pt x="11480" y="13189"/>
                      <a:pt x="11486" y="13188"/>
                      <a:pt x="11491" y="13186"/>
                    </a:cubicBezTo>
                    <a:lnTo>
                      <a:pt x="11492" y="13186"/>
                    </a:lnTo>
                    <a:cubicBezTo>
                      <a:pt x="17676" y="9614"/>
                      <a:pt x="17707" y="3820"/>
                      <a:pt x="11561" y="248"/>
                    </a:cubicBezTo>
                    <a:cubicBezTo>
                      <a:pt x="11412" y="159"/>
                      <a:pt x="11246" y="84"/>
                      <a:pt x="11092" y="0"/>
                    </a:cubicBezTo>
                    <a:close/>
                  </a:path>
                </a:pathLst>
              </a:custGeom>
              <a:gradFill>
                <a:gsLst>
                  <a:gs pos="0">
                    <a:schemeClr val="accent1"/>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39"/>
              <p:cNvSpPr/>
              <p:nvPr/>
            </p:nvSpPr>
            <p:spPr>
              <a:xfrm>
                <a:off x="3514225" y="1620888"/>
                <a:ext cx="545300" cy="222675"/>
              </a:xfrm>
              <a:custGeom>
                <a:rect b="b" l="l" r="r" t="t"/>
                <a:pathLst>
                  <a:path extrusionOk="0" h="8907" w="21812">
                    <a:moveTo>
                      <a:pt x="11107" y="0"/>
                    </a:moveTo>
                    <a:cubicBezTo>
                      <a:pt x="7098" y="0"/>
                      <a:pt x="3084" y="880"/>
                      <a:pt x="1" y="2642"/>
                    </a:cubicBezTo>
                    <a:lnTo>
                      <a:pt x="10719" y="8907"/>
                    </a:lnTo>
                    <a:lnTo>
                      <a:pt x="21811" y="2426"/>
                    </a:lnTo>
                    <a:cubicBezTo>
                      <a:pt x="18796" y="810"/>
                      <a:pt x="14953" y="0"/>
                      <a:pt x="11107" y="0"/>
                    </a:cubicBezTo>
                    <a:close/>
                  </a:path>
                </a:pathLst>
              </a:custGeom>
              <a:gradFill>
                <a:gsLst>
                  <a:gs pos="0">
                    <a:schemeClr val="accent1"/>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39"/>
              <p:cNvSpPr/>
              <p:nvPr/>
            </p:nvSpPr>
            <p:spPr>
              <a:xfrm>
                <a:off x="3503475" y="1843538"/>
                <a:ext cx="565700" cy="234650"/>
              </a:xfrm>
              <a:custGeom>
                <a:rect b="b" l="l" r="r" t="t"/>
                <a:pathLst>
                  <a:path extrusionOk="0" h="9386" w="22628">
                    <a:moveTo>
                      <a:pt x="11149" y="1"/>
                    </a:moveTo>
                    <a:lnTo>
                      <a:pt x="0" y="6523"/>
                    </a:lnTo>
                    <a:cubicBezTo>
                      <a:pt x="102" y="6584"/>
                      <a:pt x="199" y="6648"/>
                      <a:pt x="302" y="6706"/>
                    </a:cubicBezTo>
                    <a:cubicBezTo>
                      <a:pt x="3375" y="8492"/>
                      <a:pt x="7412" y="9385"/>
                      <a:pt x="11455" y="9385"/>
                    </a:cubicBezTo>
                    <a:cubicBezTo>
                      <a:pt x="15492" y="9385"/>
                      <a:pt x="19534" y="8494"/>
                      <a:pt x="22627" y="6711"/>
                    </a:cubicBezTo>
                    <a:lnTo>
                      <a:pt x="11149" y="1"/>
                    </a:lnTo>
                    <a:close/>
                  </a:path>
                </a:pathLst>
              </a:custGeom>
              <a:gradFill>
                <a:gsLst>
                  <a:gs pos="0">
                    <a:schemeClr val="accent1"/>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39"/>
              <p:cNvSpPr/>
              <p:nvPr/>
            </p:nvSpPr>
            <p:spPr>
              <a:xfrm>
                <a:off x="3357500" y="1686913"/>
                <a:ext cx="424725" cy="319700"/>
              </a:xfrm>
              <a:custGeom>
                <a:rect b="b" l="l" r="r" t="t"/>
                <a:pathLst>
                  <a:path extrusionOk="0" h="12788" w="16989">
                    <a:moveTo>
                      <a:pt x="6270" y="1"/>
                    </a:moveTo>
                    <a:cubicBezTo>
                      <a:pt x="6253" y="12"/>
                      <a:pt x="6232" y="21"/>
                      <a:pt x="6215" y="33"/>
                    </a:cubicBezTo>
                    <a:lnTo>
                      <a:pt x="6213" y="33"/>
                    </a:lnTo>
                    <a:cubicBezTo>
                      <a:pt x="128" y="3545"/>
                      <a:pt x="0" y="9202"/>
                      <a:pt x="5839" y="12788"/>
                    </a:cubicBezTo>
                    <a:lnTo>
                      <a:pt x="16988" y="6266"/>
                    </a:lnTo>
                    <a:lnTo>
                      <a:pt x="6270" y="1"/>
                    </a:lnTo>
                    <a:close/>
                  </a:path>
                </a:pathLst>
              </a:custGeom>
              <a:gradFill>
                <a:gsLst>
                  <a:gs pos="0">
                    <a:schemeClr val="accent1"/>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0" name="Google Shape;960;p39"/>
            <p:cNvGrpSpPr/>
            <p:nvPr/>
          </p:nvGrpSpPr>
          <p:grpSpPr>
            <a:xfrm>
              <a:off x="3024078" y="2806336"/>
              <a:ext cx="814292" cy="488991"/>
              <a:chOff x="3357500" y="1620888"/>
              <a:chExt cx="867375" cy="457300"/>
            </a:xfrm>
          </p:grpSpPr>
          <p:sp>
            <p:nvSpPr>
              <p:cNvPr id="961" name="Google Shape;961;p39"/>
              <p:cNvSpPr/>
              <p:nvPr/>
            </p:nvSpPr>
            <p:spPr>
              <a:xfrm>
                <a:off x="3782200" y="1681538"/>
                <a:ext cx="442675" cy="329775"/>
              </a:xfrm>
              <a:custGeom>
                <a:rect b="b" l="l" r="r" t="t"/>
                <a:pathLst>
                  <a:path extrusionOk="0" h="13191" w="17707">
                    <a:moveTo>
                      <a:pt x="11091" y="0"/>
                    </a:moveTo>
                    <a:lnTo>
                      <a:pt x="0" y="6481"/>
                    </a:lnTo>
                    <a:lnTo>
                      <a:pt x="11478" y="13191"/>
                    </a:lnTo>
                    <a:cubicBezTo>
                      <a:pt x="11480" y="13189"/>
                      <a:pt x="11486" y="13188"/>
                      <a:pt x="11491" y="13186"/>
                    </a:cubicBezTo>
                    <a:lnTo>
                      <a:pt x="11492" y="13186"/>
                    </a:lnTo>
                    <a:cubicBezTo>
                      <a:pt x="17676" y="9614"/>
                      <a:pt x="17707" y="3820"/>
                      <a:pt x="11561" y="248"/>
                    </a:cubicBezTo>
                    <a:cubicBezTo>
                      <a:pt x="11412" y="159"/>
                      <a:pt x="11246" y="84"/>
                      <a:pt x="11092" y="0"/>
                    </a:cubicBezTo>
                    <a:close/>
                  </a:path>
                </a:pathLst>
              </a:custGeom>
              <a:gradFill>
                <a:gsLst>
                  <a:gs pos="0">
                    <a:schemeClr val="accent1"/>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39"/>
              <p:cNvSpPr/>
              <p:nvPr/>
            </p:nvSpPr>
            <p:spPr>
              <a:xfrm>
                <a:off x="3514225" y="1620888"/>
                <a:ext cx="545300" cy="222675"/>
              </a:xfrm>
              <a:custGeom>
                <a:rect b="b" l="l" r="r" t="t"/>
                <a:pathLst>
                  <a:path extrusionOk="0" h="8907" w="21812">
                    <a:moveTo>
                      <a:pt x="11107" y="0"/>
                    </a:moveTo>
                    <a:cubicBezTo>
                      <a:pt x="7098" y="0"/>
                      <a:pt x="3084" y="880"/>
                      <a:pt x="1" y="2642"/>
                    </a:cubicBezTo>
                    <a:lnTo>
                      <a:pt x="10719" y="8907"/>
                    </a:lnTo>
                    <a:lnTo>
                      <a:pt x="21811" y="2426"/>
                    </a:lnTo>
                    <a:cubicBezTo>
                      <a:pt x="18796" y="810"/>
                      <a:pt x="14953" y="0"/>
                      <a:pt x="11107" y="0"/>
                    </a:cubicBezTo>
                    <a:close/>
                  </a:path>
                </a:pathLst>
              </a:custGeom>
              <a:gradFill>
                <a:gsLst>
                  <a:gs pos="0">
                    <a:schemeClr val="accent1"/>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39"/>
              <p:cNvSpPr/>
              <p:nvPr/>
            </p:nvSpPr>
            <p:spPr>
              <a:xfrm>
                <a:off x="3503475" y="1843538"/>
                <a:ext cx="565700" cy="234650"/>
              </a:xfrm>
              <a:custGeom>
                <a:rect b="b" l="l" r="r" t="t"/>
                <a:pathLst>
                  <a:path extrusionOk="0" h="9386" w="22628">
                    <a:moveTo>
                      <a:pt x="11149" y="1"/>
                    </a:moveTo>
                    <a:lnTo>
                      <a:pt x="0" y="6523"/>
                    </a:lnTo>
                    <a:cubicBezTo>
                      <a:pt x="102" y="6584"/>
                      <a:pt x="199" y="6648"/>
                      <a:pt x="302" y="6706"/>
                    </a:cubicBezTo>
                    <a:cubicBezTo>
                      <a:pt x="3375" y="8492"/>
                      <a:pt x="7412" y="9385"/>
                      <a:pt x="11455" y="9385"/>
                    </a:cubicBezTo>
                    <a:cubicBezTo>
                      <a:pt x="15492" y="9385"/>
                      <a:pt x="19534" y="8494"/>
                      <a:pt x="22627" y="6711"/>
                    </a:cubicBezTo>
                    <a:lnTo>
                      <a:pt x="11149" y="1"/>
                    </a:lnTo>
                    <a:close/>
                  </a:path>
                </a:pathLst>
              </a:custGeom>
              <a:gradFill>
                <a:gsLst>
                  <a:gs pos="0">
                    <a:schemeClr val="accent1"/>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39"/>
              <p:cNvSpPr/>
              <p:nvPr/>
            </p:nvSpPr>
            <p:spPr>
              <a:xfrm>
                <a:off x="3357500" y="1686913"/>
                <a:ext cx="424725" cy="319700"/>
              </a:xfrm>
              <a:custGeom>
                <a:rect b="b" l="l" r="r" t="t"/>
                <a:pathLst>
                  <a:path extrusionOk="0" h="12788" w="16989">
                    <a:moveTo>
                      <a:pt x="6270" y="1"/>
                    </a:moveTo>
                    <a:cubicBezTo>
                      <a:pt x="6253" y="12"/>
                      <a:pt x="6232" y="21"/>
                      <a:pt x="6215" y="33"/>
                    </a:cubicBezTo>
                    <a:lnTo>
                      <a:pt x="6213" y="33"/>
                    </a:lnTo>
                    <a:cubicBezTo>
                      <a:pt x="128" y="3545"/>
                      <a:pt x="0" y="9202"/>
                      <a:pt x="5839" y="12788"/>
                    </a:cubicBezTo>
                    <a:lnTo>
                      <a:pt x="16988" y="6266"/>
                    </a:lnTo>
                    <a:lnTo>
                      <a:pt x="6270" y="1"/>
                    </a:lnTo>
                    <a:close/>
                  </a:path>
                </a:pathLst>
              </a:custGeom>
              <a:gradFill>
                <a:gsLst>
                  <a:gs pos="0">
                    <a:schemeClr val="accent1"/>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5" name="Google Shape;965;p39"/>
            <p:cNvGrpSpPr/>
            <p:nvPr/>
          </p:nvGrpSpPr>
          <p:grpSpPr>
            <a:xfrm>
              <a:off x="4482582" y="1987423"/>
              <a:ext cx="814292" cy="488991"/>
              <a:chOff x="3357500" y="1620888"/>
              <a:chExt cx="867375" cy="457300"/>
            </a:xfrm>
          </p:grpSpPr>
          <p:sp>
            <p:nvSpPr>
              <p:cNvPr id="966" name="Google Shape;966;p39"/>
              <p:cNvSpPr/>
              <p:nvPr/>
            </p:nvSpPr>
            <p:spPr>
              <a:xfrm>
                <a:off x="3782200" y="1681538"/>
                <a:ext cx="442675" cy="329775"/>
              </a:xfrm>
              <a:custGeom>
                <a:rect b="b" l="l" r="r" t="t"/>
                <a:pathLst>
                  <a:path extrusionOk="0" h="13191" w="17707">
                    <a:moveTo>
                      <a:pt x="11091" y="0"/>
                    </a:moveTo>
                    <a:lnTo>
                      <a:pt x="0" y="6481"/>
                    </a:lnTo>
                    <a:lnTo>
                      <a:pt x="11478" y="13191"/>
                    </a:lnTo>
                    <a:cubicBezTo>
                      <a:pt x="11480" y="13189"/>
                      <a:pt x="11486" y="13188"/>
                      <a:pt x="11491" y="13186"/>
                    </a:cubicBezTo>
                    <a:lnTo>
                      <a:pt x="11492" y="13186"/>
                    </a:lnTo>
                    <a:cubicBezTo>
                      <a:pt x="17676" y="9614"/>
                      <a:pt x="17707" y="3820"/>
                      <a:pt x="11561" y="248"/>
                    </a:cubicBezTo>
                    <a:cubicBezTo>
                      <a:pt x="11412" y="159"/>
                      <a:pt x="11246" y="84"/>
                      <a:pt x="11092" y="0"/>
                    </a:cubicBezTo>
                    <a:close/>
                  </a:path>
                </a:pathLst>
              </a:custGeom>
              <a:gradFill>
                <a:gsLst>
                  <a:gs pos="0">
                    <a:schemeClr val="accent1"/>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39"/>
              <p:cNvSpPr/>
              <p:nvPr/>
            </p:nvSpPr>
            <p:spPr>
              <a:xfrm>
                <a:off x="3514225" y="1620888"/>
                <a:ext cx="545300" cy="222675"/>
              </a:xfrm>
              <a:custGeom>
                <a:rect b="b" l="l" r="r" t="t"/>
                <a:pathLst>
                  <a:path extrusionOk="0" h="8907" w="21812">
                    <a:moveTo>
                      <a:pt x="11107" y="0"/>
                    </a:moveTo>
                    <a:cubicBezTo>
                      <a:pt x="7098" y="0"/>
                      <a:pt x="3084" y="880"/>
                      <a:pt x="1" y="2642"/>
                    </a:cubicBezTo>
                    <a:lnTo>
                      <a:pt x="10719" y="8907"/>
                    </a:lnTo>
                    <a:lnTo>
                      <a:pt x="21811" y="2426"/>
                    </a:lnTo>
                    <a:cubicBezTo>
                      <a:pt x="18796" y="810"/>
                      <a:pt x="14953" y="0"/>
                      <a:pt x="11107" y="0"/>
                    </a:cubicBezTo>
                    <a:close/>
                  </a:path>
                </a:pathLst>
              </a:custGeom>
              <a:gradFill>
                <a:gsLst>
                  <a:gs pos="0">
                    <a:schemeClr val="accent1"/>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39"/>
              <p:cNvSpPr/>
              <p:nvPr/>
            </p:nvSpPr>
            <p:spPr>
              <a:xfrm>
                <a:off x="3503475" y="1843538"/>
                <a:ext cx="565700" cy="234650"/>
              </a:xfrm>
              <a:custGeom>
                <a:rect b="b" l="l" r="r" t="t"/>
                <a:pathLst>
                  <a:path extrusionOk="0" h="9386" w="22628">
                    <a:moveTo>
                      <a:pt x="11149" y="1"/>
                    </a:moveTo>
                    <a:lnTo>
                      <a:pt x="0" y="6523"/>
                    </a:lnTo>
                    <a:cubicBezTo>
                      <a:pt x="102" y="6584"/>
                      <a:pt x="199" y="6648"/>
                      <a:pt x="302" y="6706"/>
                    </a:cubicBezTo>
                    <a:cubicBezTo>
                      <a:pt x="3375" y="8492"/>
                      <a:pt x="7412" y="9385"/>
                      <a:pt x="11455" y="9385"/>
                    </a:cubicBezTo>
                    <a:cubicBezTo>
                      <a:pt x="15492" y="9385"/>
                      <a:pt x="19534" y="8494"/>
                      <a:pt x="22627" y="6711"/>
                    </a:cubicBezTo>
                    <a:lnTo>
                      <a:pt x="11149" y="1"/>
                    </a:lnTo>
                    <a:close/>
                  </a:path>
                </a:pathLst>
              </a:custGeom>
              <a:gradFill>
                <a:gsLst>
                  <a:gs pos="0">
                    <a:schemeClr val="accent1"/>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39"/>
              <p:cNvSpPr/>
              <p:nvPr/>
            </p:nvSpPr>
            <p:spPr>
              <a:xfrm>
                <a:off x="3357500" y="1686913"/>
                <a:ext cx="424725" cy="319700"/>
              </a:xfrm>
              <a:custGeom>
                <a:rect b="b" l="l" r="r" t="t"/>
                <a:pathLst>
                  <a:path extrusionOk="0" h="12788" w="16989">
                    <a:moveTo>
                      <a:pt x="6270" y="1"/>
                    </a:moveTo>
                    <a:cubicBezTo>
                      <a:pt x="6253" y="12"/>
                      <a:pt x="6232" y="21"/>
                      <a:pt x="6215" y="33"/>
                    </a:cubicBezTo>
                    <a:lnTo>
                      <a:pt x="6213" y="33"/>
                    </a:lnTo>
                    <a:cubicBezTo>
                      <a:pt x="128" y="3545"/>
                      <a:pt x="0" y="9202"/>
                      <a:pt x="5839" y="12788"/>
                    </a:cubicBezTo>
                    <a:lnTo>
                      <a:pt x="16988" y="6266"/>
                    </a:lnTo>
                    <a:lnTo>
                      <a:pt x="6270" y="1"/>
                    </a:lnTo>
                    <a:close/>
                  </a:path>
                </a:pathLst>
              </a:custGeom>
              <a:gradFill>
                <a:gsLst>
                  <a:gs pos="0">
                    <a:schemeClr val="accent1"/>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0" name="Google Shape;970;p39"/>
            <p:cNvGrpSpPr/>
            <p:nvPr/>
          </p:nvGrpSpPr>
          <p:grpSpPr>
            <a:xfrm>
              <a:off x="5311667" y="2439653"/>
              <a:ext cx="814292" cy="488991"/>
              <a:chOff x="3357500" y="1620888"/>
              <a:chExt cx="867375" cy="457300"/>
            </a:xfrm>
          </p:grpSpPr>
          <p:sp>
            <p:nvSpPr>
              <p:cNvPr id="971" name="Google Shape;971;p39"/>
              <p:cNvSpPr/>
              <p:nvPr/>
            </p:nvSpPr>
            <p:spPr>
              <a:xfrm>
                <a:off x="3782200" y="1681538"/>
                <a:ext cx="442675" cy="329775"/>
              </a:xfrm>
              <a:custGeom>
                <a:rect b="b" l="l" r="r" t="t"/>
                <a:pathLst>
                  <a:path extrusionOk="0" h="13191" w="17707">
                    <a:moveTo>
                      <a:pt x="11091" y="0"/>
                    </a:moveTo>
                    <a:lnTo>
                      <a:pt x="0" y="6481"/>
                    </a:lnTo>
                    <a:lnTo>
                      <a:pt x="11478" y="13191"/>
                    </a:lnTo>
                    <a:cubicBezTo>
                      <a:pt x="11480" y="13189"/>
                      <a:pt x="11486" y="13188"/>
                      <a:pt x="11491" y="13186"/>
                    </a:cubicBezTo>
                    <a:lnTo>
                      <a:pt x="11492" y="13186"/>
                    </a:lnTo>
                    <a:cubicBezTo>
                      <a:pt x="17676" y="9614"/>
                      <a:pt x="17707" y="3820"/>
                      <a:pt x="11561" y="248"/>
                    </a:cubicBezTo>
                    <a:cubicBezTo>
                      <a:pt x="11412" y="159"/>
                      <a:pt x="11246" y="84"/>
                      <a:pt x="11092" y="0"/>
                    </a:cubicBezTo>
                    <a:close/>
                  </a:path>
                </a:pathLst>
              </a:custGeom>
              <a:gradFill>
                <a:gsLst>
                  <a:gs pos="0">
                    <a:schemeClr val="accent1"/>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39"/>
              <p:cNvSpPr/>
              <p:nvPr/>
            </p:nvSpPr>
            <p:spPr>
              <a:xfrm>
                <a:off x="3514225" y="1620888"/>
                <a:ext cx="545300" cy="222675"/>
              </a:xfrm>
              <a:custGeom>
                <a:rect b="b" l="l" r="r" t="t"/>
                <a:pathLst>
                  <a:path extrusionOk="0" h="8907" w="21812">
                    <a:moveTo>
                      <a:pt x="11107" y="0"/>
                    </a:moveTo>
                    <a:cubicBezTo>
                      <a:pt x="7098" y="0"/>
                      <a:pt x="3084" y="880"/>
                      <a:pt x="1" y="2642"/>
                    </a:cubicBezTo>
                    <a:lnTo>
                      <a:pt x="10719" y="8907"/>
                    </a:lnTo>
                    <a:lnTo>
                      <a:pt x="21811" y="2426"/>
                    </a:lnTo>
                    <a:cubicBezTo>
                      <a:pt x="18796" y="810"/>
                      <a:pt x="14953" y="0"/>
                      <a:pt x="11107" y="0"/>
                    </a:cubicBezTo>
                    <a:close/>
                  </a:path>
                </a:pathLst>
              </a:custGeom>
              <a:gradFill>
                <a:gsLst>
                  <a:gs pos="0">
                    <a:schemeClr val="accent1"/>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39"/>
              <p:cNvSpPr/>
              <p:nvPr/>
            </p:nvSpPr>
            <p:spPr>
              <a:xfrm>
                <a:off x="3503475" y="1843538"/>
                <a:ext cx="565700" cy="234650"/>
              </a:xfrm>
              <a:custGeom>
                <a:rect b="b" l="l" r="r" t="t"/>
                <a:pathLst>
                  <a:path extrusionOk="0" h="9386" w="22628">
                    <a:moveTo>
                      <a:pt x="11149" y="1"/>
                    </a:moveTo>
                    <a:lnTo>
                      <a:pt x="0" y="6523"/>
                    </a:lnTo>
                    <a:cubicBezTo>
                      <a:pt x="102" y="6584"/>
                      <a:pt x="199" y="6648"/>
                      <a:pt x="302" y="6706"/>
                    </a:cubicBezTo>
                    <a:cubicBezTo>
                      <a:pt x="3375" y="8492"/>
                      <a:pt x="7412" y="9385"/>
                      <a:pt x="11455" y="9385"/>
                    </a:cubicBezTo>
                    <a:cubicBezTo>
                      <a:pt x="15492" y="9385"/>
                      <a:pt x="19534" y="8494"/>
                      <a:pt x="22627" y="6711"/>
                    </a:cubicBezTo>
                    <a:lnTo>
                      <a:pt x="11149" y="1"/>
                    </a:lnTo>
                    <a:close/>
                  </a:path>
                </a:pathLst>
              </a:custGeom>
              <a:gradFill>
                <a:gsLst>
                  <a:gs pos="0">
                    <a:schemeClr val="accent1"/>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39"/>
              <p:cNvSpPr/>
              <p:nvPr/>
            </p:nvSpPr>
            <p:spPr>
              <a:xfrm>
                <a:off x="3357500" y="1686913"/>
                <a:ext cx="424725" cy="319700"/>
              </a:xfrm>
              <a:custGeom>
                <a:rect b="b" l="l" r="r" t="t"/>
                <a:pathLst>
                  <a:path extrusionOk="0" h="12788" w="16989">
                    <a:moveTo>
                      <a:pt x="6270" y="1"/>
                    </a:moveTo>
                    <a:cubicBezTo>
                      <a:pt x="6253" y="12"/>
                      <a:pt x="6232" y="21"/>
                      <a:pt x="6215" y="33"/>
                    </a:cubicBezTo>
                    <a:lnTo>
                      <a:pt x="6213" y="33"/>
                    </a:lnTo>
                    <a:cubicBezTo>
                      <a:pt x="128" y="3545"/>
                      <a:pt x="0" y="9202"/>
                      <a:pt x="5839" y="12788"/>
                    </a:cubicBezTo>
                    <a:lnTo>
                      <a:pt x="16988" y="6266"/>
                    </a:lnTo>
                    <a:lnTo>
                      <a:pt x="6270" y="1"/>
                    </a:lnTo>
                    <a:close/>
                  </a:path>
                </a:pathLst>
              </a:custGeom>
              <a:gradFill>
                <a:gsLst>
                  <a:gs pos="0">
                    <a:schemeClr val="accent1"/>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975" name="Google Shape;975;p39"/>
          <p:cNvGrpSpPr/>
          <p:nvPr/>
        </p:nvGrpSpPr>
        <p:grpSpPr>
          <a:xfrm>
            <a:off x="6012763" y="3797743"/>
            <a:ext cx="538155" cy="568125"/>
            <a:chOff x="-3171395" y="736983"/>
            <a:chExt cx="1712232" cy="1807587"/>
          </a:xfrm>
        </p:grpSpPr>
        <p:grpSp>
          <p:nvGrpSpPr>
            <p:cNvPr id="976" name="Google Shape;976;p39"/>
            <p:cNvGrpSpPr/>
            <p:nvPr/>
          </p:nvGrpSpPr>
          <p:grpSpPr>
            <a:xfrm>
              <a:off x="-3128356" y="827596"/>
              <a:ext cx="1626149" cy="1626342"/>
              <a:chOff x="-4570025" y="-195475"/>
              <a:chExt cx="1932900" cy="1932900"/>
            </a:xfrm>
          </p:grpSpPr>
          <p:sp>
            <p:nvSpPr>
              <p:cNvPr id="977" name="Google Shape;977;p39"/>
              <p:cNvSpPr/>
              <p:nvPr/>
            </p:nvSpPr>
            <p:spPr>
              <a:xfrm>
                <a:off x="-4260385" y="114186"/>
                <a:ext cx="1313700" cy="1313700"/>
              </a:xfrm>
              <a:prstGeom prst="mathPlus">
                <a:avLst>
                  <a:gd fmla="val 5816" name="adj1"/>
                </a:avLst>
              </a:pr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39"/>
              <p:cNvSpPr/>
              <p:nvPr/>
            </p:nvSpPr>
            <p:spPr>
              <a:xfrm>
                <a:off x="-4570025" y="-195475"/>
                <a:ext cx="1932900" cy="1932900"/>
              </a:xfrm>
              <a:prstGeom prst="donut">
                <a:avLst>
                  <a:gd fmla="val 4017" name="adj"/>
                </a:avLst>
              </a:pr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9" name="Google Shape;979;p39"/>
            <p:cNvGrpSpPr/>
            <p:nvPr/>
          </p:nvGrpSpPr>
          <p:grpSpPr>
            <a:xfrm>
              <a:off x="-3171395" y="736983"/>
              <a:ext cx="1712232" cy="1807587"/>
              <a:chOff x="-1141405" y="2245329"/>
              <a:chExt cx="336848" cy="355600"/>
            </a:xfrm>
          </p:grpSpPr>
          <p:sp>
            <p:nvSpPr>
              <p:cNvPr id="980" name="Google Shape;980;p39"/>
              <p:cNvSpPr/>
              <p:nvPr/>
            </p:nvSpPr>
            <p:spPr>
              <a:xfrm>
                <a:off x="-1139686" y="2245329"/>
                <a:ext cx="44780" cy="45688"/>
              </a:xfrm>
              <a:custGeom>
                <a:rect b="b" l="l" r="r" t="t"/>
                <a:pathLst>
                  <a:path extrusionOk="0" h="498" w="860">
                    <a:moveTo>
                      <a:pt x="1" y="1"/>
                    </a:moveTo>
                    <a:lnTo>
                      <a:pt x="172" y="498"/>
                    </a:lnTo>
                    <a:lnTo>
                      <a:pt x="859" y="98"/>
                    </a:lnTo>
                    <a:lnTo>
                      <a:pt x="1" y="1"/>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39"/>
              <p:cNvSpPr/>
              <p:nvPr/>
            </p:nvSpPr>
            <p:spPr>
              <a:xfrm>
                <a:off x="-849337" y="2553865"/>
                <a:ext cx="44780" cy="45688"/>
              </a:xfrm>
              <a:custGeom>
                <a:rect b="b" l="l" r="r" t="t"/>
                <a:pathLst>
                  <a:path extrusionOk="0" h="498" w="860">
                    <a:moveTo>
                      <a:pt x="688" y="0"/>
                    </a:moveTo>
                    <a:lnTo>
                      <a:pt x="1" y="400"/>
                    </a:lnTo>
                    <a:lnTo>
                      <a:pt x="859" y="497"/>
                    </a:lnTo>
                    <a:lnTo>
                      <a:pt x="688" y="0"/>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39"/>
              <p:cNvSpPr/>
              <p:nvPr/>
            </p:nvSpPr>
            <p:spPr>
              <a:xfrm>
                <a:off x="-861730" y="2245329"/>
                <a:ext cx="44676" cy="45688"/>
              </a:xfrm>
              <a:custGeom>
                <a:rect b="b" l="l" r="r" t="t"/>
                <a:pathLst>
                  <a:path extrusionOk="0" h="498" w="858">
                    <a:moveTo>
                      <a:pt x="857" y="1"/>
                    </a:moveTo>
                    <a:lnTo>
                      <a:pt x="0" y="98"/>
                    </a:lnTo>
                    <a:lnTo>
                      <a:pt x="693" y="498"/>
                    </a:lnTo>
                    <a:lnTo>
                      <a:pt x="857" y="1"/>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39"/>
              <p:cNvSpPr/>
              <p:nvPr/>
            </p:nvSpPr>
            <p:spPr>
              <a:xfrm>
                <a:off x="-1141405" y="2555241"/>
                <a:ext cx="44728" cy="45688"/>
              </a:xfrm>
              <a:custGeom>
                <a:rect b="b" l="l" r="r" t="t"/>
                <a:pathLst>
                  <a:path extrusionOk="0" h="498" w="859">
                    <a:moveTo>
                      <a:pt x="166" y="1"/>
                    </a:moveTo>
                    <a:lnTo>
                      <a:pt x="0" y="498"/>
                    </a:lnTo>
                    <a:lnTo>
                      <a:pt x="0" y="498"/>
                    </a:lnTo>
                    <a:lnTo>
                      <a:pt x="858" y="401"/>
                    </a:lnTo>
                    <a:lnTo>
                      <a:pt x="166" y="1"/>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984" name="Google Shape;984;p39"/>
          <p:cNvGrpSpPr/>
          <p:nvPr/>
        </p:nvGrpSpPr>
        <p:grpSpPr>
          <a:xfrm>
            <a:off x="6268263" y="2960175"/>
            <a:ext cx="757976" cy="672190"/>
            <a:chOff x="7464925" y="-1654250"/>
            <a:chExt cx="757976" cy="672190"/>
          </a:xfrm>
        </p:grpSpPr>
        <p:sp>
          <p:nvSpPr>
            <p:cNvPr id="985" name="Google Shape;985;p39"/>
            <p:cNvSpPr/>
            <p:nvPr/>
          </p:nvSpPr>
          <p:spPr>
            <a:xfrm>
              <a:off x="7464925" y="-1654250"/>
              <a:ext cx="757976" cy="672190"/>
            </a:xfrm>
            <a:custGeom>
              <a:rect b="b" l="l" r="r" t="t"/>
              <a:pathLst>
                <a:path extrusionOk="0" h="17973" w="34170">
                  <a:moveTo>
                    <a:pt x="17084" y="1"/>
                  </a:moveTo>
                  <a:cubicBezTo>
                    <a:pt x="13103" y="1"/>
                    <a:pt x="9123" y="878"/>
                    <a:pt x="6081" y="2633"/>
                  </a:cubicBezTo>
                  <a:cubicBezTo>
                    <a:pt x="1" y="6145"/>
                    <a:pt x="1" y="11827"/>
                    <a:pt x="6081" y="15339"/>
                  </a:cubicBezTo>
                  <a:cubicBezTo>
                    <a:pt x="9123" y="17095"/>
                    <a:pt x="13103" y="17973"/>
                    <a:pt x="17084" y="17973"/>
                  </a:cubicBezTo>
                  <a:cubicBezTo>
                    <a:pt x="21065" y="17973"/>
                    <a:pt x="25046" y="17095"/>
                    <a:pt x="28087" y="15339"/>
                  </a:cubicBezTo>
                  <a:cubicBezTo>
                    <a:pt x="34169" y="11827"/>
                    <a:pt x="34169" y="6145"/>
                    <a:pt x="28087" y="2633"/>
                  </a:cubicBezTo>
                  <a:cubicBezTo>
                    <a:pt x="25046" y="878"/>
                    <a:pt x="21065" y="1"/>
                    <a:pt x="17084" y="1"/>
                  </a:cubicBezTo>
                  <a:close/>
                </a:path>
              </a:pathLst>
            </a:custGeom>
            <a:gradFill>
              <a:gsLst>
                <a:gs pos="0">
                  <a:schemeClr val="accent6"/>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39"/>
            <p:cNvSpPr/>
            <p:nvPr/>
          </p:nvSpPr>
          <p:spPr>
            <a:xfrm>
              <a:off x="7498685" y="-1654213"/>
              <a:ext cx="690430" cy="672078"/>
            </a:xfrm>
            <a:custGeom>
              <a:rect b="b" l="l" r="r" t="t"/>
              <a:pathLst>
                <a:path extrusionOk="0" h="17970" w="31125">
                  <a:moveTo>
                    <a:pt x="15604" y="0"/>
                  </a:moveTo>
                  <a:lnTo>
                    <a:pt x="15604" y="8928"/>
                  </a:lnTo>
                  <a:lnTo>
                    <a:pt x="26534" y="2617"/>
                  </a:lnTo>
                  <a:cubicBezTo>
                    <a:pt x="23509" y="879"/>
                    <a:pt x="19559" y="6"/>
                    <a:pt x="15604" y="0"/>
                  </a:cubicBezTo>
                  <a:close/>
                  <a:moveTo>
                    <a:pt x="4532" y="2651"/>
                  </a:moveTo>
                  <a:cubicBezTo>
                    <a:pt x="1522" y="4398"/>
                    <a:pt x="11" y="6678"/>
                    <a:pt x="0" y="8962"/>
                  </a:cubicBezTo>
                  <a:lnTo>
                    <a:pt x="15464" y="8962"/>
                  </a:lnTo>
                  <a:lnTo>
                    <a:pt x="4532" y="2651"/>
                  </a:lnTo>
                  <a:close/>
                  <a:moveTo>
                    <a:pt x="15661" y="9008"/>
                  </a:moveTo>
                  <a:lnTo>
                    <a:pt x="26593" y="15319"/>
                  </a:lnTo>
                  <a:cubicBezTo>
                    <a:pt x="29603" y="13572"/>
                    <a:pt x="31114" y="11292"/>
                    <a:pt x="31124" y="9008"/>
                  </a:cubicBezTo>
                  <a:close/>
                  <a:moveTo>
                    <a:pt x="15521" y="9042"/>
                  </a:moveTo>
                  <a:lnTo>
                    <a:pt x="4590" y="15353"/>
                  </a:lnTo>
                  <a:cubicBezTo>
                    <a:pt x="7616" y="17091"/>
                    <a:pt x="11566" y="17963"/>
                    <a:pt x="15521" y="17970"/>
                  </a:cubicBezTo>
                  <a:lnTo>
                    <a:pt x="15521" y="9042"/>
                  </a:lnTo>
                  <a:close/>
                </a:path>
              </a:pathLst>
            </a:custGeom>
            <a:gradFill>
              <a:gsLst>
                <a:gs pos="0">
                  <a:schemeClr val="accent5"/>
                </a:gs>
                <a:gs pos="100000">
                  <a:schemeClr val="lt1"/>
                </a:gs>
                <a:gs pos="100000">
                  <a:schemeClr val="accent6"/>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0" name="Shape 990"/>
        <p:cNvGrpSpPr/>
        <p:nvPr/>
      </p:nvGrpSpPr>
      <p:grpSpPr>
        <a:xfrm>
          <a:off x="0" y="0"/>
          <a:ext cx="0" cy="0"/>
          <a:chOff x="0" y="0"/>
          <a:chExt cx="0" cy="0"/>
        </a:xfrm>
      </p:grpSpPr>
      <p:pic>
        <p:nvPicPr>
          <p:cNvPr id="991" name="Google Shape;991;p40"/>
          <p:cNvPicPr preferRelativeResize="0"/>
          <p:nvPr>
            <p:ph idx="2" type="pic"/>
          </p:nvPr>
        </p:nvPicPr>
        <p:blipFill rotWithShape="1">
          <a:blip r:embed="rId3">
            <a:alphaModFix/>
          </a:blip>
          <a:srcRect b="7584" l="0" r="0" t="7576"/>
          <a:stretch/>
        </p:blipFill>
        <p:spPr>
          <a:xfrm>
            <a:off x="-21750" y="-26550"/>
            <a:ext cx="9187502" cy="5196600"/>
          </a:xfrm>
          <a:prstGeom prst="rect">
            <a:avLst/>
          </a:prstGeom>
        </p:spPr>
      </p:pic>
      <p:sp>
        <p:nvSpPr>
          <p:cNvPr id="992" name="Google Shape;992;p40"/>
          <p:cNvSpPr txBox="1"/>
          <p:nvPr>
            <p:ph type="title"/>
          </p:nvPr>
        </p:nvSpPr>
        <p:spPr>
          <a:xfrm>
            <a:off x="720000" y="3292100"/>
            <a:ext cx="3976800" cy="109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"On the field, the situation was still chaotic, with authorities trying to evacuate people from the most affected areas, without electricity and</a:t>
            </a:r>
            <a:endParaRPr sz="1200"/>
          </a:p>
          <a:p>
            <a:pPr indent="0" lvl="0" marL="0" rtl="0" algn="l">
              <a:spcBef>
                <a:spcPts val="0"/>
              </a:spcBef>
              <a:spcAft>
                <a:spcPts val="0"/>
              </a:spcAft>
              <a:buNone/>
            </a:pPr>
            <a:r>
              <a:rPr lang="en" sz="1200"/>
              <a:t>with the complete disruption of the telecommunications network.”</a:t>
            </a:r>
            <a:endParaRPr sz="1200"/>
          </a:p>
          <a:p>
            <a:pPr indent="0" lvl="0" marL="0" rtl="0" algn="l">
              <a:spcBef>
                <a:spcPts val="0"/>
              </a:spcBef>
              <a:spcAft>
                <a:spcPts val="0"/>
              </a:spcAft>
              <a:buNone/>
            </a:pPr>
            <a:r>
              <a:t/>
            </a:r>
            <a:endParaRPr sz="1200"/>
          </a:p>
        </p:txBody>
      </p:sp>
      <p:grpSp>
        <p:nvGrpSpPr>
          <p:cNvPr id="993" name="Google Shape;993;p40"/>
          <p:cNvGrpSpPr/>
          <p:nvPr/>
        </p:nvGrpSpPr>
        <p:grpSpPr>
          <a:xfrm>
            <a:off x="175025" y="244675"/>
            <a:ext cx="8793900" cy="4642975"/>
            <a:chOff x="175025" y="244675"/>
            <a:chExt cx="8793900" cy="4642975"/>
          </a:xfrm>
        </p:grpSpPr>
        <p:cxnSp>
          <p:nvCxnSpPr>
            <p:cNvPr id="994" name="Google Shape;994;p40"/>
            <p:cNvCxnSpPr/>
            <p:nvPr/>
          </p:nvCxnSpPr>
          <p:spPr>
            <a:xfrm>
              <a:off x="175025" y="244675"/>
              <a:ext cx="8793900" cy="0"/>
            </a:xfrm>
            <a:prstGeom prst="straightConnector1">
              <a:avLst/>
            </a:prstGeom>
            <a:noFill/>
            <a:ln cap="flat" cmpd="sng" w="9525">
              <a:solidFill>
                <a:schemeClr val="dk1"/>
              </a:solidFill>
              <a:prstDash val="solid"/>
              <a:round/>
              <a:headEnd len="med" w="med" type="none"/>
              <a:tailEnd len="med" w="med" type="none"/>
            </a:ln>
          </p:spPr>
        </p:cxnSp>
        <p:cxnSp>
          <p:nvCxnSpPr>
            <p:cNvPr id="995" name="Google Shape;995;p40"/>
            <p:cNvCxnSpPr/>
            <p:nvPr/>
          </p:nvCxnSpPr>
          <p:spPr>
            <a:xfrm>
              <a:off x="175025" y="4887650"/>
              <a:ext cx="8793900" cy="0"/>
            </a:xfrm>
            <a:prstGeom prst="straightConnector1">
              <a:avLst/>
            </a:prstGeom>
            <a:noFill/>
            <a:ln cap="flat" cmpd="sng" w="9525">
              <a:solidFill>
                <a:schemeClr val="dk1"/>
              </a:solidFill>
              <a:prstDash val="solid"/>
              <a:round/>
              <a:headEnd len="med" w="med" type="none"/>
              <a:tailEnd len="med" w="med" type="none"/>
            </a:ln>
          </p:spPr>
        </p:cxnSp>
      </p:grpSp>
      <p:sp>
        <p:nvSpPr>
          <p:cNvPr id="996" name="Google Shape;996;p40"/>
          <p:cNvSpPr txBox="1"/>
          <p:nvPr/>
        </p:nvSpPr>
        <p:spPr>
          <a:xfrm>
            <a:off x="633300" y="4388300"/>
            <a:ext cx="5940900" cy="215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sz="1000">
                <a:highlight>
                  <a:schemeClr val="lt1"/>
                </a:highlight>
                <a:latin typeface="Outfit"/>
                <a:ea typeface="Outfit"/>
                <a:cs typeface="Outfit"/>
                <a:sym typeface="Outfit"/>
              </a:rPr>
              <a:t>"Incêndios no </a:t>
            </a:r>
            <a:r>
              <a:rPr lang="en" sz="1000">
                <a:highlight>
                  <a:schemeClr val="lt1"/>
                </a:highlight>
                <a:latin typeface="Outfit"/>
                <a:ea typeface="Outfit"/>
                <a:cs typeface="Outfit"/>
                <a:sym typeface="Outfit"/>
              </a:rPr>
              <a:t>Havai</a:t>
            </a:r>
            <a:r>
              <a:rPr lang="en" sz="1000">
                <a:highlight>
                  <a:schemeClr val="lt1"/>
                </a:highlight>
                <a:latin typeface="Outfit"/>
                <a:ea typeface="Outfit"/>
                <a:cs typeface="Outfit"/>
                <a:sym typeface="Outfit"/>
              </a:rPr>
              <a:t>: 'Não tínhamos como contactar o mundo exterior'", SIC Notícias, 10 August 2023. Translated by Miguel Vila.</a:t>
            </a:r>
            <a:endParaRPr sz="1000">
              <a:highlight>
                <a:schemeClr val="lt1"/>
              </a:highlight>
              <a:latin typeface="Outfit"/>
              <a:ea typeface="Outfit"/>
              <a:cs typeface="Outfit"/>
              <a:sym typeface="Outfit"/>
            </a:endParaRPr>
          </a:p>
          <a:p>
            <a:pPr indent="0" lvl="0" marL="0" rtl="0" algn="l">
              <a:spcBef>
                <a:spcPts val="1200"/>
              </a:spcBef>
              <a:spcAft>
                <a:spcPts val="0"/>
              </a:spcAft>
              <a:buNone/>
            </a:pPr>
            <a:r>
              <a:t/>
            </a:r>
            <a:endParaRPr sz="1000">
              <a:highlight>
                <a:schemeClr val="lt1"/>
              </a:highlight>
              <a:latin typeface="Outfit"/>
              <a:ea typeface="Outfit"/>
              <a:cs typeface="Outfit"/>
              <a:sym typeface="Outfi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00" name="Shape 1000"/>
        <p:cNvGrpSpPr/>
        <p:nvPr/>
      </p:nvGrpSpPr>
      <p:grpSpPr>
        <a:xfrm>
          <a:off x="0" y="0"/>
          <a:ext cx="0" cy="0"/>
          <a:chOff x="0" y="0"/>
          <a:chExt cx="0" cy="0"/>
        </a:xfrm>
      </p:grpSpPr>
      <p:grpSp>
        <p:nvGrpSpPr>
          <p:cNvPr id="1001" name="Google Shape;1001;p41"/>
          <p:cNvGrpSpPr/>
          <p:nvPr/>
        </p:nvGrpSpPr>
        <p:grpSpPr>
          <a:xfrm>
            <a:off x="175025" y="244675"/>
            <a:ext cx="8793900" cy="4642975"/>
            <a:chOff x="175025" y="244675"/>
            <a:chExt cx="8793900" cy="4642975"/>
          </a:xfrm>
        </p:grpSpPr>
        <p:cxnSp>
          <p:nvCxnSpPr>
            <p:cNvPr id="1002" name="Google Shape;1002;p41"/>
            <p:cNvCxnSpPr/>
            <p:nvPr/>
          </p:nvCxnSpPr>
          <p:spPr>
            <a:xfrm>
              <a:off x="175025" y="244675"/>
              <a:ext cx="8793900" cy="0"/>
            </a:xfrm>
            <a:prstGeom prst="straightConnector1">
              <a:avLst/>
            </a:prstGeom>
            <a:noFill/>
            <a:ln cap="flat" cmpd="sng" w="9525">
              <a:solidFill>
                <a:schemeClr val="dk1"/>
              </a:solidFill>
              <a:prstDash val="solid"/>
              <a:round/>
              <a:headEnd len="med" w="med" type="none"/>
              <a:tailEnd len="med" w="med" type="none"/>
            </a:ln>
          </p:spPr>
        </p:cxnSp>
        <p:cxnSp>
          <p:nvCxnSpPr>
            <p:cNvPr id="1003" name="Google Shape;1003;p41"/>
            <p:cNvCxnSpPr/>
            <p:nvPr/>
          </p:nvCxnSpPr>
          <p:spPr>
            <a:xfrm>
              <a:off x="175025" y="4887650"/>
              <a:ext cx="8793900" cy="0"/>
            </a:xfrm>
            <a:prstGeom prst="straightConnector1">
              <a:avLst/>
            </a:prstGeom>
            <a:noFill/>
            <a:ln cap="flat" cmpd="sng" w="9525">
              <a:solidFill>
                <a:schemeClr val="dk1"/>
              </a:solidFill>
              <a:prstDash val="solid"/>
              <a:round/>
              <a:headEnd len="med" w="med" type="none"/>
              <a:tailEnd len="med" w="med" type="none"/>
            </a:ln>
          </p:spPr>
        </p:cxnSp>
      </p:grpSp>
      <p:sp>
        <p:nvSpPr>
          <p:cNvPr id="1004" name="Google Shape;1004;p41"/>
          <p:cNvSpPr txBox="1"/>
          <p:nvPr/>
        </p:nvSpPr>
        <p:spPr>
          <a:xfrm>
            <a:off x="2571525" y="4388300"/>
            <a:ext cx="5940900" cy="6462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None/>
            </a:pPr>
            <a:r>
              <a:rPr lang="en" sz="1000">
                <a:highlight>
                  <a:schemeClr val="lt1"/>
                </a:highlight>
                <a:latin typeface="Outfit"/>
                <a:ea typeface="Outfit"/>
                <a:cs typeface="Outfit"/>
                <a:sym typeface="Outfit"/>
              </a:rPr>
              <a:t>"Destruição impede saber situação da área do epicentro de terremoto do Nepal", UOL, 26 April 2015.</a:t>
            </a:r>
            <a:endParaRPr sz="1000">
              <a:highlight>
                <a:schemeClr val="lt1"/>
              </a:highlight>
              <a:latin typeface="Outfit"/>
              <a:ea typeface="Outfit"/>
              <a:cs typeface="Outfit"/>
              <a:sym typeface="Outfit"/>
            </a:endParaRPr>
          </a:p>
          <a:p>
            <a:pPr indent="0" lvl="0" marL="0" rtl="0" algn="r">
              <a:lnSpc>
                <a:spcPct val="100000"/>
              </a:lnSpc>
              <a:spcBef>
                <a:spcPts val="0"/>
              </a:spcBef>
              <a:spcAft>
                <a:spcPts val="0"/>
              </a:spcAft>
              <a:buNone/>
            </a:pPr>
            <a:r>
              <a:rPr lang="en" sz="1000">
                <a:highlight>
                  <a:schemeClr val="lt1"/>
                </a:highlight>
                <a:latin typeface="Outfit"/>
                <a:ea typeface="Outfit"/>
                <a:cs typeface="Outfit"/>
                <a:sym typeface="Outfit"/>
              </a:rPr>
              <a:t>Translated by Miguel Vila.</a:t>
            </a:r>
            <a:endParaRPr sz="1000">
              <a:highlight>
                <a:schemeClr val="lt1"/>
              </a:highlight>
              <a:latin typeface="Outfit"/>
              <a:ea typeface="Outfit"/>
              <a:cs typeface="Outfit"/>
              <a:sym typeface="Outfit"/>
            </a:endParaRPr>
          </a:p>
          <a:p>
            <a:pPr indent="0" lvl="0" marL="0" rtl="0" algn="l">
              <a:lnSpc>
                <a:spcPct val="100000"/>
              </a:lnSpc>
              <a:spcBef>
                <a:spcPts val="1200"/>
              </a:spcBef>
              <a:spcAft>
                <a:spcPts val="1200"/>
              </a:spcAft>
              <a:buNone/>
            </a:pPr>
            <a:r>
              <a:t/>
            </a:r>
            <a:endParaRPr sz="1000">
              <a:highlight>
                <a:schemeClr val="lt1"/>
              </a:highlight>
              <a:latin typeface="Outfit"/>
              <a:ea typeface="Outfit"/>
              <a:cs typeface="Outfit"/>
              <a:sym typeface="Outfit"/>
            </a:endParaRPr>
          </a:p>
        </p:txBody>
      </p:sp>
      <p:sp>
        <p:nvSpPr>
          <p:cNvPr id="1005" name="Google Shape;1005;p41"/>
          <p:cNvSpPr txBox="1"/>
          <p:nvPr>
            <p:ph type="title"/>
          </p:nvPr>
        </p:nvSpPr>
        <p:spPr>
          <a:xfrm>
            <a:off x="4147200" y="3407525"/>
            <a:ext cx="4276800" cy="941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sz="1200"/>
              <a:t>"</a:t>
            </a:r>
            <a:r>
              <a:rPr lang="en" sz="1200"/>
              <a:t>The paths were damaged or blocked by landslides, and communications went down, preventing us from contacting the local branches of the Red Cross for accurate information.”</a:t>
            </a:r>
            <a:endParaRPr sz="1200"/>
          </a:p>
          <a:p>
            <a:pPr indent="0" lvl="0" marL="0" rtl="0" algn="l">
              <a:spcBef>
                <a:spcPts val="0"/>
              </a:spcBef>
              <a:spcAft>
                <a:spcPts val="0"/>
              </a:spcAft>
              <a:buNone/>
            </a:pPr>
            <a:r>
              <a:t/>
            </a:r>
            <a:endParaRPr sz="12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9" name="Shape 1009"/>
        <p:cNvGrpSpPr/>
        <p:nvPr/>
      </p:nvGrpSpPr>
      <p:grpSpPr>
        <a:xfrm>
          <a:off x="0" y="0"/>
          <a:ext cx="0" cy="0"/>
          <a:chOff x="0" y="0"/>
          <a:chExt cx="0" cy="0"/>
        </a:xfrm>
      </p:grpSpPr>
      <p:sp>
        <p:nvSpPr>
          <p:cNvPr id="1010" name="Google Shape;1010;p42"/>
          <p:cNvSpPr txBox="1"/>
          <p:nvPr>
            <p:ph type="title"/>
          </p:nvPr>
        </p:nvSpPr>
        <p:spPr>
          <a:xfrm>
            <a:off x="720000" y="2414400"/>
            <a:ext cx="5404800" cy="84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GOALS</a:t>
            </a:r>
            <a:endParaRPr/>
          </a:p>
        </p:txBody>
      </p:sp>
      <p:sp>
        <p:nvSpPr>
          <p:cNvPr id="1011" name="Google Shape;1011;p42"/>
          <p:cNvSpPr txBox="1"/>
          <p:nvPr>
            <p:ph idx="1" type="subTitle"/>
          </p:nvPr>
        </p:nvSpPr>
        <p:spPr>
          <a:xfrm>
            <a:off x="720000" y="3256200"/>
            <a:ext cx="4032600" cy="47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012" name="Google Shape;1012;p42"/>
          <p:cNvSpPr txBox="1"/>
          <p:nvPr>
            <p:ph idx="2" type="title"/>
          </p:nvPr>
        </p:nvSpPr>
        <p:spPr>
          <a:xfrm>
            <a:off x="720000" y="1489200"/>
            <a:ext cx="17973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1013" name="Google Shape;1013;p42"/>
          <p:cNvSpPr/>
          <p:nvPr/>
        </p:nvSpPr>
        <p:spPr>
          <a:xfrm>
            <a:off x="796601" y="3731700"/>
            <a:ext cx="3775500" cy="215700"/>
          </a:xfrm>
          <a:prstGeom prst="parallelogram">
            <a:avLst>
              <a:gd fmla="val 25000" name="adj"/>
            </a:avLst>
          </a:prstGeom>
          <a:gradFill>
            <a:gsLst>
              <a:gs pos="0">
                <a:schemeClr val="accent1"/>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14" name="Google Shape;1014;p42"/>
          <p:cNvGrpSpPr/>
          <p:nvPr/>
        </p:nvGrpSpPr>
        <p:grpSpPr>
          <a:xfrm>
            <a:off x="6012763" y="3797743"/>
            <a:ext cx="538155" cy="568125"/>
            <a:chOff x="-3171395" y="736983"/>
            <a:chExt cx="1712232" cy="1807587"/>
          </a:xfrm>
        </p:grpSpPr>
        <p:grpSp>
          <p:nvGrpSpPr>
            <p:cNvPr id="1015" name="Google Shape;1015;p42"/>
            <p:cNvGrpSpPr/>
            <p:nvPr/>
          </p:nvGrpSpPr>
          <p:grpSpPr>
            <a:xfrm>
              <a:off x="-3128356" y="827596"/>
              <a:ext cx="1626149" cy="1626342"/>
              <a:chOff x="-4570025" y="-195475"/>
              <a:chExt cx="1932900" cy="1932900"/>
            </a:xfrm>
          </p:grpSpPr>
          <p:sp>
            <p:nvSpPr>
              <p:cNvPr id="1016" name="Google Shape;1016;p42"/>
              <p:cNvSpPr/>
              <p:nvPr/>
            </p:nvSpPr>
            <p:spPr>
              <a:xfrm>
                <a:off x="-4260385" y="114186"/>
                <a:ext cx="1313700" cy="1313700"/>
              </a:xfrm>
              <a:prstGeom prst="mathPlus">
                <a:avLst>
                  <a:gd fmla="val 5816" name="adj1"/>
                </a:avLst>
              </a:pr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42"/>
              <p:cNvSpPr/>
              <p:nvPr/>
            </p:nvSpPr>
            <p:spPr>
              <a:xfrm>
                <a:off x="-4570025" y="-195475"/>
                <a:ext cx="1932900" cy="1932900"/>
              </a:xfrm>
              <a:prstGeom prst="donut">
                <a:avLst>
                  <a:gd fmla="val 4017" name="adj"/>
                </a:avLst>
              </a:pr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8" name="Google Shape;1018;p42"/>
            <p:cNvGrpSpPr/>
            <p:nvPr/>
          </p:nvGrpSpPr>
          <p:grpSpPr>
            <a:xfrm>
              <a:off x="-3171395" y="736983"/>
              <a:ext cx="1712232" cy="1807587"/>
              <a:chOff x="-1141405" y="2245329"/>
              <a:chExt cx="336848" cy="355600"/>
            </a:xfrm>
          </p:grpSpPr>
          <p:sp>
            <p:nvSpPr>
              <p:cNvPr id="1019" name="Google Shape;1019;p42"/>
              <p:cNvSpPr/>
              <p:nvPr/>
            </p:nvSpPr>
            <p:spPr>
              <a:xfrm>
                <a:off x="-1139686" y="2245329"/>
                <a:ext cx="44780" cy="45688"/>
              </a:xfrm>
              <a:custGeom>
                <a:rect b="b" l="l" r="r" t="t"/>
                <a:pathLst>
                  <a:path extrusionOk="0" h="498" w="860">
                    <a:moveTo>
                      <a:pt x="1" y="1"/>
                    </a:moveTo>
                    <a:lnTo>
                      <a:pt x="172" y="498"/>
                    </a:lnTo>
                    <a:lnTo>
                      <a:pt x="859" y="98"/>
                    </a:lnTo>
                    <a:lnTo>
                      <a:pt x="1" y="1"/>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42"/>
              <p:cNvSpPr/>
              <p:nvPr/>
            </p:nvSpPr>
            <p:spPr>
              <a:xfrm>
                <a:off x="-849337" y="2553865"/>
                <a:ext cx="44780" cy="45688"/>
              </a:xfrm>
              <a:custGeom>
                <a:rect b="b" l="l" r="r" t="t"/>
                <a:pathLst>
                  <a:path extrusionOk="0" h="498" w="860">
                    <a:moveTo>
                      <a:pt x="688" y="0"/>
                    </a:moveTo>
                    <a:lnTo>
                      <a:pt x="1" y="400"/>
                    </a:lnTo>
                    <a:lnTo>
                      <a:pt x="859" y="497"/>
                    </a:lnTo>
                    <a:lnTo>
                      <a:pt x="688" y="0"/>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42"/>
              <p:cNvSpPr/>
              <p:nvPr/>
            </p:nvSpPr>
            <p:spPr>
              <a:xfrm>
                <a:off x="-861730" y="2245329"/>
                <a:ext cx="44676" cy="45688"/>
              </a:xfrm>
              <a:custGeom>
                <a:rect b="b" l="l" r="r" t="t"/>
                <a:pathLst>
                  <a:path extrusionOk="0" h="498" w="858">
                    <a:moveTo>
                      <a:pt x="857" y="1"/>
                    </a:moveTo>
                    <a:lnTo>
                      <a:pt x="0" y="98"/>
                    </a:lnTo>
                    <a:lnTo>
                      <a:pt x="693" y="498"/>
                    </a:lnTo>
                    <a:lnTo>
                      <a:pt x="857" y="1"/>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42"/>
              <p:cNvSpPr/>
              <p:nvPr/>
            </p:nvSpPr>
            <p:spPr>
              <a:xfrm>
                <a:off x="-1141405" y="2555241"/>
                <a:ext cx="44728" cy="45688"/>
              </a:xfrm>
              <a:custGeom>
                <a:rect b="b" l="l" r="r" t="t"/>
                <a:pathLst>
                  <a:path extrusionOk="0" h="498" w="859">
                    <a:moveTo>
                      <a:pt x="166" y="1"/>
                    </a:moveTo>
                    <a:lnTo>
                      <a:pt x="0" y="498"/>
                    </a:lnTo>
                    <a:lnTo>
                      <a:pt x="0" y="498"/>
                    </a:lnTo>
                    <a:lnTo>
                      <a:pt x="858" y="401"/>
                    </a:lnTo>
                    <a:lnTo>
                      <a:pt x="166" y="1"/>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023" name="Google Shape;1023;p42"/>
          <p:cNvGrpSpPr/>
          <p:nvPr/>
        </p:nvGrpSpPr>
        <p:grpSpPr>
          <a:xfrm>
            <a:off x="6268263" y="2960175"/>
            <a:ext cx="757976" cy="672190"/>
            <a:chOff x="7464925" y="-1654250"/>
            <a:chExt cx="757976" cy="672190"/>
          </a:xfrm>
        </p:grpSpPr>
        <p:sp>
          <p:nvSpPr>
            <p:cNvPr id="1024" name="Google Shape;1024;p42"/>
            <p:cNvSpPr/>
            <p:nvPr/>
          </p:nvSpPr>
          <p:spPr>
            <a:xfrm>
              <a:off x="7464925" y="-1654250"/>
              <a:ext cx="757976" cy="672190"/>
            </a:xfrm>
            <a:custGeom>
              <a:rect b="b" l="l" r="r" t="t"/>
              <a:pathLst>
                <a:path extrusionOk="0" h="17973" w="34170">
                  <a:moveTo>
                    <a:pt x="17084" y="1"/>
                  </a:moveTo>
                  <a:cubicBezTo>
                    <a:pt x="13103" y="1"/>
                    <a:pt x="9123" y="878"/>
                    <a:pt x="6081" y="2633"/>
                  </a:cubicBezTo>
                  <a:cubicBezTo>
                    <a:pt x="1" y="6145"/>
                    <a:pt x="1" y="11827"/>
                    <a:pt x="6081" y="15339"/>
                  </a:cubicBezTo>
                  <a:cubicBezTo>
                    <a:pt x="9123" y="17095"/>
                    <a:pt x="13103" y="17973"/>
                    <a:pt x="17084" y="17973"/>
                  </a:cubicBezTo>
                  <a:cubicBezTo>
                    <a:pt x="21065" y="17973"/>
                    <a:pt x="25046" y="17095"/>
                    <a:pt x="28087" y="15339"/>
                  </a:cubicBezTo>
                  <a:cubicBezTo>
                    <a:pt x="34169" y="11827"/>
                    <a:pt x="34169" y="6145"/>
                    <a:pt x="28087" y="2633"/>
                  </a:cubicBezTo>
                  <a:cubicBezTo>
                    <a:pt x="25046" y="878"/>
                    <a:pt x="21065" y="1"/>
                    <a:pt x="17084" y="1"/>
                  </a:cubicBezTo>
                  <a:close/>
                </a:path>
              </a:pathLst>
            </a:custGeom>
            <a:gradFill>
              <a:gsLst>
                <a:gs pos="0">
                  <a:schemeClr val="accent6"/>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42"/>
            <p:cNvSpPr/>
            <p:nvPr/>
          </p:nvSpPr>
          <p:spPr>
            <a:xfrm>
              <a:off x="7498685" y="-1654213"/>
              <a:ext cx="690430" cy="672078"/>
            </a:xfrm>
            <a:custGeom>
              <a:rect b="b" l="l" r="r" t="t"/>
              <a:pathLst>
                <a:path extrusionOk="0" h="17970" w="31125">
                  <a:moveTo>
                    <a:pt x="15604" y="0"/>
                  </a:moveTo>
                  <a:lnTo>
                    <a:pt x="15604" y="8928"/>
                  </a:lnTo>
                  <a:lnTo>
                    <a:pt x="26534" y="2617"/>
                  </a:lnTo>
                  <a:cubicBezTo>
                    <a:pt x="23509" y="879"/>
                    <a:pt x="19559" y="6"/>
                    <a:pt x="15604" y="0"/>
                  </a:cubicBezTo>
                  <a:close/>
                  <a:moveTo>
                    <a:pt x="4532" y="2651"/>
                  </a:moveTo>
                  <a:cubicBezTo>
                    <a:pt x="1522" y="4398"/>
                    <a:pt x="11" y="6678"/>
                    <a:pt x="0" y="8962"/>
                  </a:cubicBezTo>
                  <a:lnTo>
                    <a:pt x="15464" y="8962"/>
                  </a:lnTo>
                  <a:lnTo>
                    <a:pt x="4532" y="2651"/>
                  </a:lnTo>
                  <a:close/>
                  <a:moveTo>
                    <a:pt x="15661" y="9008"/>
                  </a:moveTo>
                  <a:lnTo>
                    <a:pt x="26593" y="15319"/>
                  </a:lnTo>
                  <a:cubicBezTo>
                    <a:pt x="29603" y="13572"/>
                    <a:pt x="31114" y="11292"/>
                    <a:pt x="31124" y="9008"/>
                  </a:cubicBezTo>
                  <a:close/>
                  <a:moveTo>
                    <a:pt x="15521" y="9042"/>
                  </a:moveTo>
                  <a:lnTo>
                    <a:pt x="4590" y="15353"/>
                  </a:lnTo>
                  <a:cubicBezTo>
                    <a:pt x="7616" y="17091"/>
                    <a:pt x="11566" y="17963"/>
                    <a:pt x="15521" y="17970"/>
                  </a:cubicBezTo>
                  <a:lnTo>
                    <a:pt x="15521" y="9042"/>
                  </a:lnTo>
                  <a:close/>
                </a:path>
              </a:pathLst>
            </a:custGeom>
            <a:gradFill>
              <a:gsLst>
                <a:gs pos="0">
                  <a:schemeClr val="accent5"/>
                </a:gs>
                <a:gs pos="100000">
                  <a:schemeClr val="lt1"/>
                </a:gs>
                <a:gs pos="100000">
                  <a:schemeClr val="accent6"/>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6" name="Google Shape;1026;p42"/>
          <p:cNvGrpSpPr/>
          <p:nvPr/>
        </p:nvGrpSpPr>
        <p:grpSpPr>
          <a:xfrm>
            <a:off x="6978794" y="1189250"/>
            <a:ext cx="1759054" cy="1191863"/>
            <a:chOff x="5047469" y="3327650"/>
            <a:chExt cx="1759054" cy="1191863"/>
          </a:xfrm>
        </p:grpSpPr>
        <p:sp>
          <p:nvSpPr>
            <p:cNvPr id="1027" name="Google Shape;1027;p42"/>
            <p:cNvSpPr/>
            <p:nvPr/>
          </p:nvSpPr>
          <p:spPr>
            <a:xfrm>
              <a:off x="6050536" y="4425231"/>
              <a:ext cx="163076" cy="94228"/>
            </a:xfrm>
            <a:custGeom>
              <a:rect b="b" l="l" r="r" t="t"/>
              <a:pathLst>
                <a:path extrusionOk="0" h="1912" w="3309">
                  <a:moveTo>
                    <a:pt x="346" y="1"/>
                  </a:moveTo>
                  <a:lnTo>
                    <a:pt x="0" y="242"/>
                  </a:lnTo>
                  <a:lnTo>
                    <a:pt x="2920" y="1911"/>
                  </a:lnTo>
                  <a:lnTo>
                    <a:pt x="3309" y="1687"/>
                  </a:lnTo>
                  <a:lnTo>
                    <a:pt x="34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42"/>
            <p:cNvSpPr/>
            <p:nvPr/>
          </p:nvSpPr>
          <p:spPr>
            <a:xfrm>
              <a:off x="5641842" y="4421979"/>
              <a:ext cx="163125" cy="94228"/>
            </a:xfrm>
            <a:custGeom>
              <a:rect b="b" l="l" r="r" t="t"/>
              <a:pathLst>
                <a:path extrusionOk="0" h="1912" w="3310">
                  <a:moveTo>
                    <a:pt x="2963" y="1"/>
                  </a:moveTo>
                  <a:lnTo>
                    <a:pt x="1" y="1685"/>
                  </a:lnTo>
                  <a:lnTo>
                    <a:pt x="390" y="1911"/>
                  </a:lnTo>
                  <a:lnTo>
                    <a:pt x="3309" y="242"/>
                  </a:lnTo>
                  <a:lnTo>
                    <a:pt x="296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29" name="Google Shape;1029;p42"/>
            <p:cNvGrpSpPr/>
            <p:nvPr/>
          </p:nvGrpSpPr>
          <p:grpSpPr>
            <a:xfrm>
              <a:off x="5747587" y="4177798"/>
              <a:ext cx="326777" cy="329904"/>
              <a:chOff x="4961682" y="6342643"/>
              <a:chExt cx="779340" cy="786796"/>
            </a:xfrm>
          </p:grpSpPr>
          <p:sp>
            <p:nvSpPr>
              <p:cNvPr id="1030" name="Google Shape;1030;p42"/>
              <p:cNvSpPr/>
              <p:nvPr/>
            </p:nvSpPr>
            <p:spPr>
              <a:xfrm>
                <a:off x="5135213" y="6342643"/>
                <a:ext cx="260148" cy="148149"/>
              </a:xfrm>
              <a:custGeom>
                <a:rect b="b" l="l" r="r" t="t"/>
                <a:pathLst>
                  <a:path extrusionOk="0" h="3713" w="6520">
                    <a:moveTo>
                      <a:pt x="1805" y="0"/>
                    </a:moveTo>
                    <a:lnTo>
                      <a:pt x="0" y="1042"/>
                    </a:lnTo>
                    <a:lnTo>
                      <a:pt x="4647" y="3712"/>
                    </a:lnTo>
                    <a:lnTo>
                      <a:pt x="6519" y="2635"/>
                    </a:lnTo>
                    <a:lnTo>
                      <a:pt x="180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42"/>
              <p:cNvSpPr/>
              <p:nvPr/>
            </p:nvSpPr>
            <p:spPr>
              <a:xfrm>
                <a:off x="5396047" y="6491155"/>
                <a:ext cx="344975" cy="195151"/>
              </a:xfrm>
              <a:custGeom>
                <a:rect b="b" l="l" r="r" t="t"/>
                <a:pathLst>
                  <a:path extrusionOk="0" h="4891" w="8646">
                    <a:moveTo>
                      <a:pt x="1925" y="1"/>
                    </a:moveTo>
                    <a:lnTo>
                      <a:pt x="1" y="1073"/>
                    </a:lnTo>
                    <a:lnTo>
                      <a:pt x="6647" y="4891"/>
                    </a:lnTo>
                    <a:lnTo>
                      <a:pt x="8646" y="3759"/>
                    </a:lnTo>
                    <a:lnTo>
                      <a:pt x="192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42"/>
              <p:cNvSpPr/>
              <p:nvPr/>
            </p:nvSpPr>
            <p:spPr>
              <a:xfrm>
                <a:off x="5320634" y="6447783"/>
                <a:ext cx="152258" cy="86224"/>
              </a:xfrm>
              <a:custGeom>
                <a:rect b="b" l="l" r="r" t="t"/>
                <a:pathLst>
                  <a:path extrusionOk="0" h="2161" w="3816">
                    <a:moveTo>
                      <a:pt x="1872" y="0"/>
                    </a:moveTo>
                    <a:lnTo>
                      <a:pt x="0" y="1077"/>
                    </a:lnTo>
                    <a:lnTo>
                      <a:pt x="1891" y="2160"/>
                    </a:lnTo>
                    <a:lnTo>
                      <a:pt x="3815" y="1088"/>
                    </a:lnTo>
                    <a:lnTo>
                      <a:pt x="187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42"/>
              <p:cNvSpPr/>
              <p:nvPr/>
            </p:nvSpPr>
            <p:spPr>
              <a:xfrm>
                <a:off x="5114943" y="6490756"/>
                <a:ext cx="281135" cy="159799"/>
              </a:xfrm>
              <a:custGeom>
                <a:rect b="b" l="l" r="r" t="t"/>
                <a:pathLst>
                  <a:path extrusionOk="0" h="4005" w="7046">
                    <a:moveTo>
                      <a:pt x="5155" y="0"/>
                    </a:moveTo>
                    <a:lnTo>
                      <a:pt x="1" y="2958"/>
                    </a:lnTo>
                    <a:lnTo>
                      <a:pt x="1807" y="4004"/>
                    </a:lnTo>
                    <a:lnTo>
                      <a:pt x="7046" y="1083"/>
                    </a:lnTo>
                    <a:lnTo>
                      <a:pt x="515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42"/>
              <p:cNvSpPr/>
              <p:nvPr/>
            </p:nvSpPr>
            <p:spPr>
              <a:xfrm>
                <a:off x="5395329" y="6348828"/>
                <a:ext cx="255599" cy="142363"/>
              </a:xfrm>
              <a:custGeom>
                <a:rect b="b" l="l" r="r" t="t"/>
                <a:pathLst>
                  <a:path extrusionOk="0" h="3568" w="6406">
                    <a:moveTo>
                      <a:pt x="4406" y="1"/>
                    </a:moveTo>
                    <a:lnTo>
                      <a:pt x="0" y="2480"/>
                    </a:lnTo>
                    <a:lnTo>
                      <a:pt x="1943" y="3568"/>
                    </a:lnTo>
                    <a:lnTo>
                      <a:pt x="6405" y="1134"/>
                    </a:lnTo>
                    <a:lnTo>
                      <a:pt x="440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42"/>
              <p:cNvSpPr/>
              <p:nvPr/>
            </p:nvSpPr>
            <p:spPr>
              <a:xfrm>
                <a:off x="5115023" y="6608824"/>
                <a:ext cx="72099" cy="520615"/>
              </a:xfrm>
              <a:custGeom>
                <a:rect b="b" l="l" r="r" t="t"/>
                <a:pathLst>
                  <a:path extrusionOk="0" h="13048" w="1807">
                    <a:moveTo>
                      <a:pt x="0" y="1"/>
                    </a:moveTo>
                    <a:lnTo>
                      <a:pt x="0" y="11903"/>
                    </a:lnTo>
                    <a:lnTo>
                      <a:pt x="1806" y="13048"/>
                    </a:lnTo>
                    <a:lnTo>
                      <a:pt x="1806" y="1044"/>
                    </a:lnTo>
                    <a:lnTo>
                      <a:pt x="0" y="1"/>
                    </a:lnTo>
                    <a:close/>
                  </a:path>
                </a:pathLst>
              </a:custGeom>
              <a:solidFill>
                <a:srgbClr val="F6F6F8">
                  <a:alpha val="46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42"/>
              <p:cNvSpPr/>
              <p:nvPr/>
            </p:nvSpPr>
            <p:spPr>
              <a:xfrm>
                <a:off x="4961682" y="6549291"/>
                <a:ext cx="105416" cy="216019"/>
              </a:xfrm>
              <a:custGeom>
                <a:rect b="b" l="l" r="r" t="t"/>
                <a:pathLst>
                  <a:path extrusionOk="0" h="5414" w="2642">
                    <a:moveTo>
                      <a:pt x="244" y="421"/>
                    </a:moveTo>
                    <a:lnTo>
                      <a:pt x="2399" y="1666"/>
                    </a:lnTo>
                    <a:lnTo>
                      <a:pt x="2399" y="4994"/>
                    </a:lnTo>
                    <a:lnTo>
                      <a:pt x="244" y="3748"/>
                    </a:lnTo>
                    <a:lnTo>
                      <a:pt x="244" y="421"/>
                    </a:lnTo>
                    <a:close/>
                    <a:moveTo>
                      <a:pt x="1" y="1"/>
                    </a:moveTo>
                    <a:lnTo>
                      <a:pt x="1" y="3888"/>
                    </a:lnTo>
                    <a:lnTo>
                      <a:pt x="2642" y="5414"/>
                    </a:lnTo>
                    <a:lnTo>
                      <a:pt x="2642" y="1526"/>
                    </a:lnTo>
                    <a:lnTo>
                      <a:pt x="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42"/>
              <p:cNvSpPr/>
              <p:nvPr/>
            </p:nvSpPr>
            <p:spPr>
              <a:xfrm>
                <a:off x="4994361" y="6647129"/>
                <a:ext cx="35790" cy="63241"/>
              </a:xfrm>
              <a:custGeom>
                <a:rect b="b" l="l" r="r" t="t"/>
                <a:pathLst>
                  <a:path extrusionOk="0" h="1585" w="897">
                    <a:moveTo>
                      <a:pt x="0" y="0"/>
                    </a:moveTo>
                    <a:lnTo>
                      <a:pt x="0" y="1066"/>
                    </a:lnTo>
                    <a:lnTo>
                      <a:pt x="897" y="1585"/>
                    </a:lnTo>
                    <a:lnTo>
                      <a:pt x="897" y="519"/>
                    </a:lnTo>
                    <a:lnTo>
                      <a:pt x="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42"/>
              <p:cNvSpPr/>
              <p:nvPr/>
            </p:nvSpPr>
            <p:spPr>
              <a:xfrm>
                <a:off x="4976845" y="6604235"/>
                <a:ext cx="70822" cy="74054"/>
              </a:xfrm>
              <a:custGeom>
                <a:rect b="b" l="l" r="r" t="t"/>
                <a:pathLst>
                  <a:path extrusionOk="0" h="1856" w="1775">
                    <a:moveTo>
                      <a:pt x="888" y="0"/>
                    </a:moveTo>
                    <a:lnTo>
                      <a:pt x="1" y="831"/>
                    </a:lnTo>
                    <a:lnTo>
                      <a:pt x="1774" y="1855"/>
                    </a:lnTo>
                    <a:lnTo>
                      <a:pt x="88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42"/>
              <p:cNvSpPr/>
              <p:nvPr/>
            </p:nvSpPr>
            <p:spPr>
              <a:xfrm>
                <a:off x="5590437" y="6599010"/>
                <a:ext cx="77765" cy="521573"/>
              </a:xfrm>
              <a:custGeom>
                <a:rect b="b" l="l" r="r" t="t"/>
                <a:pathLst>
                  <a:path extrusionOk="0" h="13072" w="1949">
                    <a:moveTo>
                      <a:pt x="1948" y="0"/>
                    </a:moveTo>
                    <a:lnTo>
                      <a:pt x="1" y="1125"/>
                    </a:lnTo>
                    <a:lnTo>
                      <a:pt x="1" y="13072"/>
                    </a:lnTo>
                    <a:lnTo>
                      <a:pt x="1948" y="11947"/>
                    </a:lnTo>
                    <a:lnTo>
                      <a:pt x="194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40" name="Google Shape;1040;p42"/>
            <p:cNvSpPr/>
            <p:nvPr/>
          </p:nvSpPr>
          <p:spPr>
            <a:xfrm>
              <a:off x="5636076" y="4164728"/>
              <a:ext cx="101029" cy="351483"/>
            </a:xfrm>
            <a:custGeom>
              <a:rect b="b" l="l" r="r" t="t"/>
              <a:pathLst>
                <a:path extrusionOk="0" h="7132" w="2050">
                  <a:moveTo>
                    <a:pt x="1689" y="1"/>
                  </a:moveTo>
                  <a:cubicBezTo>
                    <a:pt x="1328" y="1"/>
                    <a:pt x="736" y="258"/>
                    <a:pt x="736" y="258"/>
                  </a:cubicBezTo>
                  <a:cubicBezTo>
                    <a:pt x="736" y="258"/>
                    <a:pt x="268" y="2860"/>
                    <a:pt x="176" y="4072"/>
                  </a:cubicBezTo>
                  <a:cubicBezTo>
                    <a:pt x="108" y="4947"/>
                    <a:pt x="41" y="6128"/>
                    <a:pt x="12" y="6677"/>
                  </a:cubicBezTo>
                  <a:cubicBezTo>
                    <a:pt x="1" y="6862"/>
                    <a:pt x="95" y="7048"/>
                    <a:pt x="259" y="7131"/>
                  </a:cubicBezTo>
                  <a:lnTo>
                    <a:pt x="508" y="7131"/>
                  </a:lnTo>
                  <a:cubicBezTo>
                    <a:pt x="508" y="7131"/>
                    <a:pt x="1487" y="1281"/>
                    <a:pt x="1893" y="429"/>
                  </a:cubicBezTo>
                  <a:cubicBezTo>
                    <a:pt x="2050" y="101"/>
                    <a:pt x="1915" y="1"/>
                    <a:pt x="168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42"/>
            <p:cNvSpPr/>
            <p:nvPr/>
          </p:nvSpPr>
          <p:spPr>
            <a:xfrm>
              <a:off x="5624495" y="4161278"/>
              <a:ext cx="91665" cy="354933"/>
            </a:xfrm>
            <a:custGeom>
              <a:rect b="b" l="l" r="r" t="t"/>
              <a:pathLst>
                <a:path extrusionOk="0" h="7202" w="1860">
                  <a:moveTo>
                    <a:pt x="1531" y="0"/>
                  </a:moveTo>
                  <a:cubicBezTo>
                    <a:pt x="1225" y="0"/>
                    <a:pt x="736" y="227"/>
                    <a:pt x="736" y="227"/>
                  </a:cubicBezTo>
                  <a:cubicBezTo>
                    <a:pt x="736" y="227"/>
                    <a:pt x="268" y="2827"/>
                    <a:pt x="176" y="4039"/>
                  </a:cubicBezTo>
                  <a:cubicBezTo>
                    <a:pt x="108" y="4914"/>
                    <a:pt x="40" y="6095"/>
                    <a:pt x="11" y="6644"/>
                  </a:cubicBezTo>
                  <a:cubicBezTo>
                    <a:pt x="0" y="6829"/>
                    <a:pt x="100" y="7001"/>
                    <a:pt x="265" y="7086"/>
                  </a:cubicBezTo>
                  <a:lnTo>
                    <a:pt x="494" y="7201"/>
                  </a:lnTo>
                  <a:cubicBezTo>
                    <a:pt x="494" y="7201"/>
                    <a:pt x="1289" y="1298"/>
                    <a:pt x="1696" y="445"/>
                  </a:cubicBezTo>
                  <a:cubicBezTo>
                    <a:pt x="1859" y="103"/>
                    <a:pt x="1736" y="0"/>
                    <a:pt x="15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42"/>
            <p:cNvSpPr/>
            <p:nvPr/>
          </p:nvSpPr>
          <p:spPr>
            <a:xfrm>
              <a:off x="6118052" y="4167980"/>
              <a:ext cx="101029" cy="351532"/>
            </a:xfrm>
            <a:custGeom>
              <a:rect b="b" l="l" r="r" t="t"/>
              <a:pathLst>
                <a:path extrusionOk="0" h="7133" w="2050">
                  <a:moveTo>
                    <a:pt x="362" y="1"/>
                  </a:moveTo>
                  <a:cubicBezTo>
                    <a:pt x="136" y="1"/>
                    <a:pt x="0" y="102"/>
                    <a:pt x="156" y="429"/>
                  </a:cubicBezTo>
                  <a:cubicBezTo>
                    <a:pt x="564" y="1282"/>
                    <a:pt x="1542" y="7133"/>
                    <a:pt x="1542" y="7133"/>
                  </a:cubicBezTo>
                  <a:lnTo>
                    <a:pt x="1791" y="7133"/>
                  </a:lnTo>
                  <a:cubicBezTo>
                    <a:pt x="1956" y="7048"/>
                    <a:pt x="2050" y="6862"/>
                    <a:pt x="2039" y="6678"/>
                  </a:cubicBezTo>
                  <a:cubicBezTo>
                    <a:pt x="2010" y="6130"/>
                    <a:pt x="1942" y="4949"/>
                    <a:pt x="1874" y="4072"/>
                  </a:cubicBezTo>
                  <a:cubicBezTo>
                    <a:pt x="1782" y="2860"/>
                    <a:pt x="1314" y="259"/>
                    <a:pt x="1314" y="259"/>
                  </a:cubicBezTo>
                  <a:cubicBezTo>
                    <a:pt x="1314" y="259"/>
                    <a:pt x="723" y="1"/>
                    <a:pt x="36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42"/>
            <p:cNvSpPr/>
            <p:nvPr/>
          </p:nvSpPr>
          <p:spPr>
            <a:xfrm>
              <a:off x="6139046" y="4164531"/>
              <a:ext cx="91715" cy="354933"/>
            </a:xfrm>
            <a:custGeom>
              <a:rect b="b" l="l" r="r" t="t"/>
              <a:pathLst>
                <a:path extrusionOk="0" h="7202" w="1861">
                  <a:moveTo>
                    <a:pt x="329" y="1"/>
                  </a:moveTo>
                  <a:cubicBezTo>
                    <a:pt x="124" y="1"/>
                    <a:pt x="1" y="103"/>
                    <a:pt x="164" y="446"/>
                  </a:cubicBezTo>
                  <a:cubicBezTo>
                    <a:pt x="570" y="1298"/>
                    <a:pt x="1365" y="7201"/>
                    <a:pt x="1365" y="7201"/>
                  </a:cubicBezTo>
                  <a:lnTo>
                    <a:pt x="1594" y="7086"/>
                  </a:lnTo>
                  <a:cubicBezTo>
                    <a:pt x="1759" y="7001"/>
                    <a:pt x="1860" y="6831"/>
                    <a:pt x="1850" y="6646"/>
                  </a:cubicBezTo>
                  <a:cubicBezTo>
                    <a:pt x="1819" y="6097"/>
                    <a:pt x="1751" y="4916"/>
                    <a:pt x="1685" y="4040"/>
                  </a:cubicBezTo>
                  <a:cubicBezTo>
                    <a:pt x="1591" y="2828"/>
                    <a:pt x="1124" y="227"/>
                    <a:pt x="1124" y="227"/>
                  </a:cubicBezTo>
                  <a:cubicBezTo>
                    <a:pt x="1124" y="227"/>
                    <a:pt x="635" y="1"/>
                    <a:pt x="32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42"/>
            <p:cNvSpPr/>
            <p:nvPr/>
          </p:nvSpPr>
          <p:spPr>
            <a:xfrm>
              <a:off x="5636076" y="3733414"/>
              <a:ext cx="101029" cy="351434"/>
            </a:xfrm>
            <a:custGeom>
              <a:rect b="b" l="l" r="r" t="t"/>
              <a:pathLst>
                <a:path extrusionOk="0" h="7131" w="2050">
                  <a:moveTo>
                    <a:pt x="1689" y="0"/>
                  </a:moveTo>
                  <a:cubicBezTo>
                    <a:pt x="1328" y="0"/>
                    <a:pt x="736" y="258"/>
                    <a:pt x="736" y="258"/>
                  </a:cubicBezTo>
                  <a:cubicBezTo>
                    <a:pt x="736" y="258"/>
                    <a:pt x="268" y="2859"/>
                    <a:pt x="176" y="4071"/>
                  </a:cubicBezTo>
                  <a:cubicBezTo>
                    <a:pt x="108" y="4947"/>
                    <a:pt x="41" y="6128"/>
                    <a:pt x="12" y="6677"/>
                  </a:cubicBezTo>
                  <a:cubicBezTo>
                    <a:pt x="1" y="6862"/>
                    <a:pt x="95" y="7046"/>
                    <a:pt x="259" y="7131"/>
                  </a:cubicBezTo>
                  <a:lnTo>
                    <a:pt x="508" y="7131"/>
                  </a:lnTo>
                  <a:cubicBezTo>
                    <a:pt x="508" y="7131"/>
                    <a:pt x="1487" y="1281"/>
                    <a:pt x="1893" y="429"/>
                  </a:cubicBezTo>
                  <a:cubicBezTo>
                    <a:pt x="2050" y="101"/>
                    <a:pt x="1915" y="0"/>
                    <a:pt x="1689" y="0"/>
                  </a:cubicBezTo>
                  <a:close/>
                </a:path>
              </a:pathLst>
            </a:custGeom>
            <a:solidFill>
              <a:srgbClr val="F6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42"/>
            <p:cNvSpPr/>
            <p:nvPr/>
          </p:nvSpPr>
          <p:spPr>
            <a:xfrm>
              <a:off x="5624495" y="3729915"/>
              <a:ext cx="91665" cy="354933"/>
            </a:xfrm>
            <a:custGeom>
              <a:rect b="b" l="l" r="r" t="t"/>
              <a:pathLst>
                <a:path extrusionOk="0" h="7202" w="1860">
                  <a:moveTo>
                    <a:pt x="1530" y="0"/>
                  </a:moveTo>
                  <a:cubicBezTo>
                    <a:pt x="1224" y="0"/>
                    <a:pt x="736" y="226"/>
                    <a:pt x="736" y="226"/>
                  </a:cubicBezTo>
                  <a:cubicBezTo>
                    <a:pt x="736" y="226"/>
                    <a:pt x="268" y="2827"/>
                    <a:pt x="176" y="4039"/>
                  </a:cubicBezTo>
                  <a:cubicBezTo>
                    <a:pt x="108" y="4914"/>
                    <a:pt x="40" y="6096"/>
                    <a:pt x="11" y="6645"/>
                  </a:cubicBezTo>
                  <a:cubicBezTo>
                    <a:pt x="0" y="6830"/>
                    <a:pt x="100" y="7002"/>
                    <a:pt x="265" y="7086"/>
                  </a:cubicBezTo>
                  <a:lnTo>
                    <a:pt x="494" y="7202"/>
                  </a:lnTo>
                  <a:cubicBezTo>
                    <a:pt x="494" y="7202"/>
                    <a:pt x="1289" y="1298"/>
                    <a:pt x="1696" y="446"/>
                  </a:cubicBezTo>
                  <a:cubicBezTo>
                    <a:pt x="1860" y="103"/>
                    <a:pt x="1736" y="0"/>
                    <a:pt x="153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42"/>
            <p:cNvSpPr/>
            <p:nvPr/>
          </p:nvSpPr>
          <p:spPr>
            <a:xfrm>
              <a:off x="6118052" y="3736667"/>
              <a:ext cx="101029" cy="351434"/>
            </a:xfrm>
            <a:custGeom>
              <a:rect b="b" l="l" r="r" t="t"/>
              <a:pathLst>
                <a:path extrusionOk="0" h="7131" w="2050">
                  <a:moveTo>
                    <a:pt x="362" y="0"/>
                  </a:moveTo>
                  <a:cubicBezTo>
                    <a:pt x="136" y="0"/>
                    <a:pt x="0" y="101"/>
                    <a:pt x="156" y="429"/>
                  </a:cubicBezTo>
                  <a:cubicBezTo>
                    <a:pt x="564" y="1281"/>
                    <a:pt x="1542" y="7131"/>
                    <a:pt x="1542" y="7131"/>
                  </a:cubicBezTo>
                  <a:lnTo>
                    <a:pt x="1791" y="7131"/>
                  </a:lnTo>
                  <a:cubicBezTo>
                    <a:pt x="1956" y="7048"/>
                    <a:pt x="2050" y="6862"/>
                    <a:pt x="2039" y="6677"/>
                  </a:cubicBezTo>
                  <a:cubicBezTo>
                    <a:pt x="2010" y="6130"/>
                    <a:pt x="1942" y="4947"/>
                    <a:pt x="1874" y="4071"/>
                  </a:cubicBezTo>
                  <a:cubicBezTo>
                    <a:pt x="1782" y="2859"/>
                    <a:pt x="1314" y="258"/>
                    <a:pt x="1314" y="258"/>
                  </a:cubicBezTo>
                  <a:cubicBezTo>
                    <a:pt x="1314" y="258"/>
                    <a:pt x="723" y="0"/>
                    <a:pt x="362" y="0"/>
                  </a:cubicBezTo>
                  <a:close/>
                </a:path>
              </a:pathLst>
            </a:custGeom>
            <a:solidFill>
              <a:srgbClr val="F6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42"/>
            <p:cNvSpPr/>
            <p:nvPr/>
          </p:nvSpPr>
          <p:spPr>
            <a:xfrm>
              <a:off x="6139046" y="3733217"/>
              <a:ext cx="91715" cy="354883"/>
            </a:xfrm>
            <a:custGeom>
              <a:rect b="b" l="l" r="r" t="t"/>
              <a:pathLst>
                <a:path extrusionOk="0" h="7201" w="1861">
                  <a:moveTo>
                    <a:pt x="331" y="0"/>
                  </a:moveTo>
                  <a:cubicBezTo>
                    <a:pt x="124" y="0"/>
                    <a:pt x="0" y="103"/>
                    <a:pt x="164" y="445"/>
                  </a:cubicBezTo>
                  <a:cubicBezTo>
                    <a:pt x="570" y="1297"/>
                    <a:pt x="1365" y="7201"/>
                    <a:pt x="1365" y="7201"/>
                  </a:cubicBezTo>
                  <a:lnTo>
                    <a:pt x="1594" y="7086"/>
                  </a:lnTo>
                  <a:cubicBezTo>
                    <a:pt x="1759" y="7003"/>
                    <a:pt x="1860" y="6830"/>
                    <a:pt x="1850" y="6646"/>
                  </a:cubicBezTo>
                  <a:cubicBezTo>
                    <a:pt x="1819" y="6097"/>
                    <a:pt x="1751" y="4914"/>
                    <a:pt x="1685" y="4038"/>
                  </a:cubicBezTo>
                  <a:cubicBezTo>
                    <a:pt x="1591" y="2828"/>
                    <a:pt x="1124" y="227"/>
                    <a:pt x="1124" y="227"/>
                  </a:cubicBezTo>
                  <a:lnTo>
                    <a:pt x="1124" y="225"/>
                  </a:lnTo>
                  <a:cubicBezTo>
                    <a:pt x="1124" y="225"/>
                    <a:pt x="636" y="0"/>
                    <a:pt x="33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42"/>
            <p:cNvSpPr/>
            <p:nvPr/>
          </p:nvSpPr>
          <p:spPr>
            <a:xfrm>
              <a:off x="5689547" y="4069713"/>
              <a:ext cx="475133" cy="147749"/>
            </a:xfrm>
            <a:custGeom>
              <a:rect b="b" l="l" r="r" t="t"/>
              <a:pathLst>
                <a:path extrusionOk="0" h="2998" w="9641">
                  <a:moveTo>
                    <a:pt x="9106" y="2050"/>
                  </a:moveTo>
                  <a:lnTo>
                    <a:pt x="7985" y="1602"/>
                  </a:lnTo>
                  <a:lnTo>
                    <a:pt x="8200" y="1"/>
                  </a:lnTo>
                  <a:lnTo>
                    <a:pt x="1398" y="1"/>
                  </a:lnTo>
                  <a:lnTo>
                    <a:pt x="1617" y="1617"/>
                  </a:lnTo>
                  <a:lnTo>
                    <a:pt x="534" y="2050"/>
                  </a:lnTo>
                  <a:lnTo>
                    <a:pt x="0" y="2270"/>
                  </a:lnTo>
                  <a:lnTo>
                    <a:pt x="232" y="2402"/>
                  </a:lnTo>
                  <a:cubicBezTo>
                    <a:pt x="423" y="2510"/>
                    <a:pt x="654" y="2526"/>
                    <a:pt x="859" y="2446"/>
                  </a:cubicBezTo>
                  <a:lnTo>
                    <a:pt x="1685" y="2125"/>
                  </a:lnTo>
                  <a:lnTo>
                    <a:pt x="1718" y="2373"/>
                  </a:lnTo>
                  <a:cubicBezTo>
                    <a:pt x="1766" y="2729"/>
                    <a:pt x="2071" y="2997"/>
                    <a:pt x="2432" y="2997"/>
                  </a:cubicBezTo>
                  <a:lnTo>
                    <a:pt x="7167" y="2997"/>
                  </a:lnTo>
                  <a:cubicBezTo>
                    <a:pt x="7527" y="2997"/>
                    <a:pt x="7833" y="2729"/>
                    <a:pt x="7880" y="2373"/>
                  </a:cubicBezTo>
                  <a:lnTo>
                    <a:pt x="7916" y="2110"/>
                  </a:lnTo>
                  <a:lnTo>
                    <a:pt x="8782" y="2448"/>
                  </a:lnTo>
                  <a:cubicBezTo>
                    <a:pt x="8986" y="2526"/>
                    <a:pt x="9216" y="2510"/>
                    <a:pt x="9406" y="2402"/>
                  </a:cubicBezTo>
                  <a:lnTo>
                    <a:pt x="9640" y="2270"/>
                  </a:lnTo>
                  <a:lnTo>
                    <a:pt x="9105" y="205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42"/>
            <p:cNvSpPr/>
            <p:nvPr/>
          </p:nvSpPr>
          <p:spPr>
            <a:xfrm>
              <a:off x="5299728" y="3972332"/>
              <a:ext cx="1255570" cy="388001"/>
            </a:xfrm>
            <a:custGeom>
              <a:rect b="b" l="l" r="r" t="t"/>
              <a:pathLst>
                <a:path extrusionOk="0" h="7873" w="25477">
                  <a:moveTo>
                    <a:pt x="25477" y="4813"/>
                  </a:moveTo>
                  <a:lnTo>
                    <a:pt x="25476" y="4830"/>
                  </a:lnTo>
                  <a:lnTo>
                    <a:pt x="25476" y="4830"/>
                  </a:lnTo>
                  <a:cubicBezTo>
                    <a:pt x="25477" y="4824"/>
                    <a:pt x="25477" y="4819"/>
                    <a:pt x="25477" y="4813"/>
                  </a:cubicBezTo>
                  <a:close/>
                  <a:moveTo>
                    <a:pt x="12725" y="0"/>
                  </a:moveTo>
                  <a:cubicBezTo>
                    <a:pt x="11060" y="0"/>
                    <a:pt x="9542" y="319"/>
                    <a:pt x="8338" y="900"/>
                  </a:cubicBezTo>
                  <a:lnTo>
                    <a:pt x="4095" y="2950"/>
                  </a:lnTo>
                  <a:lnTo>
                    <a:pt x="4094" y="3767"/>
                  </a:lnTo>
                  <a:cubicBezTo>
                    <a:pt x="3805" y="4236"/>
                    <a:pt x="3033" y="4572"/>
                    <a:pt x="2122" y="4572"/>
                  </a:cubicBezTo>
                  <a:cubicBezTo>
                    <a:pt x="1540" y="4572"/>
                    <a:pt x="1013" y="4436"/>
                    <a:pt x="631" y="4216"/>
                  </a:cubicBezTo>
                  <a:cubicBezTo>
                    <a:pt x="597" y="4197"/>
                    <a:pt x="565" y="4188"/>
                    <a:pt x="533" y="4188"/>
                  </a:cubicBezTo>
                  <a:cubicBezTo>
                    <a:pt x="254" y="4188"/>
                    <a:pt x="71" y="4874"/>
                    <a:pt x="24" y="4874"/>
                  </a:cubicBezTo>
                  <a:cubicBezTo>
                    <a:pt x="16" y="4874"/>
                    <a:pt x="12" y="4855"/>
                    <a:pt x="12" y="4812"/>
                  </a:cubicBezTo>
                  <a:lnTo>
                    <a:pt x="1" y="6653"/>
                  </a:lnTo>
                  <a:cubicBezTo>
                    <a:pt x="4" y="6991"/>
                    <a:pt x="239" y="7296"/>
                    <a:pt x="621" y="7516"/>
                  </a:cubicBezTo>
                  <a:cubicBezTo>
                    <a:pt x="1004" y="7736"/>
                    <a:pt x="1530" y="7873"/>
                    <a:pt x="2111" y="7873"/>
                  </a:cubicBezTo>
                  <a:cubicBezTo>
                    <a:pt x="3214" y="7873"/>
                    <a:pt x="4115" y="7380"/>
                    <a:pt x="4200" y="6756"/>
                  </a:cubicBezTo>
                  <a:lnTo>
                    <a:pt x="4202" y="6756"/>
                  </a:lnTo>
                  <a:cubicBezTo>
                    <a:pt x="4202" y="6756"/>
                    <a:pt x="4197" y="6239"/>
                    <a:pt x="4888" y="5862"/>
                  </a:cubicBezTo>
                  <a:lnTo>
                    <a:pt x="8329" y="4199"/>
                  </a:lnTo>
                  <a:cubicBezTo>
                    <a:pt x="9531" y="3620"/>
                    <a:pt x="11051" y="3301"/>
                    <a:pt x="12716" y="3301"/>
                  </a:cubicBezTo>
                  <a:cubicBezTo>
                    <a:pt x="14286" y="3301"/>
                    <a:pt x="15809" y="3620"/>
                    <a:pt x="17018" y="4201"/>
                  </a:cubicBezTo>
                  <a:lnTo>
                    <a:pt x="20842" y="6041"/>
                  </a:lnTo>
                  <a:cubicBezTo>
                    <a:pt x="21265" y="6384"/>
                    <a:pt x="21263" y="6757"/>
                    <a:pt x="21263" y="6757"/>
                  </a:cubicBezTo>
                  <a:lnTo>
                    <a:pt x="21268" y="6744"/>
                  </a:lnTo>
                  <a:cubicBezTo>
                    <a:pt x="21306" y="7044"/>
                    <a:pt x="21533" y="7314"/>
                    <a:pt x="21880" y="7516"/>
                  </a:cubicBezTo>
                  <a:cubicBezTo>
                    <a:pt x="22263" y="7737"/>
                    <a:pt x="22789" y="7873"/>
                    <a:pt x="23371" y="7873"/>
                  </a:cubicBezTo>
                  <a:cubicBezTo>
                    <a:pt x="24534" y="7873"/>
                    <a:pt x="25472" y="7328"/>
                    <a:pt x="25467" y="6654"/>
                  </a:cubicBezTo>
                  <a:lnTo>
                    <a:pt x="25476" y="4830"/>
                  </a:lnTo>
                  <a:lnTo>
                    <a:pt x="25476" y="4830"/>
                  </a:lnTo>
                  <a:cubicBezTo>
                    <a:pt x="25474" y="4998"/>
                    <a:pt x="25407" y="5060"/>
                    <a:pt x="25289" y="5060"/>
                  </a:cubicBezTo>
                  <a:cubicBezTo>
                    <a:pt x="24960" y="5060"/>
                    <a:pt x="24230" y="4573"/>
                    <a:pt x="23380" y="4573"/>
                  </a:cubicBezTo>
                  <a:lnTo>
                    <a:pt x="23382" y="4573"/>
                  </a:lnTo>
                  <a:cubicBezTo>
                    <a:pt x="22800" y="4573"/>
                    <a:pt x="22274" y="4436"/>
                    <a:pt x="21891" y="4216"/>
                  </a:cubicBezTo>
                  <a:cubicBezTo>
                    <a:pt x="21650" y="4076"/>
                    <a:pt x="21466" y="3903"/>
                    <a:pt x="21363" y="3709"/>
                  </a:cubicBezTo>
                  <a:lnTo>
                    <a:pt x="21365" y="2987"/>
                  </a:lnTo>
                  <a:lnTo>
                    <a:pt x="17029" y="901"/>
                  </a:lnTo>
                  <a:cubicBezTo>
                    <a:pt x="15818" y="319"/>
                    <a:pt x="14297" y="0"/>
                    <a:pt x="12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42"/>
            <p:cNvSpPr/>
            <p:nvPr/>
          </p:nvSpPr>
          <p:spPr>
            <a:xfrm>
              <a:off x="6163687" y="3582760"/>
              <a:ext cx="388248" cy="411065"/>
            </a:xfrm>
            <a:custGeom>
              <a:rect b="b" l="l" r="r" t="t"/>
              <a:pathLst>
                <a:path extrusionOk="0" h="8341" w="7878">
                  <a:moveTo>
                    <a:pt x="7878" y="669"/>
                  </a:moveTo>
                  <a:lnTo>
                    <a:pt x="7878" y="685"/>
                  </a:lnTo>
                  <a:lnTo>
                    <a:pt x="7878" y="685"/>
                  </a:lnTo>
                  <a:cubicBezTo>
                    <a:pt x="7878" y="680"/>
                    <a:pt x="7878" y="675"/>
                    <a:pt x="7878" y="669"/>
                  </a:cubicBezTo>
                  <a:close/>
                  <a:moveTo>
                    <a:pt x="5188" y="0"/>
                  </a:moveTo>
                  <a:lnTo>
                    <a:pt x="1540" y="2557"/>
                  </a:lnTo>
                  <a:cubicBezTo>
                    <a:pt x="547" y="3255"/>
                    <a:pt x="5" y="4133"/>
                    <a:pt x="10" y="5041"/>
                  </a:cubicBezTo>
                  <a:lnTo>
                    <a:pt x="1" y="8297"/>
                  </a:lnTo>
                  <a:lnTo>
                    <a:pt x="1" y="8297"/>
                  </a:lnTo>
                  <a:cubicBezTo>
                    <a:pt x="12" y="7407"/>
                    <a:pt x="552" y="6544"/>
                    <a:pt x="1531" y="5858"/>
                  </a:cubicBezTo>
                  <a:lnTo>
                    <a:pt x="4617" y="3694"/>
                  </a:lnTo>
                  <a:cubicBezTo>
                    <a:pt x="4950" y="3460"/>
                    <a:pt x="5350" y="3350"/>
                    <a:pt x="5756" y="3350"/>
                  </a:cubicBezTo>
                  <a:cubicBezTo>
                    <a:pt x="5759" y="3350"/>
                    <a:pt x="5762" y="3350"/>
                    <a:pt x="5764" y="3350"/>
                  </a:cubicBezTo>
                  <a:lnTo>
                    <a:pt x="5771" y="3350"/>
                  </a:lnTo>
                  <a:cubicBezTo>
                    <a:pt x="6932" y="3350"/>
                    <a:pt x="7870" y="2804"/>
                    <a:pt x="7869" y="2131"/>
                  </a:cubicBezTo>
                  <a:lnTo>
                    <a:pt x="7878" y="685"/>
                  </a:lnTo>
                  <a:lnTo>
                    <a:pt x="7878" y="685"/>
                  </a:lnTo>
                  <a:cubicBezTo>
                    <a:pt x="7876" y="813"/>
                    <a:pt x="7836" y="864"/>
                    <a:pt x="7765" y="864"/>
                  </a:cubicBezTo>
                  <a:cubicBezTo>
                    <a:pt x="7483" y="864"/>
                    <a:pt x="6701" y="51"/>
                    <a:pt x="5780" y="51"/>
                  </a:cubicBezTo>
                  <a:lnTo>
                    <a:pt x="5780" y="50"/>
                  </a:lnTo>
                  <a:cubicBezTo>
                    <a:pt x="5574" y="50"/>
                    <a:pt x="5375" y="33"/>
                    <a:pt x="5188" y="0"/>
                  </a:cubicBezTo>
                  <a:close/>
                  <a:moveTo>
                    <a:pt x="1" y="8297"/>
                  </a:moveTo>
                  <a:cubicBezTo>
                    <a:pt x="1" y="8312"/>
                    <a:pt x="1" y="8326"/>
                    <a:pt x="1" y="8340"/>
                  </a:cubicBezTo>
                  <a:lnTo>
                    <a:pt x="1" y="8297"/>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42"/>
            <p:cNvSpPr/>
            <p:nvPr/>
          </p:nvSpPr>
          <p:spPr>
            <a:xfrm>
              <a:off x="5296427" y="3583598"/>
              <a:ext cx="388937" cy="412593"/>
            </a:xfrm>
            <a:custGeom>
              <a:rect b="b" l="l" r="r" t="t"/>
              <a:pathLst>
                <a:path extrusionOk="0" h="8372" w="7892">
                  <a:moveTo>
                    <a:pt x="2590" y="0"/>
                  </a:moveTo>
                  <a:cubicBezTo>
                    <a:pt x="2438" y="22"/>
                    <a:pt x="2281" y="33"/>
                    <a:pt x="2120" y="33"/>
                  </a:cubicBezTo>
                  <a:cubicBezTo>
                    <a:pt x="1574" y="33"/>
                    <a:pt x="1075" y="1524"/>
                    <a:pt x="701" y="1524"/>
                  </a:cubicBezTo>
                  <a:cubicBezTo>
                    <a:pt x="676" y="1524"/>
                    <a:pt x="652" y="1518"/>
                    <a:pt x="629" y="1505"/>
                  </a:cubicBezTo>
                  <a:cubicBezTo>
                    <a:pt x="248" y="1283"/>
                    <a:pt x="11" y="978"/>
                    <a:pt x="9" y="642"/>
                  </a:cubicBezTo>
                  <a:lnTo>
                    <a:pt x="0" y="2114"/>
                  </a:lnTo>
                  <a:cubicBezTo>
                    <a:pt x="2" y="2451"/>
                    <a:pt x="238" y="2755"/>
                    <a:pt x="620" y="2975"/>
                  </a:cubicBezTo>
                  <a:cubicBezTo>
                    <a:pt x="1003" y="3195"/>
                    <a:pt x="1529" y="3332"/>
                    <a:pt x="2110" y="3332"/>
                  </a:cubicBezTo>
                  <a:lnTo>
                    <a:pt x="2115" y="3332"/>
                  </a:lnTo>
                  <a:cubicBezTo>
                    <a:pt x="2437" y="3332"/>
                    <a:pt x="2752" y="3420"/>
                    <a:pt x="3018" y="3603"/>
                  </a:cubicBezTo>
                  <a:lnTo>
                    <a:pt x="6307" y="5876"/>
                  </a:lnTo>
                  <a:cubicBezTo>
                    <a:pt x="7320" y="6576"/>
                    <a:pt x="7877" y="7457"/>
                    <a:pt x="7882" y="8371"/>
                  </a:cubicBezTo>
                  <a:lnTo>
                    <a:pt x="7891" y="5072"/>
                  </a:lnTo>
                  <a:cubicBezTo>
                    <a:pt x="7886" y="4158"/>
                    <a:pt x="7328" y="3275"/>
                    <a:pt x="6316" y="2577"/>
                  </a:cubicBezTo>
                  <a:lnTo>
                    <a:pt x="6316" y="2575"/>
                  </a:lnTo>
                  <a:lnTo>
                    <a:pt x="259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42"/>
            <p:cNvSpPr/>
            <p:nvPr/>
          </p:nvSpPr>
          <p:spPr>
            <a:xfrm>
              <a:off x="5296624" y="3556295"/>
              <a:ext cx="1258921" cy="713315"/>
            </a:xfrm>
            <a:custGeom>
              <a:rect b="b" l="l" r="r" t="t"/>
              <a:pathLst>
                <a:path extrusionOk="0" h="14474" w="25545">
                  <a:moveTo>
                    <a:pt x="23360" y="0"/>
                  </a:moveTo>
                  <a:cubicBezTo>
                    <a:pt x="22197" y="2"/>
                    <a:pt x="21259" y="547"/>
                    <a:pt x="21262" y="1220"/>
                  </a:cubicBezTo>
                  <a:cubicBezTo>
                    <a:pt x="21265" y="1362"/>
                    <a:pt x="21309" y="1499"/>
                    <a:pt x="21386" y="1625"/>
                  </a:cubicBezTo>
                  <a:cubicBezTo>
                    <a:pt x="21386" y="1625"/>
                    <a:pt x="18455" y="2326"/>
                    <a:pt x="17464" y="2505"/>
                  </a:cubicBezTo>
                  <a:cubicBezTo>
                    <a:pt x="15995" y="2769"/>
                    <a:pt x="14286" y="2814"/>
                    <a:pt x="12705" y="2814"/>
                  </a:cubicBezTo>
                  <a:cubicBezTo>
                    <a:pt x="11127" y="2814"/>
                    <a:pt x="9970" y="2723"/>
                    <a:pt x="8641" y="2505"/>
                  </a:cubicBezTo>
                  <a:cubicBezTo>
                    <a:pt x="7207" y="2268"/>
                    <a:pt x="4066" y="1669"/>
                    <a:pt x="4066" y="1669"/>
                  </a:cubicBezTo>
                  <a:cubicBezTo>
                    <a:pt x="4162" y="1529"/>
                    <a:pt x="4212" y="1377"/>
                    <a:pt x="4212" y="1220"/>
                  </a:cubicBezTo>
                  <a:cubicBezTo>
                    <a:pt x="4211" y="883"/>
                    <a:pt x="3972" y="579"/>
                    <a:pt x="3591" y="359"/>
                  </a:cubicBezTo>
                  <a:cubicBezTo>
                    <a:pt x="3209" y="137"/>
                    <a:pt x="2682" y="2"/>
                    <a:pt x="2100" y="2"/>
                  </a:cubicBezTo>
                  <a:cubicBezTo>
                    <a:pt x="941" y="2"/>
                    <a:pt x="1" y="547"/>
                    <a:pt x="5" y="1220"/>
                  </a:cubicBezTo>
                  <a:cubicBezTo>
                    <a:pt x="7" y="1557"/>
                    <a:pt x="244" y="1862"/>
                    <a:pt x="625" y="2082"/>
                  </a:cubicBezTo>
                  <a:cubicBezTo>
                    <a:pt x="1007" y="2302"/>
                    <a:pt x="1534" y="2438"/>
                    <a:pt x="2116" y="2438"/>
                  </a:cubicBezTo>
                  <a:lnTo>
                    <a:pt x="2156" y="2438"/>
                  </a:lnTo>
                  <a:cubicBezTo>
                    <a:pt x="2491" y="2438"/>
                    <a:pt x="2823" y="2502"/>
                    <a:pt x="3134" y="2628"/>
                  </a:cubicBezTo>
                  <a:cubicBezTo>
                    <a:pt x="3708" y="2857"/>
                    <a:pt x="4688" y="3251"/>
                    <a:pt x="5409" y="3541"/>
                  </a:cubicBezTo>
                  <a:cubicBezTo>
                    <a:pt x="5977" y="3769"/>
                    <a:pt x="6526" y="4047"/>
                    <a:pt x="7043" y="4377"/>
                  </a:cubicBezTo>
                  <a:cubicBezTo>
                    <a:pt x="7590" y="4724"/>
                    <a:pt x="7884" y="4963"/>
                    <a:pt x="7887" y="5624"/>
                  </a:cubicBezTo>
                  <a:cubicBezTo>
                    <a:pt x="7892" y="6538"/>
                    <a:pt x="7393" y="7452"/>
                    <a:pt x="6566" y="8358"/>
                  </a:cubicBezTo>
                  <a:cubicBezTo>
                    <a:pt x="5857" y="9134"/>
                    <a:pt x="4055" y="10843"/>
                    <a:pt x="3200" y="11648"/>
                  </a:cubicBezTo>
                  <a:cubicBezTo>
                    <a:pt x="2926" y="11906"/>
                    <a:pt x="2562" y="12035"/>
                    <a:pt x="2184" y="12035"/>
                  </a:cubicBezTo>
                  <a:cubicBezTo>
                    <a:pt x="2182" y="12035"/>
                    <a:pt x="2179" y="12035"/>
                    <a:pt x="2177" y="12035"/>
                  </a:cubicBezTo>
                  <a:lnTo>
                    <a:pt x="2171" y="12035"/>
                  </a:lnTo>
                  <a:cubicBezTo>
                    <a:pt x="1010" y="12035"/>
                    <a:pt x="70" y="12581"/>
                    <a:pt x="75" y="13254"/>
                  </a:cubicBezTo>
                  <a:cubicBezTo>
                    <a:pt x="76" y="13592"/>
                    <a:pt x="313" y="13897"/>
                    <a:pt x="696" y="14117"/>
                  </a:cubicBezTo>
                  <a:cubicBezTo>
                    <a:pt x="1076" y="14337"/>
                    <a:pt x="1603" y="14473"/>
                    <a:pt x="2185" y="14473"/>
                  </a:cubicBezTo>
                  <a:cubicBezTo>
                    <a:pt x="3348" y="14473"/>
                    <a:pt x="4286" y="13927"/>
                    <a:pt x="4282" y="13254"/>
                  </a:cubicBezTo>
                  <a:lnTo>
                    <a:pt x="4282" y="13251"/>
                  </a:lnTo>
                  <a:cubicBezTo>
                    <a:pt x="4280" y="12937"/>
                    <a:pt x="4418" y="12637"/>
                    <a:pt x="4660" y="12437"/>
                  </a:cubicBezTo>
                  <a:lnTo>
                    <a:pt x="6913" y="10573"/>
                  </a:lnTo>
                  <a:cubicBezTo>
                    <a:pt x="8544" y="9224"/>
                    <a:pt x="10587" y="8457"/>
                    <a:pt x="12702" y="8444"/>
                  </a:cubicBezTo>
                  <a:cubicBezTo>
                    <a:pt x="12731" y="8442"/>
                    <a:pt x="12760" y="8442"/>
                    <a:pt x="12789" y="8442"/>
                  </a:cubicBezTo>
                  <a:lnTo>
                    <a:pt x="12836" y="8442"/>
                  </a:lnTo>
                  <a:cubicBezTo>
                    <a:pt x="14923" y="8451"/>
                    <a:pt x="16936" y="9216"/>
                    <a:pt x="18553" y="10537"/>
                  </a:cubicBezTo>
                  <a:lnTo>
                    <a:pt x="20996" y="12534"/>
                  </a:lnTo>
                  <a:cubicBezTo>
                    <a:pt x="21211" y="12709"/>
                    <a:pt x="21334" y="12974"/>
                    <a:pt x="21333" y="13251"/>
                  </a:cubicBezTo>
                  <a:lnTo>
                    <a:pt x="21333" y="13254"/>
                  </a:lnTo>
                  <a:cubicBezTo>
                    <a:pt x="21334" y="13590"/>
                    <a:pt x="21573" y="13895"/>
                    <a:pt x="21954" y="14117"/>
                  </a:cubicBezTo>
                  <a:cubicBezTo>
                    <a:pt x="22337" y="14337"/>
                    <a:pt x="22863" y="14473"/>
                    <a:pt x="23445" y="14473"/>
                  </a:cubicBezTo>
                  <a:cubicBezTo>
                    <a:pt x="24606" y="14473"/>
                    <a:pt x="25544" y="13927"/>
                    <a:pt x="25541" y="13255"/>
                  </a:cubicBezTo>
                  <a:cubicBezTo>
                    <a:pt x="25540" y="12918"/>
                    <a:pt x="25301" y="12614"/>
                    <a:pt x="24920" y="12392"/>
                  </a:cubicBezTo>
                  <a:cubicBezTo>
                    <a:pt x="24537" y="12172"/>
                    <a:pt x="24011" y="12035"/>
                    <a:pt x="23429" y="12035"/>
                  </a:cubicBezTo>
                  <a:lnTo>
                    <a:pt x="23391" y="12035"/>
                  </a:lnTo>
                  <a:cubicBezTo>
                    <a:pt x="22991" y="12035"/>
                    <a:pt x="22605" y="11885"/>
                    <a:pt x="22309" y="11612"/>
                  </a:cubicBezTo>
                  <a:cubicBezTo>
                    <a:pt x="21414" y="10786"/>
                    <a:pt x="19605" y="9110"/>
                    <a:pt x="18931" y="8442"/>
                  </a:cubicBezTo>
                  <a:cubicBezTo>
                    <a:pt x="18050" y="7571"/>
                    <a:pt x="17607" y="6549"/>
                    <a:pt x="17604" y="5578"/>
                  </a:cubicBezTo>
                  <a:cubicBezTo>
                    <a:pt x="17601" y="4973"/>
                    <a:pt x="17841" y="4724"/>
                    <a:pt x="18295" y="4420"/>
                  </a:cubicBezTo>
                  <a:cubicBezTo>
                    <a:pt x="18848" y="4049"/>
                    <a:pt x="19444" y="3743"/>
                    <a:pt x="20062" y="3492"/>
                  </a:cubicBezTo>
                  <a:lnTo>
                    <a:pt x="22005" y="2705"/>
                  </a:lnTo>
                  <a:cubicBezTo>
                    <a:pt x="22439" y="2529"/>
                    <a:pt x="22900" y="2440"/>
                    <a:pt x="23368" y="2440"/>
                  </a:cubicBezTo>
                  <a:lnTo>
                    <a:pt x="23374" y="2440"/>
                  </a:lnTo>
                  <a:cubicBezTo>
                    <a:pt x="24535" y="2440"/>
                    <a:pt x="25475" y="1894"/>
                    <a:pt x="25472" y="1220"/>
                  </a:cubicBezTo>
                  <a:cubicBezTo>
                    <a:pt x="25469" y="883"/>
                    <a:pt x="25233" y="579"/>
                    <a:pt x="24850" y="357"/>
                  </a:cubicBezTo>
                  <a:cubicBezTo>
                    <a:pt x="24469" y="137"/>
                    <a:pt x="23941" y="0"/>
                    <a:pt x="2336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42"/>
            <p:cNvSpPr/>
            <p:nvPr/>
          </p:nvSpPr>
          <p:spPr>
            <a:xfrm>
              <a:off x="5302488" y="3969227"/>
              <a:ext cx="1250543" cy="320287"/>
            </a:xfrm>
            <a:custGeom>
              <a:rect b="b" l="l" r="r" t="t"/>
              <a:pathLst>
                <a:path extrusionOk="0" h="6499" w="25375">
                  <a:moveTo>
                    <a:pt x="12606" y="0"/>
                  </a:moveTo>
                  <a:cubicBezTo>
                    <a:pt x="12453" y="0"/>
                    <a:pt x="12303" y="6"/>
                    <a:pt x="12154" y="12"/>
                  </a:cubicBezTo>
                  <a:cubicBezTo>
                    <a:pt x="10169" y="106"/>
                    <a:pt x="8331" y="923"/>
                    <a:pt x="6794" y="2194"/>
                  </a:cubicBezTo>
                  <a:lnTo>
                    <a:pt x="4541" y="4058"/>
                  </a:lnTo>
                  <a:cubicBezTo>
                    <a:pt x="4299" y="4258"/>
                    <a:pt x="4159" y="4558"/>
                    <a:pt x="4163" y="4872"/>
                  </a:cubicBezTo>
                  <a:lnTo>
                    <a:pt x="4163" y="4875"/>
                  </a:lnTo>
                  <a:cubicBezTo>
                    <a:pt x="4166" y="5548"/>
                    <a:pt x="3227" y="6094"/>
                    <a:pt x="2066" y="6094"/>
                  </a:cubicBezTo>
                  <a:cubicBezTo>
                    <a:pt x="1484" y="6094"/>
                    <a:pt x="957" y="5959"/>
                    <a:pt x="575" y="5738"/>
                  </a:cubicBezTo>
                  <a:cubicBezTo>
                    <a:pt x="371" y="5619"/>
                    <a:pt x="211" y="5476"/>
                    <a:pt x="103" y="5318"/>
                  </a:cubicBezTo>
                  <a:cubicBezTo>
                    <a:pt x="60" y="5382"/>
                    <a:pt x="26" y="5448"/>
                    <a:pt x="0" y="5518"/>
                  </a:cubicBezTo>
                  <a:cubicBezTo>
                    <a:pt x="83" y="5759"/>
                    <a:pt x="286" y="5976"/>
                    <a:pt x="575" y="6142"/>
                  </a:cubicBezTo>
                  <a:cubicBezTo>
                    <a:pt x="957" y="6362"/>
                    <a:pt x="1484" y="6499"/>
                    <a:pt x="2066" y="6499"/>
                  </a:cubicBezTo>
                  <a:cubicBezTo>
                    <a:pt x="3229" y="6499"/>
                    <a:pt x="4167" y="5953"/>
                    <a:pt x="4163" y="5281"/>
                  </a:cubicBezTo>
                  <a:lnTo>
                    <a:pt x="4163" y="5276"/>
                  </a:lnTo>
                  <a:cubicBezTo>
                    <a:pt x="4159" y="4961"/>
                    <a:pt x="4299" y="4662"/>
                    <a:pt x="4541" y="4462"/>
                  </a:cubicBezTo>
                  <a:lnTo>
                    <a:pt x="6794" y="2598"/>
                  </a:lnTo>
                  <a:cubicBezTo>
                    <a:pt x="8331" y="1328"/>
                    <a:pt x="10232" y="574"/>
                    <a:pt x="12217" y="478"/>
                  </a:cubicBezTo>
                  <a:cubicBezTo>
                    <a:pt x="12338" y="474"/>
                    <a:pt x="12461" y="469"/>
                    <a:pt x="12583" y="469"/>
                  </a:cubicBezTo>
                  <a:cubicBezTo>
                    <a:pt x="12612" y="468"/>
                    <a:pt x="12640" y="468"/>
                    <a:pt x="12669" y="468"/>
                  </a:cubicBezTo>
                  <a:lnTo>
                    <a:pt x="12717" y="468"/>
                  </a:lnTo>
                  <a:cubicBezTo>
                    <a:pt x="12850" y="469"/>
                    <a:pt x="12984" y="472"/>
                    <a:pt x="13118" y="480"/>
                  </a:cubicBezTo>
                  <a:cubicBezTo>
                    <a:pt x="15061" y="578"/>
                    <a:pt x="16920" y="1326"/>
                    <a:pt x="18434" y="2563"/>
                  </a:cubicBezTo>
                  <a:lnTo>
                    <a:pt x="20877" y="4559"/>
                  </a:lnTo>
                  <a:cubicBezTo>
                    <a:pt x="21091" y="4735"/>
                    <a:pt x="21215" y="4999"/>
                    <a:pt x="21214" y="5276"/>
                  </a:cubicBezTo>
                  <a:lnTo>
                    <a:pt x="21214" y="5281"/>
                  </a:lnTo>
                  <a:cubicBezTo>
                    <a:pt x="21215" y="5616"/>
                    <a:pt x="21452" y="5922"/>
                    <a:pt x="21835" y="6142"/>
                  </a:cubicBezTo>
                  <a:cubicBezTo>
                    <a:pt x="22216" y="6362"/>
                    <a:pt x="22743" y="6499"/>
                    <a:pt x="23324" y="6499"/>
                  </a:cubicBezTo>
                  <a:cubicBezTo>
                    <a:pt x="24341" y="6499"/>
                    <a:pt x="25182" y="6081"/>
                    <a:pt x="25374" y="5527"/>
                  </a:cubicBezTo>
                  <a:cubicBezTo>
                    <a:pt x="25350" y="5458"/>
                    <a:pt x="25316" y="5391"/>
                    <a:pt x="25273" y="5327"/>
                  </a:cubicBezTo>
                  <a:cubicBezTo>
                    <a:pt x="24967" y="5776"/>
                    <a:pt x="24212" y="6094"/>
                    <a:pt x="23324" y="6094"/>
                  </a:cubicBezTo>
                  <a:cubicBezTo>
                    <a:pt x="22743" y="6094"/>
                    <a:pt x="22216" y="5958"/>
                    <a:pt x="21835" y="5738"/>
                  </a:cubicBezTo>
                  <a:cubicBezTo>
                    <a:pt x="21452" y="5516"/>
                    <a:pt x="21215" y="5211"/>
                    <a:pt x="21214" y="4875"/>
                  </a:cubicBezTo>
                  <a:lnTo>
                    <a:pt x="21214" y="4872"/>
                  </a:lnTo>
                  <a:cubicBezTo>
                    <a:pt x="21215" y="4595"/>
                    <a:pt x="21091" y="4330"/>
                    <a:pt x="20877" y="4155"/>
                  </a:cubicBezTo>
                  <a:lnTo>
                    <a:pt x="18434" y="2158"/>
                  </a:lnTo>
                  <a:cubicBezTo>
                    <a:pt x="16920" y="921"/>
                    <a:pt x="14998" y="111"/>
                    <a:pt x="13055" y="12"/>
                  </a:cubicBezTo>
                  <a:cubicBezTo>
                    <a:pt x="12906" y="6"/>
                    <a:pt x="12756" y="0"/>
                    <a:pt x="1260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42"/>
            <p:cNvSpPr/>
            <p:nvPr/>
          </p:nvSpPr>
          <p:spPr>
            <a:xfrm>
              <a:off x="6294135" y="3607302"/>
              <a:ext cx="66039" cy="42432"/>
            </a:xfrm>
            <a:custGeom>
              <a:rect b="b" l="l" r="r" t="t"/>
              <a:pathLst>
                <a:path extrusionOk="0" h="861" w="1340">
                  <a:moveTo>
                    <a:pt x="1044" y="1"/>
                  </a:moveTo>
                  <a:cubicBezTo>
                    <a:pt x="1044" y="1"/>
                    <a:pt x="849" y="430"/>
                    <a:pt x="1" y="861"/>
                  </a:cubicBezTo>
                  <a:lnTo>
                    <a:pt x="1339" y="728"/>
                  </a:lnTo>
                  <a:lnTo>
                    <a:pt x="1044"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42"/>
            <p:cNvSpPr/>
            <p:nvPr/>
          </p:nvSpPr>
          <p:spPr>
            <a:xfrm>
              <a:off x="5488428" y="3607302"/>
              <a:ext cx="65940" cy="42432"/>
            </a:xfrm>
            <a:custGeom>
              <a:rect b="b" l="l" r="r" t="t"/>
              <a:pathLst>
                <a:path extrusionOk="0" h="861" w="1338">
                  <a:moveTo>
                    <a:pt x="296" y="1"/>
                  </a:moveTo>
                  <a:lnTo>
                    <a:pt x="0" y="728"/>
                  </a:lnTo>
                  <a:lnTo>
                    <a:pt x="1337" y="861"/>
                  </a:lnTo>
                  <a:cubicBezTo>
                    <a:pt x="491" y="430"/>
                    <a:pt x="296" y="1"/>
                    <a:pt x="29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42"/>
            <p:cNvSpPr/>
            <p:nvPr/>
          </p:nvSpPr>
          <p:spPr>
            <a:xfrm>
              <a:off x="6255499" y="4065770"/>
              <a:ext cx="107633" cy="168103"/>
            </a:xfrm>
            <a:custGeom>
              <a:rect b="b" l="l" r="r" t="t"/>
              <a:pathLst>
                <a:path extrusionOk="0" h="3411" w="2184">
                  <a:moveTo>
                    <a:pt x="1479" y="1"/>
                  </a:moveTo>
                  <a:lnTo>
                    <a:pt x="1479" y="1"/>
                  </a:lnTo>
                  <a:cubicBezTo>
                    <a:pt x="1259" y="30"/>
                    <a:pt x="1048" y="107"/>
                    <a:pt x="862" y="228"/>
                  </a:cubicBezTo>
                  <a:lnTo>
                    <a:pt x="542" y="439"/>
                  </a:lnTo>
                  <a:cubicBezTo>
                    <a:pt x="204" y="662"/>
                    <a:pt x="0" y="1041"/>
                    <a:pt x="0" y="1445"/>
                  </a:cubicBezTo>
                  <a:lnTo>
                    <a:pt x="0" y="2633"/>
                  </a:lnTo>
                  <a:cubicBezTo>
                    <a:pt x="0" y="2833"/>
                    <a:pt x="114" y="3014"/>
                    <a:pt x="294" y="3100"/>
                  </a:cubicBezTo>
                  <a:lnTo>
                    <a:pt x="937" y="3411"/>
                  </a:lnTo>
                  <a:lnTo>
                    <a:pt x="937" y="1899"/>
                  </a:lnTo>
                  <a:cubicBezTo>
                    <a:pt x="937" y="1493"/>
                    <a:pt x="1143" y="1113"/>
                    <a:pt x="1485" y="891"/>
                  </a:cubicBezTo>
                  <a:lnTo>
                    <a:pt x="1485" y="891"/>
                  </a:lnTo>
                  <a:cubicBezTo>
                    <a:pt x="1674" y="768"/>
                    <a:pt x="1888" y="690"/>
                    <a:pt x="2112" y="664"/>
                  </a:cubicBezTo>
                  <a:lnTo>
                    <a:pt x="2183" y="656"/>
                  </a:lnTo>
                  <a:lnTo>
                    <a:pt x="147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42"/>
            <p:cNvSpPr/>
            <p:nvPr/>
          </p:nvSpPr>
          <p:spPr>
            <a:xfrm>
              <a:off x="6181527" y="4018164"/>
              <a:ext cx="127790" cy="180275"/>
            </a:xfrm>
            <a:custGeom>
              <a:rect b="b" l="l" r="r" t="t"/>
              <a:pathLst>
                <a:path extrusionOk="0" h="3658" w="2593">
                  <a:moveTo>
                    <a:pt x="1948" y="1"/>
                  </a:moveTo>
                  <a:lnTo>
                    <a:pt x="1935" y="1"/>
                  </a:lnTo>
                  <a:cubicBezTo>
                    <a:pt x="1728" y="18"/>
                    <a:pt x="1528" y="84"/>
                    <a:pt x="1351" y="195"/>
                  </a:cubicBezTo>
                  <a:lnTo>
                    <a:pt x="725" y="590"/>
                  </a:lnTo>
                  <a:cubicBezTo>
                    <a:pt x="272" y="873"/>
                    <a:pt x="0" y="1368"/>
                    <a:pt x="0" y="1902"/>
                  </a:cubicBezTo>
                  <a:lnTo>
                    <a:pt x="0" y="2880"/>
                  </a:lnTo>
                  <a:cubicBezTo>
                    <a:pt x="0" y="3080"/>
                    <a:pt x="114" y="3263"/>
                    <a:pt x="296" y="3349"/>
                  </a:cubicBezTo>
                  <a:cubicBezTo>
                    <a:pt x="572" y="3480"/>
                    <a:pt x="942" y="3657"/>
                    <a:pt x="942" y="3657"/>
                  </a:cubicBezTo>
                  <a:lnTo>
                    <a:pt x="942" y="2334"/>
                  </a:lnTo>
                  <a:cubicBezTo>
                    <a:pt x="942" y="1810"/>
                    <a:pt x="1208" y="1320"/>
                    <a:pt x="1646" y="1034"/>
                  </a:cubicBezTo>
                  <a:lnTo>
                    <a:pt x="1992" y="810"/>
                  </a:lnTo>
                  <a:cubicBezTo>
                    <a:pt x="2172" y="693"/>
                    <a:pt x="2378" y="624"/>
                    <a:pt x="2592" y="607"/>
                  </a:cubicBezTo>
                  <a:lnTo>
                    <a:pt x="2592" y="607"/>
                  </a:lnTo>
                  <a:lnTo>
                    <a:pt x="194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42"/>
            <p:cNvSpPr/>
            <p:nvPr/>
          </p:nvSpPr>
          <p:spPr>
            <a:xfrm>
              <a:off x="5487886" y="4065770"/>
              <a:ext cx="107633" cy="168103"/>
            </a:xfrm>
            <a:custGeom>
              <a:rect b="b" l="l" r="r" t="t"/>
              <a:pathLst>
                <a:path extrusionOk="0" h="3411" w="2184">
                  <a:moveTo>
                    <a:pt x="705" y="1"/>
                  </a:moveTo>
                  <a:lnTo>
                    <a:pt x="705" y="1"/>
                  </a:lnTo>
                  <a:cubicBezTo>
                    <a:pt x="925" y="30"/>
                    <a:pt x="1136" y="107"/>
                    <a:pt x="1320" y="228"/>
                  </a:cubicBezTo>
                  <a:lnTo>
                    <a:pt x="1640" y="439"/>
                  </a:lnTo>
                  <a:cubicBezTo>
                    <a:pt x="1979" y="662"/>
                    <a:pt x="2183" y="1041"/>
                    <a:pt x="2183" y="1445"/>
                  </a:cubicBezTo>
                  <a:lnTo>
                    <a:pt x="2183" y="2633"/>
                  </a:lnTo>
                  <a:cubicBezTo>
                    <a:pt x="2183" y="2833"/>
                    <a:pt x="2069" y="3014"/>
                    <a:pt x="1890" y="3100"/>
                  </a:cubicBezTo>
                  <a:lnTo>
                    <a:pt x="1245" y="3411"/>
                  </a:lnTo>
                  <a:lnTo>
                    <a:pt x="1245" y="1899"/>
                  </a:lnTo>
                  <a:cubicBezTo>
                    <a:pt x="1245" y="1493"/>
                    <a:pt x="1040" y="1113"/>
                    <a:pt x="699" y="891"/>
                  </a:cubicBezTo>
                  <a:lnTo>
                    <a:pt x="699" y="891"/>
                  </a:lnTo>
                  <a:cubicBezTo>
                    <a:pt x="510" y="768"/>
                    <a:pt x="294" y="690"/>
                    <a:pt x="71" y="664"/>
                  </a:cubicBezTo>
                  <a:lnTo>
                    <a:pt x="1" y="656"/>
                  </a:lnTo>
                  <a:lnTo>
                    <a:pt x="70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42"/>
            <p:cNvSpPr/>
            <p:nvPr/>
          </p:nvSpPr>
          <p:spPr>
            <a:xfrm>
              <a:off x="5540568" y="4018164"/>
              <a:ext cx="127888" cy="180275"/>
            </a:xfrm>
            <a:custGeom>
              <a:rect b="b" l="l" r="r" t="t"/>
              <a:pathLst>
                <a:path extrusionOk="0" h="3658" w="2595">
                  <a:moveTo>
                    <a:pt x="624" y="1"/>
                  </a:moveTo>
                  <a:lnTo>
                    <a:pt x="657" y="1"/>
                  </a:lnTo>
                  <a:cubicBezTo>
                    <a:pt x="865" y="18"/>
                    <a:pt x="1065" y="84"/>
                    <a:pt x="1240" y="195"/>
                  </a:cubicBezTo>
                  <a:lnTo>
                    <a:pt x="1870" y="590"/>
                  </a:lnTo>
                  <a:cubicBezTo>
                    <a:pt x="2320" y="873"/>
                    <a:pt x="2594" y="1368"/>
                    <a:pt x="2594" y="1902"/>
                  </a:cubicBezTo>
                  <a:lnTo>
                    <a:pt x="2594" y="2880"/>
                  </a:lnTo>
                  <a:cubicBezTo>
                    <a:pt x="2594" y="3080"/>
                    <a:pt x="2479" y="3263"/>
                    <a:pt x="2297" y="3349"/>
                  </a:cubicBezTo>
                  <a:cubicBezTo>
                    <a:pt x="2020" y="3480"/>
                    <a:pt x="1651" y="3657"/>
                    <a:pt x="1651" y="3657"/>
                  </a:cubicBezTo>
                  <a:lnTo>
                    <a:pt x="1651" y="2334"/>
                  </a:lnTo>
                  <a:cubicBezTo>
                    <a:pt x="1651" y="1810"/>
                    <a:pt x="1385" y="1320"/>
                    <a:pt x="945" y="1034"/>
                  </a:cubicBezTo>
                  <a:lnTo>
                    <a:pt x="601" y="810"/>
                  </a:lnTo>
                  <a:cubicBezTo>
                    <a:pt x="421" y="693"/>
                    <a:pt x="214" y="624"/>
                    <a:pt x="1" y="607"/>
                  </a:cubicBezTo>
                  <a:lnTo>
                    <a:pt x="1" y="607"/>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42"/>
            <p:cNvSpPr/>
            <p:nvPr/>
          </p:nvSpPr>
          <p:spPr>
            <a:xfrm>
              <a:off x="5902493" y="3809554"/>
              <a:ext cx="50958" cy="29471"/>
            </a:xfrm>
            <a:custGeom>
              <a:rect b="b" l="l" r="r" t="t"/>
              <a:pathLst>
                <a:path extrusionOk="0" h="598" w="1034">
                  <a:moveTo>
                    <a:pt x="512" y="1"/>
                  </a:moveTo>
                  <a:cubicBezTo>
                    <a:pt x="380" y="1"/>
                    <a:pt x="248" y="30"/>
                    <a:pt x="148" y="88"/>
                  </a:cubicBezTo>
                  <a:cubicBezTo>
                    <a:pt x="49" y="147"/>
                    <a:pt x="0" y="222"/>
                    <a:pt x="0" y="299"/>
                  </a:cubicBezTo>
                  <a:cubicBezTo>
                    <a:pt x="0" y="304"/>
                    <a:pt x="0" y="308"/>
                    <a:pt x="0" y="313"/>
                  </a:cubicBezTo>
                  <a:lnTo>
                    <a:pt x="0" y="314"/>
                  </a:lnTo>
                  <a:cubicBezTo>
                    <a:pt x="2" y="319"/>
                    <a:pt x="2" y="322"/>
                    <a:pt x="2" y="327"/>
                  </a:cubicBezTo>
                  <a:cubicBezTo>
                    <a:pt x="2" y="331"/>
                    <a:pt x="3" y="337"/>
                    <a:pt x="6" y="342"/>
                  </a:cubicBezTo>
                  <a:cubicBezTo>
                    <a:pt x="6" y="347"/>
                    <a:pt x="8" y="351"/>
                    <a:pt x="9" y="356"/>
                  </a:cubicBezTo>
                  <a:cubicBezTo>
                    <a:pt x="11" y="361"/>
                    <a:pt x="12" y="365"/>
                    <a:pt x="15" y="371"/>
                  </a:cubicBezTo>
                  <a:cubicBezTo>
                    <a:pt x="17" y="374"/>
                    <a:pt x="19" y="379"/>
                    <a:pt x="20" y="384"/>
                  </a:cubicBezTo>
                  <a:cubicBezTo>
                    <a:pt x="23" y="388"/>
                    <a:pt x="26" y="393"/>
                    <a:pt x="31" y="399"/>
                  </a:cubicBezTo>
                  <a:cubicBezTo>
                    <a:pt x="32" y="402"/>
                    <a:pt x="34" y="407"/>
                    <a:pt x="37" y="411"/>
                  </a:cubicBezTo>
                  <a:cubicBezTo>
                    <a:pt x="42" y="416"/>
                    <a:pt x="46" y="421"/>
                    <a:pt x="49" y="427"/>
                  </a:cubicBezTo>
                  <a:cubicBezTo>
                    <a:pt x="52" y="430"/>
                    <a:pt x="55" y="434"/>
                    <a:pt x="59" y="437"/>
                  </a:cubicBezTo>
                  <a:cubicBezTo>
                    <a:pt x="63" y="442"/>
                    <a:pt x="69" y="448"/>
                    <a:pt x="74" y="453"/>
                  </a:cubicBezTo>
                  <a:cubicBezTo>
                    <a:pt x="77" y="456"/>
                    <a:pt x="82" y="461"/>
                    <a:pt x="85" y="464"/>
                  </a:cubicBezTo>
                  <a:cubicBezTo>
                    <a:pt x="91" y="468"/>
                    <a:pt x="97" y="473"/>
                    <a:pt x="105" y="477"/>
                  </a:cubicBezTo>
                  <a:cubicBezTo>
                    <a:pt x="108" y="481"/>
                    <a:pt x="111" y="484"/>
                    <a:pt x="115" y="487"/>
                  </a:cubicBezTo>
                  <a:cubicBezTo>
                    <a:pt x="126" y="494"/>
                    <a:pt x="138" y="502"/>
                    <a:pt x="151" y="510"/>
                  </a:cubicBezTo>
                  <a:cubicBezTo>
                    <a:pt x="252" y="568"/>
                    <a:pt x="383" y="597"/>
                    <a:pt x="515" y="597"/>
                  </a:cubicBezTo>
                  <a:cubicBezTo>
                    <a:pt x="647" y="597"/>
                    <a:pt x="778" y="568"/>
                    <a:pt x="878" y="510"/>
                  </a:cubicBezTo>
                  <a:cubicBezTo>
                    <a:pt x="891" y="502"/>
                    <a:pt x="903" y="494"/>
                    <a:pt x="914" y="487"/>
                  </a:cubicBezTo>
                  <a:cubicBezTo>
                    <a:pt x="917" y="485"/>
                    <a:pt x="918" y="484"/>
                    <a:pt x="921" y="481"/>
                  </a:cubicBezTo>
                  <a:cubicBezTo>
                    <a:pt x="929" y="474"/>
                    <a:pt x="937" y="470"/>
                    <a:pt x="943" y="464"/>
                  </a:cubicBezTo>
                  <a:cubicBezTo>
                    <a:pt x="948" y="461"/>
                    <a:pt x="949" y="457"/>
                    <a:pt x="952" y="454"/>
                  </a:cubicBezTo>
                  <a:cubicBezTo>
                    <a:pt x="958" y="448"/>
                    <a:pt x="965" y="444"/>
                    <a:pt x="969" y="437"/>
                  </a:cubicBezTo>
                  <a:cubicBezTo>
                    <a:pt x="972" y="434"/>
                    <a:pt x="974" y="431"/>
                    <a:pt x="977" y="428"/>
                  </a:cubicBezTo>
                  <a:cubicBezTo>
                    <a:pt x="981" y="422"/>
                    <a:pt x="986" y="417"/>
                    <a:pt x="991" y="411"/>
                  </a:cubicBezTo>
                  <a:cubicBezTo>
                    <a:pt x="994" y="407"/>
                    <a:pt x="994" y="404"/>
                    <a:pt x="997" y="399"/>
                  </a:cubicBezTo>
                  <a:cubicBezTo>
                    <a:pt x="1000" y="394"/>
                    <a:pt x="1003" y="390"/>
                    <a:pt x="1006" y="384"/>
                  </a:cubicBezTo>
                  <a:cubicBezTo>
                    <a:pt x="1009" y="381"/>
                    <a:pt x="1011" y="376"/>
                    <a:pt x="1012" y="371"/>
                  </a:cubicBezTo>
                  <a:cubicBezTo>
                    <a:pt x="1014" y="367"/>
                    <a:pt x="1017" y="362"/>
                    <a:pt x="1018" y="356"/>
                  </a:cubicBezTo>
                  <a:cubicBezTo>
                    <a:pt x="1020" y="351"/>
                    <a:pt x="1020" y="348"/>
                    <a:pt x="1021" y="344"/>
                  </a:cubicBezTo>
                  <a:cubicBezTo>
                    <a:pt x="1023" y="339"/>
                    <a:pt x="1024" y="333"/>
                    <a:pt x="1024" y="328"/>
                  </a:cubicBezTo>
                  <a:cubicBezTo>
                    <a:pt x="1026" y="324"/>
                    <a:pt x="1026" y="319"/>
                    <a:pt x="1026" y="314"/>
                  </a:cubicBezTo>
                  <a:cubicBezTo>
                    <a:pt x="1034" y="233"/>
                    <a:pt x="983" y="150"/>
                    <a:pt x="875" y="88"/>
                  </a:cubicBezTo>
                  <a:cubicBezTo>
                    <a:pt x="775" y="30"/>
                    <a:pt x="643" y="1"/>
                    <a:pt x="51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42"/>
            <p:cNvSpPr/>
            <p:nvPr/>
          </p:nvSpPr>
          <p:spPr>
            <a:xfrm>
              <a:off x="6472683" y="4106329"/>
              <a:ext cx="7491" cy="11039"/>
            </a:xfrm>
            <a:custGeom>
              <a:rect b="b" l="l" r="r" t="t"/>
              <a:pathLst>
                <a:path extrusionOk="0" h="224" w="152">
                  <a:moveTo>
                    <a:pt x="151" y="1"/>
                  </a:moveTo>
                  <a:lnTo>
                    <a:pt x="0" y="59"/>
                  </a:lnTo>
                  <a:lnTo>
                    <a:pt x="0" y="224"/>
                  </a:lnTo>
                  <a:lnTo>
                    <a:pt x="151" y="167"/>
                  </a:lnTo>
                  <a:lnTo>
                    <a:pt x="151" y="1"/>
                  </a:lnTo>
                  <a:close/>
                </a:path>
              </a:pathLst>
            </a:custGeom>
            <a:solidFill>
              <a:srgbClr val="F6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42"/>
            <p:cNvSpPr/>
            <p:nvPr/>
          </p:nvSpPr>
          <p:spPr>
            <a:xfrm>
              <a:off x="6463911" y="4104161"/>
              <a:ext cx="8822" cy="13208"/>
            </a:xfrm>
            <a:custGeom>
              <a:rect b="b" l="l" r="r" t="t"/>
              <a:pathLst>
                <a:path extrusionOk="0" h="268" w="179">
                  <a:moveTo>
                    <a:pt x="0" y="0"/>
                  </a:moveTo>
                  <a:lnTo>
                    <a:pt x="0" y="165"/>
                  </a:lnTo>
                  <a:lnTo>
                    <a:pt x="178" y="268"/>
                  </a:lnTo>
                  <a:lnTo>
                    <a:pt x="178" y="103"/>
                  </a:lnTo>
                  <a:lnTo>
                    <a:pt x="0" y="0"/>
                  </a:lnTo>
                  <a:close/>
                </a:path>
              </a:pathLst>
            </a:custGeom>
            <a:solidFill>
              <a:srgbClr val="F6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42"/>
            <p:cNvSpPr/>
            <p:nvPr/>
          </p:nvSpPr>
          <p:spPr>
            <a:xfrm>
              <a:off x="6445233" y="3968734"/>
              <a:ext cx="13996" cy="125375"/>
            </a:xfrm>
            <a:custGeom>
              <a:rect b="b" l="l" r="r" t="t"/>
              <a:pathLst>
                <a:path extrusionOk="0" h="2544" w="284">
                  <a:moveTo>
                    <a:pt x="139" y="1"/>
                  </a:moveTo>
                  <a:cubicBezTo>
                    <a:pt x="62" y="2"/>
                    <a:pt x="1" y="52"/>
                    <a:pt x="1" y="115"/>
                  </a:cubicBezTo>
                  <a:lnTo>
                    <a:pt x="8" y="2543"/>
                  </a:lnTo>
                  <a:cubicBezTo>
                    <a:pt x="8" y="2482"/>
                    <a:pt x="70" y="2431"/>
                    <a:pt x="147" y="2431"/>
                  </a:cubicBezTo>
                  <a:cubicBezTo>
                    <a:pt x="222" y="2431"/>
                    <a:pt x="283" y="2480"/>
                    <a:pt x="284" y="2543"/>
                  </a:cubicBezTo>
                  <a:lnTo>
                    <a:pt x="284" y="2543"/>
                  </a:lnTo>
                  <a:lnTo>
                    <a:pt x="278" y="113"/>
                  </a:lnTo>
                  <a:cubicBezTo>
                    <a:pt x="278" y="52"/>
                    <a:pt x="214" y="1"/>
                    <a:pt x="139" y="1"/>
                  </a:cubicBezTo>
                  <a:close/>
                  <a:moveTo>
                    <a:pt x="284" y="2543"/>
                  </a:moveTo>
                  <a:lnTo>
                    <a:pt x="284" y="2543"/>
                  </a:lnTo>
                  <a:cubicBezTo>
                    <a:pt x="284" y="2543"/>
                    <a:pt x="284" y="2543"/>
                    <a:pt x="284" y="2543"/>
                  </a:cubicBezTo>
                  <a:close/>
                </a:path>
              </a:pathLst>
            </a:custGeom>
            <a:solidFill>
              <a:srgbClr val="F6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64" name="Google Shape;1064;p42"/>
            <p:cNvGrpSpPr/>
            <p:nvPr/>
          </p:nvGrpSpPr>
          <p:grpSpPr>
            <a:xfrm>
              <a:off x="5047469" y="3327650"/>
              <a:ext cx="708503" cy="475145"/>
              <a:chOff x="445502" y="2262069"/>
              <a:chExt cx="1007254" cy="675498"/>
            </a:xfrm>
          </p:grpSpPr>
          <p:sp>
            <p:nvSpPr>
              <p:cNvPr id="1065" name="Google Shape;1065;p42"/>
              <p:cNvSpPr/>
              <p:nvPr/>
            </p:nvSpPr>
            <p:spPr>
              <a:xfrm>
                <a:off x="475070" y="2601326"/>
                <a:ext cx="427677" cy="19828"/>
              </a:xfrm>
              <a:custGeom>
                <a:rect b="b" l="l" r="r" t="t"/>
                <a:pathLst>
                  <a:path extrusionOk="0" h="283" w="6104">
                    <a:moveTo>
                      <a:pt x="5994" y="1"/>
                    </a:moveTo>
                    <a:cubicBezTo>
                      <a:pt x="5993" y="1"/>
                      <a:pt x="5992" y="1"/>
                      <a:pt x="5991" y="1"/>
                    </a:cubicBezTo>
                    <a:lnTo>
                      <a:pt x="0" y="7"/>
                    </a:lnTo>
                    <a:cubicBezTo>
                      <a:pt x="63" y="7"/>
                      <a:pt x="114" y="69"/>
                      <a:pt x="114" y="146"/>
                    </a:cubicBezTo>
                    <a:cubicBezTo>
                      <a:pt x="114" y="221"/>
                      <a:pt x="63" y="282"/>
                      <a:pt x="2" y="282"/>
                    </a:cubicBezTo>
                    <a:lnTo>
                      <a:pt x="2" y="282"/>
                    </a:lnTo>
                    <a:lnTo>
                      <a:pt x="5991" y="276"/>
                    </a:lnTo>
                    <a:cubicBezTo>
                      <a:pt x="6054" y="276"/>
                      <a:pt x="6104" y="213"/>
                      <a:pt x="6104" y="138"/>
                    </a:cubicBezTo>
                    <a:cubicBezTo>
                      <a:pt x="6104" y="62"/>
                      <a:pt x="6054" y="1"/>
                      <a:pt x="5994" y="1"/>
                    </a:cubicBezTo>
                    <a:close/>
                    <a:moveTo>
                      <a:pt x="2" y="282"/>
                    </a:moveTo>
                    <a:lnTo>
                      <a:pt x="2" y="282"/>
                    </a:lnTo>
                    <a:cubicBezTo>
                      <a:pt x="2" y="282"/>
                      <a:pt x="2" y="282"/>
                      <a:pt x="2" y="282"/>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42"/>
              <p:cNvSpPr/>
              <p:nvPr/>
            </p:nvSpPr>
            <p:spPr>
              <a:xfrm>
                <a:off x="467152" y="2601816"/>
                <a:ext cx="15905" cy="19338"/>
              </a:xfrm>
              <a:custGeom>
                <a:rect b="b" l="l" r="r" t="t"/>
                <a:pathLst>
                  <a:path extrusionOk="0" h="276" w="227">
                    <a:moveTo>
                      <a:pt x="113" y="0"/>
                    </a:moveTo>
                    <a:cubicBezTo>
                      <a:pt x="52" y="0"/>
                      <a:pt x="1" y="63"/>
                      <a:pt x="1" y="139"/>
                    </a:cubicBezTo>
                    <a:cubicBezTo>
                      <a:pt x="1" y="214"/>
                      <a:pt x="52" y="275"/>
                      <a:pt x="115" y="275"/>
                    </a:cubicBezTo>
                    <a:cubicBezTo>
                      <a:pt x="176" y="275"/>
                      <a:pt x="227" y="214"/>
                      <a:pt x="227" y="139"/>
                    </a:cubicBezTo>
                    <a:cubicBezTo>
                      <a:pt x="227" y="62"/>
                      <a:pt x="176" y="0"/>
                      <a:pt x="113" y="0"/>
                    </a:cubicBezTo>
                    <a:close/>
                  </a:path>
                </a:pathLst>
              </a:custGeom>
              <a:solidFill>
                <a:srgbClr val="B8B8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42"/>
              <p:cNvSpPr/>
              <p:nvPr/>
            </p:nvSpPr>
            <p:spPr>
              <a:xfrm>
                <a:off x="994534" y="2601326"/>
                <a:ext cx="427677" cy="19828"/>
              </a:xfrm>
              <a:custGeom>
                <a:rect b="b" l="l" r="r" t="t"/>
                <a:pathLst>
                  <a:path extrusionOk="0" h="283" w="6104">
                    <a:moveTo>
                      <a:pt x="5992" y="1"/>
                    </a:moveTo>
                    <a:cubicBezTo>
                      <a:pt x="5992" y="1"/>
                      <a:pt x="5991" y="1"/>
                      <a:pt x="5990" y="1"/>
                    </a:cubicBezTo>
                    <a:lnTo>
                      <a:pt x="0" y="7"/>
                    </a:lnTo>
                    <a:cubicBezTo>
                      <a:pt x="62" y="7"/>
                      <a:pt x="113" y="69"/>
                      <a:pt x="113" y="146"/>
                    </a:cubicBezTo>
                    <a:cubicBezTo>
                      <a:pt x="113" y="221"/>
                      <a:pt x="63" y="282"/>
                      <a:pt x="0" y="282"/>
                    </a:cubicBezTo>
                    <a:lnTo>
                      <a:pt x="0" y="282"/>
                    </a:lnTo>
                    <a:lnTo>
                      <a:pt x="5990" y="276"/>
                    </a:lnTo>
                    <a:lnTo>
                      <a:pt x="5992" y="276"/>
                    </a:lnTo>
                    <a:cubicBezTo>
                      <a:pt x="6053" y="276"/>
                      <a:pt x="6104" y="213"/>
                      <a:pt x="6104" y="138"/>
                    </a:cubicBezTo>
                    <a:cubicBezTo>
                      <a:pt x="6104" y="62"/>
                      <a:pt x="6054" y="1"/>
                      <a:pt x="5992" y="1"/>
                    </a:cubicBezTo>
                    <a:close/>
                    <a:moveTo>
                      <a:pt x="0" y="282"/>
                    </a:moveTo>
                    <a:lnTo>
                      <a:pt x="0" y="282"/>
                    </a:lnTo>
                    <a:cubicBezTo>
                      <a:pt x="0" y="282"/>
                      <a:pt x="0" y="282"/>
                      <a:pt x="0" y="282"/>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42"/>
              <p:cNvSpPr/>
              <p:nvPr/>
            </p:nvSpPr>
            <p:spPr>
              <a:xfrm>
                <a:off x="986617" y="2601816"/>
                <a:ext cx="15835" cy="19338"/>
              </a:xfrm>
              <a:custGeom>
                <a:rect b="b" l="l" r="r" t="t"/>
                <a:pathLst>
                  <a:path extrusionOk="0" h="276" w="226">
                    <a:moveTo>
                      <a:pt x="113" y="0"/>
                    </a:moveTo>
                    <a:cubicBezTo>
                      <a:pt x="52" y="0"/>
                      <a:pt x="1" y="63"/>
                      <a:pt x="1" y="139"/>
                    </a:cubicBezTo>
                    <a:cubicBezTo>
                      <a:pt x="1" y="214"/>
                      <a:pt x="52" y="275"/>
                      <a:pt x="113" y="275"/>
                    </a:cubicBezTo>
                    <a:cubicBezTo>
                      <a:pt x="176" y="275"/>
                      <a:pt x="226" y="214"/>
                      <a:pt x="226" y="139"/>
                    </a:cubicBezTo>
                    <a:cubicBezTo>
                      <a:pt x="226" y="62"/>
                      <a:pt x="175" y="0"/>
                      <a:pt x="113" y="0"/>
                    </a:cubicBezTo>
                    <a:close/>
                  </a:path>
                </a:pathLst>
              </a:custGeom>
              <a:solidFill>
                <a:srgbClr val="B8B8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42"/>
              <p:cNvSpPr/>
              <p:nvPr/>
            </p:nvSpPr>
            <p:spPr>
              <a:xfrm>
                <a:off x="489714" y="2262069"/>
                <a:ext cx="916240" cy="339325"/>
              </a:xfrm>
              <a:custGeom>
                <a:rect b="b" l="l" r="r" t="t"/>
                <a:pathLst>
                  <a:path extrusionOk="0" h="4843" w="13077">
                    <a:moveTo>
                      <a:pt x="13067" y="3977"/>
                    </a:moveTo>
                    <a:cubicBezTo>
                      <a:pt x="13067" y="3968"/>
                      <a:pt x="13066" y="3958"/>
                      <a:pt x="13064" y="3951"/>
                    </a:cubicBezTo>
                    <a:cubicBezTo>
                      <a:pt x="12977" y="3049"/>
                      <a:pt x="12338" y="2163"/>
                      <a:pt x="11149" y="1476"/>
                    </a:cubicBezTo>
                    <a:cubicBezTo>
                      <a:pt x="8593" y="1"/>
                      <a:pt x="4444" y="1"/>
                      <a:pt x="1903" y="1477"/>
                    </a:cubicBezTo>
                    <a:cubicBezTo>
                      <a:pt x="716" y="2166"/>
                      <a:pt x="86" y="3060"/>
                      <a:pt x="14" y="3965"/>
                    </a:cubicBezTo>
                    <a:cubicBezTo>
                      <a:pt x="13" y="3992"/>
                      <a:pt x="13" y="4018"/>
                      <a:pt x="11" y="4045"/>
                    </a:cubicBezTo>
                    <a:cubicBezTo>
                      <a:pt x="0" y="4298"/>
                      <a:pt x="33" y="4552"/>
                      <a:pt x="109" y="4803"/>
                    </a:cubicBezTo>
                    <a:cubicBezTo>
                      <a:pt x="336" y="4074"/>
                      <a:pt x="931" y="3376"/>
                      <a:pt x="1900" y="2814"/>
                    </a:cubicBezTo>
                    <a:cubicBezTo>
                      <a:pt x="4441" y="1337"/>
                      <a:pt x="8590" y="1336"/>
                      <a:pt x="11146" y="2813"/>
                    </a:cubicBezTo>
                    <a:cubicBezTo>
                      <a:pt x="12138" y="3386"/>
                      <a:pt x="12746" y="4098"/>
                      <a:pt x="12972" y="4843"/>
                    </a:cubicBezTo>
                    <a:cubicBezTo>
                      <a:pt x="13040" y="4618"/>
                      <a:pt x="13077" y="4391"/>
                      <a:pt x="13075" y="4163"/>
                    </a:cubicBezTo>
                    <a:cubicBezTo>
                      <a:pt x="13075" y="4135"/>
                      <a:pt x="13073" y="4106"/>
                      <a:pt x="13072" y="4077"/>
                    </a:cubicBezTo>
                    <a:cubicBezTo>
                      <a:pt x="13070" y="4043"/>
                      <a:pt x="13070" y="4011"/>
                      <a:pt x="13069" y="3977"/>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42"/>
              <p:cNvSpPr/>
              <p:nvPr/>
            </p:nvSpPr>
            <p:spPr>
              <a:xfrm>
                <a:off x="445502" y="2551579"/>
                <a:ext cx="1004522" cy="385988"/>
              </a:xfrm>
              <a:custGeom>
                <a:rect b="b" l="l" r="r" t="t"/>
                <a:pathLst>
                  <a:path extrusionOk="0" h="5509" w="14337">
                    <a:moveTo>
                      <a:pt x="14337" y="43"/>
                    </a:moveTo>
                    <a:lnTo>
                      <a:pt x="14337" y="46"/>
                    </a:lnTo>
                    <a:lnTo>
                      <a:pt x="14337" y="46"/>
                    </a:lnTo>
                    <a:cubicBezTo>
                      <a:pt x="14337" y="45"/>
                      <a:pt x="14337" y="44"/>
                      <a:pt x="14337" y="43"/>
                    </a:cubicBezTo>
                    <a:close/>
                    <a:moveTo>
                      <a:pt x="7" y="0"/>
                    </a:moveTo>
                    <a:lnTo>
                      <a:pt x="4" y="1337"/>
                    </a:lnTo>
                    <a:cubicBezTo>
                      <a:pt x="1" y="2408"/>
                      <a:pt x="705" y="3480"/>
                      <a:pt x="2116" y="4295"/>
                    </a:cubicBezTo>
                    <a:cubicBezTo>
                      <a:pt x="3518" y="5104"/>
                      <a:pt x="5356" y="5509"/>
                      <a:pt x="7192" y="5509"/>
                    </a:cubicBezTo>
                    <a:cubicBezTo>
                      <a:pt x="9027" y="5509"/>
                      <a:pt x="10860" y="5104"/>
                      <a:pt x="12252" y="4295"/>
                    </a:cubicBezTo>
                    <a:cubicBezTo>
                      <a:pt x="13637" y="3490"/>
                      <a:pt x="14331" y="2435"/>
                      <a:pt x="14332" y="1379"/>
                    </a:cubicBezTo>
                    <a:lnTo>
                      <a:pt x="14337" y="46"/>
                    </a:lnTo>
                    <a:lnTo>
                      <a:pt x="14337" y="46"/>
                    </a:lnTo>
                    <a:cubicBezTo>
                      <a:pt x="14336" y="74"/>
                      <a:pt x="14334" y="101"/>
                      <a:pt x="14332" y="131"/>
                    </a:cubicBezTo>
                    <a:cubicBezTo>
                      <a:pt x="14332" y="165"/>
                      <a:pt x="14331" y="199"/>
                      <a:pt x="14329" y="233"/>
                    </a:cubicBezTo>
                    <a:cubicBezTo>
                      <a:pt x="14326" y="248"/>
                      <a:pt x="14324" y="262"/>
                      <a:pt x="14323" y="276"/>
                    </a:cubicBezTo>
                    <a:cubicBezTo>
                      <a:pt x="14226" y="1254"/>
                      <a:pt x="13538" y="2214"/>
                      <a:pt x="12257" y="2958"/>
                    </a:cubicBezTo>
                    <a:cubicBezTo>
                      <a:pt x="10865" y="3768"/>
                      <a:pt x="9032" y="4172"/>
                      <a:pt x="7197" y="4172"/>
                    </a:cubicBezTo>
                    <a:cubicBezTo>
                      <a:pt x="5361" y="4172"/>
                      <a:pt x="3523" y="3768"/>
                      <a:pt x="2120" y="2958"/>
                    </a:cubicBezTo>
                    <a:cubicBezTo>
                      <a:pt x="799" y="2195"/>
                      <a:pt x="97" y="1208"/>
                      <a:pt x="16" y="206"/>
                    </a:cubicBezTo>
                    <a:cubicBezTo>
                      <a:pt x="13" y="179"/>
                      <a:pt x="13" y="150"/>
                      <a:pt x="11" y="122"/>
                    </a:cubicBezTo>
                    <a:cubicBezTo>
                      <a:pt x="10" y="85"/>
                      <a:pt x="8" y="48"/>
                      <a:pt x="7" y="11"/>
                    </a:cubicBezTo>
                    <a:cubicBezTo>
                      <a:pt x="7" y="8"/>
                      <a:pt x="7" y="5"/>
                      <a:pt x="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42"/>
              <p:cNvSpPr/>
              <p:nvPr/>
            </p:nvSpPr>
            <p:spPr>
              <a:xfrm>
                <a:off x="445853" y="2262350"/>
                <a:ext cx="1006904" cy="581540"/>
              </a:xfrm>
              <a:custGeom>
                <a:rect b="b" l="l" r="r" t="t"/>
                <a:pathLst>
                  <a:path extrusionOk="0" h="8300" w="14371">
                    <a:moveTo>
                      <a:pt x="7146" y="366"/>
                    </a:moveTo>
                    <a:cubicBezTo>
                      <a:pt x="8820" y="366"/>
                      <a:pt x="10495" y="735"/>
                      <a:pt x="11774" y="1473"/>
                    </a:cubicBezTo>
                    <a:cubicBezTo>
                      <a:pt x="12964" y="2159"/>
                      <a:pt x="13603" y="3045"/>
                      <a:pt x="13690" y="3947"/>
                    </a:cubicBezTo>
                    <a:cubicBezTo>
                      <a:pt x="13692" y="3954"/>
                      <a:pt x="13692" y="3964"/>
                      <a:pt x="13693" y="3973"/>
                    </a:cubicBezTo>
                    <a:cubicBezTo>
                      <a:pt x="13696" y="4007"/>
                      <a:pt x="13696" y="4039"/>
                      <a:pt x="13698" y="4073"/>
                    </a:cubicBezTo>
                    <a:cubicBezTo>
                      <a:pt x="13699" y="4102"/>
                      <a:pt x="13701" y="4130"/>
                      <a:pt x="13701" y="4159"/>
                    </a:cubicBezTo>
                    <a:cubicBezTo>
                      <a:pt x="13701" y="4387"/>
                      <a:pt x="13666" y="4614"/>
                      <a:pt x="13596" y="4839"/>
                    </a:cubicBezTo>
                    <a:cubicBezTo>
                      <a:pt x="13370" y="5568"/>
                      <a:pt x="12773" y="6265"/>
                      <a:pt x="11804" y="6828"/>
                    </a:cubicBezTo>
                    <a:cubicBezTo>
                      <a:pt x="10535" y="7566"/>
                      <a:pt x="8863" y="7935"/>
                      <a:pt x="7188" y="7935"/>
                    </a:cubicBezTo>
                    <a:cubicBezTo>
                      <a:pt x="5514" y="7935"/>
                      <a:pt x="3838" y="7566"/>
                      <a:pt x="2560" y="6828"/>
                    </a:cubicBezTo>
                    <a:cubicBezTo>
                      <a:pt x="1568" y="6256"/>
                      <a:pt x="960" y="5543"/>
                      <a:pt x="734" y="4799"/>
                    </a:cubicBezTo>
                    <a:cubicBezTo>
                      <a:pt x="657" y="4548"/>
                      <a:pt x="625" y="4294"/>
                      <a:pt x="637" y="4042"/>
                    </a:cubicBezTo>
                    <a:cubicBezTo>
                      <a:pt x="637" y="4014"/>
                      <a:pt x="637" y="3988"/>
                      <a:pt x="640" y="3962"/>
                    </a:cubicBezTo>
                    <a:cubicBezTo>
                      <a:pt x="711" y="3056"/>
                      <a:pt x="1342" y="2162"/>
                      <a:pt x="2529" y="1473"/>
                    </a:cubicBezTo>
                    <a:cubicBezTo>
                      <a:pt x="3800" y="735"/>
                      <a:pt x="5472" y="366"/>
                      <a:pt x="7146" y="366"/>
                    </a:cubicBezTo>
                    <a:close/>
                    <a:moveTo>
                      <a:pt x="7143" y="0"/>
                    </a:moveTo>
                    <a:cubicBezTo>
                      <a:pt x="5307" y="0"/>
                      <a:pt x="3474" y="405"/>
                      <a:pt x="2081" y="1215"/>
                    </a:cubicBezTo>
                    <a:cubicBezTo>
                      <a:pt x="692" y="2021"/>
                      <a:pt x="0" y="3079"/>
                      <a:pt x="2" y="4139"/>
                    </a:cubicBezTo>
                    <a:cubicBezTo>
                      <a:pt x="3" y="4176"/>
                      <a:pt x="5" y="4213"/>
                      <a:pt x="6" y="4248"/>
                    </a:cubicBezTo>
                    <a:lnTo>
                      <a:pt x="6" y="4250"/>
                    </a:lnTo>
                    <a:cubicBezTo>
                      <a:pt x="8" y="4278"/>
                      <a:pt x="8" y="4307"/>
                      <a:pt x="11" y="4334"/>
                    </a:cubicBezTo>
                    <a:cubicBezTo>
                      <a:pt x="92" y="5336"/>
                      <a:pt x="794" y="6323"/>
                      <a:pt x="2115" y="7086"/>
                    </a:cubicBezTo>
                    <a:cubicBezTo>
                      <a:pt x="3517" y="7895"/>
                      <a:pt x="5355" y="8300"/>
                      <a:pt x="7191" y="8300"/>
                    </a:cubicBezTo>
                    <a:cubicBezTo>
                      <a:pt x="9026" y="8300"/>
                      <a:pt x="10859" y="7895"/>
                      <a:pt x="12252" y="7086"/>
                    </a:cubicBezTo>
                    <a:cubicBezTo>
                      <a:pt x="13533" y="6342"/>
                      <a:pt x="14221" y="5382"/>
                      <a:pt x="14318" y="4404"/>
                    </a:cubicBezTo>
                    <a:cubicBezTo>
                      <a:pt x="14319" y="4390"/>
                      <a:pt x="14322" y="4376"/>
                      <a:pt x="14322" y="4361"/>
                    </a:cubicBezTo>
                    <a:cubicBezTo>
                      <a:pt x="14326" y="4327"/>
                      <a:pt x="14326" y="4293"/>
                      <a:pt x="14327" y="4259"/>
                    </a:cubicBezTo>
                    <a:cubicBezTo>
                      <a:pt x="14370" y="3159"/>
                      <a:pt x="13669" y="2052"/>
                      <a:pt x="12220" y="1215"/>
                    </a:cubicBezTo>
                    <a:cubicBezTo>
                      <a:pt x="10817" y="405"/>
                      <a:pt x="8979" y="0"/>
                      <a:pt x="714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42"/>
              <p:cNvSpPr/>
              <p:nvPr/>
            </p:nvSpPr>
            <p:spPr>
              <a:xfrm>
                <a:off x="937921" y="2330313"/>
                <a:ext cx="19898" cy="178245"/>
              </a:xfrm>
              <a:custGeom>
                <a:rect b="b" l="l" r="r" t="t"/>
                <a:pathLst>
                  <a:path extrusionOk="0" h="2544" w="284">
                    <a:moveTo>
                      <a:pt x="284" y="2541"/>
                    </a:moveTo>
                    <a:lnTo>
                      <a:pt x="284" y="2541"/>
                    </a:lnTo>
                    <a:cubicBezTo>
                      <a:pt x="284" y="2541"/>
                      <a:pt x="284" y="2541"/>
                      <a:pt x="284" y="2541"/>
                    </a:cubicBezTo>
                    <a:close/>
                    <a:moveTo>
                      <a:pt x="138" y="0"/>
                    </a:moveTo>
                    <a:cubicBezTo>
                      <a:pt x="62" y="0"/>
                      <a:pt x="1" y="51"/>
                      <a:pt x="1" y="114"/>
                    </a:cubicBezTo>
                    <a:lnTo>
                      <a:pt x="8" y="2543"/>
                    </a:lnTo>
                    <a:cubicBezTo>
                      <a:pt x="8" y="2480"/>
                      <a:pt x="70" y="2431"/>
                      <a:pt x="145" y="2429"/>
                    </a:cubicBezTo>
                    <a:cubicBezTo>
                      <a:pt x="222" y="2429"/>
                      <a:pt x="283" y="2480"/>
                      <a:pt x="284" y="2541"/>
                    </a:cubicBezTo>
                    <a:lnTo>
                      <a:pt x="284" y="2541"/>
                    </a:lnTo>
                    <a:lnTo>
                      <a:pt x="276" y="113"/>
                    </a:lnTo>
                    <a:cubicBezTo>
                      <a:pt x="276" y="50"/>
                      <a:pt x="214" y="0"/>
                      <a:pt x="1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42"/>
              <p:cNvSpPr/>
              <p:nvPr/>
            </p:nvSpPr>
            <p:spPr>
              <a:xfrm>
                <a:off x="938482" y="2500572"/>
                <a:ext cx="19338" cy="15695"/>
              </a:xfrm>
              <a:custGeom>
                <a:rect b="b" l="l" r="r" t="t"/>
                <a:pathLst>
                  <a:path extrusionOk="0" h="224" w="276">
                    <a:moveTo>
                      <a:pt x="141" y="1"/>
                    </a:moveTo>
                    <a:cubicBezTo>
                      <a:pt x="140" y="1"/>
                      <a:pt x="138" y="1"/>
                      <a:pt x="137" y="1"/>
                    </a:cubicBezTo>
                    <a:cubicBezTo>
                      <a:pt x="62" y="1"/>
                      <a:pt x="0" y="50"/>
                      <a:pt x="0" y="113"/>
                    </a:cubicBezTo>
                    <a:cubicBezTo>
                      <a:pt x="0" y="174"/>
                      <a:pt x="60" y="224"/>
                      <a:pt x="134" y="224"/>
                    </a:cubicBezTo>
                    <a:cubicBezTo>
                      <a:pt x="135" y="224"/>
                      <a:pt x="136" y="224"/>
                      <a:pt x="137" y="224"/>
                    </a:cubicBezTo>
                    <a:cubicBezTo>
                      <a:pt x="214" y="224"/>
                      <a:pt x="276" y="173"/>
                      <a:pt x="276" y="111"/>
                    </a:cubicBezTo>
                    <a:cubicBezTo>
                      <a:pt x="276" y="51"/>
                      <a:pt x="216" y="1"/>
                      <a:pt x="141" y="1"/>
                    </a:cubicBezTo>
                    <a:close/>
                  </a:path>
                </a:pathLst>
              </a:custGeom>
              <a:solidFill>
                <a:srgbClr val="B8B8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42"/>
              <p:cNvSpPr/>
              <p:nvPr/>
            </p:nvSpPr>
            <p:spPr>
              <a:xfrm>
                <a:off x="889646" y="2556764"/>
                <a:ext cx="119040" cy="137327"/>
              </a:xfrm>
              <a:custGeom>
                <a:rect b="b" l="l" r="r" t="t"/>
                <a:pathLst>
                  <a:path extrusionOk="0" h="1960" w="1699">
                    <a:moveTo>
                      <a:pt x="1696" y="51"/>
                    </a:moveTo>
                    <a:cubicBezTo>
                      <a:pt x="1694" y="59"/>
                      <a:pt x="1691" y="66"/>
                      <a:pt x="1690" y="76"/>
                    </a:cubicBezTo>
                    <a:cubicBezTo>
                      <a:pt x="1688" y="82"/>
                      <a:pt x="1686" y="89"/>
                      <a:pt x="1683" y="97"/>
                    </a:cubicBezTo>
                    <a:cubicBezTo>
                      <a:pt x="1680" y="105"/>
                      <a:pt x="1677" y="112"/>
                      <a:pt x="1673" y="122"/>
                    </a:cubicBezTo>
                    <a:cubicBezTo>
                      <a:pt x="1670" y="129"/>
                      <a:pt x="1668" y="135"/>
                      <a:pt x="1665" y="143"/>
                    </a:cubicBezTo>
                    <a:cubicBezTo>
                      <a:pt x="1660" y="151"/>
                      <a:pt x="1654" y="160"/>
                      <a:pt x="1650" y="168"/>
                    </a:cubicBezTo>
                    <a:cubicBezTo>
                      <a:pt x="1645" y="174"/>
                      <a:pt x="1642" y="182"/>
                      <a:pt x="1637" y="188"/>
                    </a:cubicBezTo>
                    <a:cubicBezTo>
                      <a:pt x="1631" y="195"/>
                      <a:pt x="1623" y="205"/>
                      <a:pt x="1616" y="214"/>
                    </a:cubicBezTo>
                    <a:cubicBezTo>
                      <a:pt x="1611" y="220"/>
                      <a:pt x="1608" y="225"/>
                      <a:pt x="1603" y="231"/>
                    </a:cubicBezTo>
                    <a:cubicBezTo>
                      <a:pt x="1594" y="240"/>
                      <a:pt x="1585" y="248"/>
                      <a:pt x="1574" y="259"/>
                    </a:cubicBezTo>
                    <a:cubicBezTo>
                      <a:pt x="1570" y="263"/>
                      <a:pt x="1565" y="268"/>
                      <a:pt x="1560" y="272"/>
                    </a:cubicBezTo>
                    <a:cubicBezTo>
                      <a:pt x="1550" y="282"/>
                      <a:pt x="1537" y="291"/>
                      <a:pt x="1523" y="302"/>
                    </a:cubicBezTo>
                    <a:cubicBezTo>
                      <a:pt x="1519" y="305"/>
                      <a:pt x="1514" y="308"/>
                      <a:pt x="1510" y="311"/>
                    </a:cubicBezTo>
                    <a:cubicBezTo>
                      <a:pt x="1493" y="325"/>
                      <a:pt x="1474" y="337"/>
                      <a:pt x="1453" y="349"/>
                    </a:cubicBezTo>
                    <a:cubicBezTo>
                      <a:pt x="1123" y="540"/>
                      <a:pt x="588" y="540"/>
                      <a:pt x="256" y="349"/>
                    </a:cubicBezTo>
                    <a:cubicBezTo>
                      <a:pt x="236" y="337"/>
                      <a:pt x="216" y="325"/>
                      <a:pt x="199" y="311"/>
                    </a:cubicBezTo>
                    <a:cubicBezTo>
                      <a:pt x="191" y="306"/>
                      <a:pt x="185" y="302"/>
                      <a:pt x="179" y="297"/>
                    </a:cubicBezTo>
                    <a:cubicBezTo>
                      <a:pt x="168" y="288"/>
                      <a:pt x="157" y="280"/>
                      <a:pt x="147" y="271"/>
                    </a:cubicBezTo>
                    <a:cubicBezTo>
                      <a:pt x="141" y="266"/>
                      <a:pt x="136" y="260"/>
                      <a:pt x="130" y="255"/>
                    </a:cubicBezTo>
                    <a:cubicBezTo>
                      <a:pt x="121" y="246"/>
                      <a:pt x="111" y="239"/>
                      <a:pt x="104" y="229"/>
                    </a:cubicBezTo>
                    <a:cubicBezTo>
                      <a:pt x="99" y="223"/>
                      <a:pt x="94" y="217"/>
                      <a:pt x="90" y="211"/>
                    </a:cubicBezTo>
                    <a:cubicBezTo>
                      <a:pt x="84" y="203"/>
                      <a:pt x="74" y="194"/>
                      <a:pt x="70" y="186"/>
                    </a:cubicBezTo>
                    <a:cubicBezTo>
                      <a:pt x="65" y="180"/>
                      <a:pt x="61" y="172"/>
                      <a:pt x="57" y="166"/>
                    </a:cubicBezTo>
                    <a:cubicBezTo>
                      <a:pt x="53" y="157"/>
                      <a:pt x="47" y="149"/>
                      <a:pt x="42" y="142"/>
                    </a:cubicBezTo>
                    <a:cubicBezTo>
                      <a:pt x="39" y="134"/>
                      <a:pt x="36" y="128"/>
                      <a:pt x="33" y="122"/>
                    </a:cubicBezTo>
                    <a:cubicBezTo>
                      <a:pt x="30" y="112"/>
                      <a:pt x="25" y="105"/>
                      <a:pt x="22" y="96"/>
                    </a:cubicBezTo>
                    <a:cubicBezTo>
                      <a:pt x="21" y="88"/>
                      <a:pt x="19" y="82"/>
                      <a:pt x="17" y="74"/>
                    </a:cubicBezTo>
                    <a:cubicBezTo>
                      <a:pt x="14" y="66"/>
                      <a:pt x="13" y="57"/>
                      <a:pt x="11" y="48"/>
                    </a:cubicBezTo>
                    <a:cubicBezTo>
                      <a:pt x="10" y="42"/>
                      <a:pt x="8" y="34"/>
                      <a:pt x="8" y="26"/>
                    </a:cubicBezTo>
                    <a:cubicBezTo>
                      <a:pt x="8" y="19"/>
                      <a:pt x="7" y="9"/>
                      <a:pt x="7" y="2"/>
                    </a:cubicBezTo>
                    <a:lnTo>
                      <a:pt x="7" y="0"/>
                    </a:lnTo>
                    <a:lnTo>
                      <a:pt x="1" y="1420"/>
                    </a:lnTo>
                    <a:cubicBezTo>
                      <a:pt x="1" y="1546"/>
                      <a:pt x="84" y="1672"/>
                      <a:pt x="250" y="1769"/>
                    </a:cubicBezTo>
                    <a:cubicBezTo>
                      <a:pt x="582" y="1960"/>
                      <a:pt x="1117" y="1960"/>
                      <a:pt x="1446" y="1769"/>
                    </a:cubicBezTo>
                    <a:cubicBezTo>
                      <a:pt x="1611" y="1674"/>
                      <a:pt x="1693" y="1548"/>
                      <a:pt x="1694" y="1423"/>
                    </a:cubicBezTo>
                    <a:lnTo>
                      <a:pt x="1699" y="3"/>
                    </a:lnTo>
                    <a:cubicBezTo>
                      <a:pt x="1699" y="12"/>
                      <a:pt x="1697" y="20"/>
                      <a:pt x="1697" y="28"/>
                    </a:cubicBezTo>
                    <a:cubicBezTo>
                      <a:pt x="1697" y="36"/>
                      <a:pt x="1697" y="43"/>
                      <a:pt x="1696" y="49"/>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42"/>
              <p:cNvSpPr/>
              <p:nvPr/>
            </p:nvSpPr>
            <p:spPr>
              <a:xfrm>
                <a:off x="894411" y="2526916"/>
                <a:ext cx="110493" cy="60046"/>
              </a:xfrm>
              <a:custGeom>
                <a:rect b="b" l="l" r="r" t="t"/>
                <a:pathLst>
                  <a:path extrusionOk="0" h="857" w="1577">
                    <a:moveTo>
                      <a:pt x="782" y="0"/>
                    </a:moveTo>
                    <a:cubicBezTo>
                      <a:pt x="566" y="0"/>
                      <a:pt x="366" y="48"/>
                      <a:pt x="216" y="135"/>
                    </a:cubicBezTo>
                    <a:cubicBezTo>
                      <a:pt x="77" y="217"/>
                      <a:pt x="0" y="318"/>
                      <a:pt x="0" y="428"/>
                    </a:cubicBezTo>
                    <a:cubicBezTo>
                      <a:pt x="0" y="432"/>
                      <a:pt x="2" y="435"/>
                      <a:pt x="2" y="440"/>
                    </a:cubicBezTo>
                    <a:lnTo>
                      <a:pt x="3" y="448"/>
                    </a:lnTo>
                    <a:lnTo>
                      <a:pt x="3" y="457"/>
                    </a:lnTo>
                    <a:cubicBezTo>
                      <a:pt x="3" y="458"/>
                      <a:pt x="3" y="462"/>
                      <a:pt x="3" y="465"/>
                    </a:cubicBezTo>
                    <a:cubicBezTo>
                      <a:pt x="5" y="468"/>
                      <a:pt x="6" y="472"/>
                      <a:pt x="6" y="477"/>
                    </a:cubicBezTo>
                    <a:lnTo>
                      <a:pt x="9" y="485"/>
                    </a:lnTo>
                    <a:lnTo>
                      <a:pt x="11" y="494"/>
                    </a:lnTo>
                    <a:cubicBezTo>
                      <a:pt x="13" y="497"/>
                      <a:pt x="13" y="498"/>
                      <a:pt x="13" y="502"/>
                    </a:cubicBezTo>
                    <a:cubicBezTo>
                      <a:pt x="16" y="506"/>
                      <a:pt x="17" y="511"/>
                      <a:pt x="19" y="514"/>
                    </a:cubicBezTo>
                    <a:lnTo>
                      <a:pt x="22" y="523"/>
                    </a:lnTo>
                    <a:lnTo>
                      <a:pt x="26" y="531"/>
                    </a:lnTo>
                    <a:cubicBezTo>
                      <a:pt x="26" y="534"/>
                      <a:pt x="28" y="537"/>
                      <a:pt x="29" y="538"/>
                    </a:cubicBezTo>
                    <a:cubicBezTo>
                      <a:pt x="31" y="543"/>
                      <a:pt x="34" y="548"/>
                      <a:pt x="37" y="552"/>
                    </a:cubicBezTo>
                    <a:lnTo>
                      <a:pt x="42" y="560"/>
                    </a:lnTo>
                    <a:lnTo>
                      <a:pt x="46" y="569"/>
                    </a:lnTo>
                    <a:cubicBezTo>
                      <a:pt x="49" y="572"/>
                      <a:pt x="49" y="574"/>
                      <a:pt x="53" y="577"/>
                    </a:cubicBezTo>
                    <a:cubicBezTo>
                      <a:pt x="56" y="581"/>
                      <a:pt x="60" y="586"/>
                      <a:pt x="63" y="591"/>
                    </a:cubicBezTo>
                    <a:lnTo>
                      <a:pt x="69" y="598"/>
                    </a:lnTo>
                    <a:lnTo>
                      <a:pt x="76" y="606"/>
                    </a:lnTo>
                    <a:cubicBezTo>
                      <a:pt x="79" y="609"/>
                      <a:pt x="80" y="612"/>
                      <a:pt x="82" y="614"/>
                    </a:cubicBezTo>
                    <a:cubicBezTo>
                      <a:pt x="88" y="620"/>
                      <a:pt x="93" y="625"/>
                      <a:pt x="99" y="631"/>
                    </a:cubicBezTo>
                    <a:lnTo>
                      <a:pt x="105" y="637"/>
                    </a:lnTo>
                    <a:lnTo>
                      <a:pt x="113" y="645"/>
                    </a:lnTo>
                    <a:cubicBezTo>
                      <a:pt x="116" y="646"/>
                      <a:pt x="117" y="649"/>
                      <a:pt x="120" y="651"/>
                    </a:cubicBezTo>
                    <a:cubicBezTo>
                      <a:pt x="126" y="657"/>
                      <a:pt x="136" y="661"/>
                      <a:pt x="142" y="669"/>
                    </a:cubicBezTo>
                    <a:lnTo>
                      <a:pt x="148" y="674"/>
                    </a:lnTo>
                    <a:lnTo>
                      <a:pt x="157" y="681"/>
                    </a:lnTo>
                    <a:cubicBezTo>
                      <a:pt x="160" y="683"/>
                      <a:pt x="163" y="685"/>
                      <a:pt x="165" y="688"/>
                    </a:cubicBezTo>
                    <a:cubicBezTo>
                      <a:pt x="182" y="700"/>
                      <a:pt x="200" y="711"/>
                      <a:pt x="220" y="721"/>
                    </a:cubicBezTo>
                    <a:cubicBezTo>
                      <a:pt x="371" y="809"/>
                      <a:pt x="571" y="857"/>
                      <a:pt x="788" y="857"/>
                    </a:cubicBezTo>
                    <a:cubicBezTo>
                      <a:pt x="1003" y="857"/>
                      <a:pt x="1203" y="809"/>
                      <a:pt x="1354" y="721"/>
                    </a:cubicBezTo>
                    <a:cubicBezTo>
                      <a:pt x="1372" y="711"/>
                      <a:pt x="1389" y="700"/>
                      <a:pt x="1406" y="688"/>
                    </a:cubicBezTo>
                    <a:lnTo>
                      <a:pt x="1418" y="678"/>
                    </a:lnTo>
                    <a:cubicBezTo>
                      <a:pt x="1431" y="669"/>
                      <a:pt x="1442" y="661"/>
                      <a:pt x="1452" y="652"/>
                    </a:cubicBezTo>
                    <a:lnTo>
                      <a:pt x="1457" y="646"/>
                    </a:lnTo>
                    <a:lnTo>
                      <a:pt x="1465" y="640"/>
                    </a:lnTo>
                    <a:lnTo>
                      <a:pt x="1469" y="635"/>
                    </a:lnTo>
                    <a:cubicBezTo>
                      <a:pt x="1477" y="629"/>
                      <a:pt x="1483" y="621"/>
                      <a:pt x="1489" y="615"/>
                    </a:cubicBezTo>
                    <a:lnTo>
                      <a:pt x="1494" y="609"/>
                    </a:lnTo>
                    <a:lnTo>
                      <a:pt x="1500" y="601"/>
                    </a:lnTo>
                    <a:lnTo>
                      <a:pt x="1505" y="595"/>
                    </a:lnTo>
                    <a:cubicBezTo>
                      <a:pt x="1509" y="589"/>
                      <a:pt x="1515" y="585"/>
                      <a:pt x="1518" y="578"/>
                    </a:cubicBezTo>
                    <a:cubicBezTo>
                      <a:pt x="1520" y="575"/>
                      <a:pt x="1523" y="572"/>
                      <a:pt x="1523" y="571"/>
                    </a:cubicBezTo>
                    <a:lnTo>
                      <a:pt x="1529" y="561"/>
                    </a:lnTo>
                    <a:lnTo>
                      <a:pt x="1534" y="554"/>
                    </a:lnTo>
                    <a:cubicBezTo>
                      <a:pt x="1537" y="549"/>
                      <a:pt x="1540" y="546"/>
                      <a:pt x="1542" y="540"/>
                    </a:cubicBezTo>
                    <a:cubicBezTo>
                      <a:pt x="1543" y="537"/>
                      <a:pt x="1545" y="535"/>
                      <a:pt x="1545" y="532"/>
                    </a:cubicBezTo>
                    <a:lnTo>
                      <a:pt x="1549" y="525"/>
                    </a:lnTo>
                    <a:lnTo>
                      <a:pt x="1552" y="515"/>
                    </a:lnTo>
                    <a:cubicBezTo>
                      <a:pt x="1554" y="511"/>
                      <a:pt x="1555" y="508"/>
                      <a:pt x="1557" y="503"/>
                    </a:cubicBezTo>
                    <a:cubicBezTo>
                      <a:pt x="1558" y="502"/>
                      <a:pt x="1558" y="498"/>
                      <a:pt x="1558" y="495"/>
                    </a:cubicBezTo>
                    <a:lnTo>
                      <a:pt x="1562" y="486"/>
                    </a:lnTo>
                    <a:lnTo>
                      <a:pt x="1565" y="478"/>
                    </a:lnTo>
                    <a:cubicBezTo>
                      <a:pt x="1565" y="474"/>
                      <a:pt x="1566" y="471"/>
                      <a:pt x="1568" y="466"/>
                    </a:cubicBezTo>
                    <a:cubicBezTo>
                      <a:pt x="1568" y="463"/>
                      <a:pt x="1568" y="462"/>
                      <a:pt x="1568" y="458"/>
                    </a:cubicBezTo>
                    <a:lnTo>
                      <a:pt x="1568" y="449"/>
                    </a:lnTo>
                    <a:cubicBezTo>
                      <a:pt x="1577" y="335"/>
                      <a:pt x="1498" y="222"/>
                      <a:pt x="1351" y="135"/>
                    </a:cubicBezTo>
                    <a:cubicBezTo>
                      <a:pt x="1198" y="48"/>
                      <a:pt x="997" y="0"/>
                      <a:pt x="7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42"/>
              <p:cNvSpPr/>
              <p:nvPr/>
            </p:nvSpPr>
            <p:spPr>
              <a:xfrm>
                <a:off x="890067" y="2522572"/>
                <a:ext cx="119251" cy="68734"/>
              </a:xfrm>
              <a:custGeom>
                <a:rect b="b" l="l" r="r" t="t"/>
                <a:pathLst>
                  <a:path extrusionOk="0" h="981" w="1702">
                    <a:moveTo>
                      <a:pt x="844" y="62"/>
                    </a:moveTo>
                    <a:cubicBezTo>
                      <a:pt x="1059" y="62"/>
                      <a:pt x="1260" y="110"/>
                      <a:pt x="1411" y="197"/>
                    </a:cubicBezTo>
                    <a:cubicBezTo>
                      <a:pt x="1559" y="282"/>
                      <a:pt x="1637" y="397"/>
                      <a:pt x="1628" y="511"/>
                    </a:cubicBezTo>
                    <a:lnTo>
                      <a:pt x="1628" y="520"/>
                    </a:lnTo>
                    <a:cubicBezTo>
                      <a:pt x="1628" y="524"/>
                      <a:pt x="1628" y="525"/>
                      <a:pt x="1628" y="528"/>
                    </a:cubicBezTo>
                    <a:cubicBezTo>
                      <a:pt x="1628" y="533"/>
                      <a:pt x="1625" y="536"/>
                      <a:pt x="1625" y="540"/>
                    </a:cubicBezTo>
                    <a:lnTo>
                      <a:pt x="1624" y="548"/>
                    </a:lnTo>
                    <a:lnTo>
                      <a:pt x="1620" y="557"/>
                    </a:lnTo>
                    <a:cubicBezTo>
                      <a:pt x="1620" y="560"/>
                      <a:pt x="1620" y="564"/>
                      <a:pt x="1619" y="565"/>
                    </a:cubicBezTo>
                    <a:cubicBezTo>
                      <a:pt x="1617" y="570"/>
                      <a:pt x="1616" y="573"/>
                      <a:pt x="1614" y="577"/>
                    </a:cubicBezTo>
                    <a:lnTo>
                      <a:pt x="1610" y="585"/>
                    </a:lnTo>
                    <a:lnTo>
                      <a:pt x="1607" y="594"/>
                    </a:lnTo>
                    <a:cubicBezTo>
                      <a:pt x="1605" y="597"/>
                      <a:pt x="1605" y="599"/>
                      <a:pt x="1604" y="602"/>
                    </a:cubicBezTo>
                    <a:cubicBezTo>
                      <a:pt x="1602" y="608"/>
                      <a:pt x="1597" y="611"/>
                      <a:pt x="1594" y="616"/>
                    </a:cubicBezTo>
                    <a:lnTo>
                      <a:pt x="1590" y="623"/>
                    </a:lnTo>
                    <a:lnTo>
                      <a:pt x="1585" y="633"/>
                    </a:lnTo>
                    <a:cubicBezTo>
                      <a:pt x="1584" y="634"/>
                      <a:pt x="1582" y="637"/>
                      <a:pt x="1580" y="639"/>
                    </a:cubicBezTo>
                    <a:cubicBezTo>
                      <a:pt x="1577" y="645"/>
                      <a:pt x="1571" y="651"/>
                      <a:pt x="1567" y="657"/>
                    </a:cubicBezTo>
                    <a:lnTo>
                      <a:pt x="1562" y="663"/>
                    </a:lnTo>
                    <a:lnTo>
                      <a:pt x="1556" y="671"/>
                    </a:lnTo>
                    <a:lnTo>
                      <a:pt x="1551" y="677"/>
                    </a:lnTo>
                    <a:cubicBezTo>
                      <a:pt x="1545" y="683"/>
                      <a:pt x="1539" y="690"/>
                      <a:pt x="1531" y="696"/>
                    </a:cubicBezTo>
                    <a:lnTo>
                      <a:pt x="1527" y="700"/>
                    </a:lnTo>
                    <a:lnTo>
                      <a:pt x="1517" y="708"/>
                    </a:lnTo>
                    <a:lnTo>
                      <a:pt x="1513" y="714"/>
                    </a:lnTo>
                    <a:cubicBezTo>
                      <a:pt x="1504" y="723"/>
                      <a:pt x="1491" y="731"/>
                      <a:pt x="1480" y="740"/>
                    </a:cubicBezTo>
                    <a:lnTo>
                      <a:pt x="1468" y="750"/>
                    </a:lnTo>
                    <a:cubicBezTo>
                      <a:pt x="1451" y="762"/>
                      <a:pt x="1433" y="773"/>
                      <a:pt x="1414" y="783"/>
                    </a:cubicBezTo>
                    <a:cubicBezTo>
                      <a:pt x="1265" y="871"/>
                      <a:pt x="1064" y="919"/>
                      <a:pt x="848" y="919"/>
                    </a:cubicBezTo>
                    <a:cubicBezTo>
                      <a:pt x="633" y="919"/>
                      <a:pt x="433" y="871"/>
                      <a:pt x="281" y="783"/>
                    </a:cubicBezTo>
                    <a:cubicBezTo>
                      <a:pt x="261" y="773"/>
                      <a:pt x="244" y="760"/>
                      <a:pt x="227" y="750"/>
                    </a:cubicBezTo>
                    <a:cubicBezTo>
                      <a:pt x="224" y="747"/>
                      <a:pt x="221" y="745"/>
                      <a:pt x="219" y="742"/>
                    </a:cubicBezTo>
                    <a:lnTo>
                      <a:pt x="210" y="736"/>
                    </a:lnTo>
                    <a:lnTo>
                      <a:pt x="204" y="730"/>
                    </a:lnTo>
                    <a:cubicBezTo>
                      <a:pt x="196" y="723"/>
                      <a:pt x="188" y="719"/>
                      <a:pt x="181" y="713"/>
                    </a:cubicBezTo>
                    <a:cubicBezTo>
                      <a:pt x="179" y="711"/>
                      <a:pt x="176" y="708"/>
                      <a:pt x="175" y="705"/>
                    </a:cubicBezTo>
                    <a:lnTo>
                      <a:pt x="167" y="697"/>
                    </a:lnTo>
                    <a:lnTo>
                      <a:pt x="159" y="691"/>
                    </a:lnTo>
                    <a:cubicBezTo>
                      <a:pt x="155" y="687"/>
                      <a:pt x="148" y="682"/>
                      <a:pt x="144" y="676"/>
                    </a:cubicBezTo>
                    <a:cubicBezTo>
                      <a:pt x="141" y="674"/>
                      <a:pt x="139" y="671"/>
                      <a:pt x="138" y="668"/>
                    </a:cubicBezTo>
                    <a:lnTo>
                      <a:pt x="130" y="660"/>
                    </a:lnTo>
                    <a:lnTo>
                      <a:pt x="124" y="653"/>
                    </a:lnTo>
                    <a:cubicBezTo>
                      <a:pt x="121" y="648"/>
                      <a:pt x="118" y="643"/>
                      <a:pt x="113" y="639"/>
                    </a:cubicBezTo>
                    <a:cubicBezTo>
                      <a:pt x="111" y="636"/>
                      <a:pt x="110" y="633"/>
                      <a:pt x="108" y="630"/>
                    </a:cubicBezTo>
                    <a:lnTo>
                      <a:pt x="104" y="622"/>
                    </a:lnTo>
                    <a:lnTo>
                      <a:pt x="99" y="614"/>
                    </a:lnTo>
                    <a:cubicBezTo>
                      <a:pt x="95" y="610"/>
                      <a:pt x="93" y="605"/>
                      <a:pt x="91" y="600"/>
                    </a:cubicBezTo>
                    <a:cubicBezTo>
                      <a:pt x="88" y="599"/>
                      <a:pt x="88" y="596"/>
                      <a:pt x="87" y="593"/>
                    </a:cubicBezTo>
                    <a:lnTo>
                      <a:pt x="84" y="585"/>
                    </a:lnTo>
                    <a:lnTo>
                      <a:pt x="81" y="576"/>
                    </a:lnTo>
                    <a:cubicBezTo>
                      <a:pt x="78" y="573"/>
                      <a:pt x="76" y="568"/>
                      <a:pt x="75" y="564"/>
                    </a:cubicBezTo>
                    <a:cubicBezTo>
                      <a:pt x="75" y="560"/>
                      <a:pt x="73" y="557"/>
                      <a:pt x="73" y="556"/>
                    </a:cubicBezTo>
                    <a:lnTo>
                      <a:pt x="70" y="547"/>
                    </a:lnTo>
                    <a:lnTo>
                      <a:pt x="68" y="539"/>
                    </a:lnTo>
                    <a:cubicBezTo>
                      <a:pt x="67" y="534"/>
                      <a:pt x="65" y="530"/>
                      <a:pt x="65" y="525"/>
                    </a:cubicBezTo>
                    <a:cubicBezTo>
                      <a:pt x="65" y="524"/>
                      <a:pt x="65" y="520"/>
                      <a:pt x="65" y="519"/>
                    </a:cubicBezTo>
                    <a:lnTo>
                      <a:pt x="64" y="510"/>
                    </a:lnTo>
                    <a:lnTo>
                      <a:pt x="62" y="500"/>
                    </a:lnTo>
                    <a:cubicBezTo>
                      <a:pt x="62" y="497"/>
                      <a:pt x="62" y="494"/>
                      <a:pt x="62" y="490"/>
                    </a:cubicBezTo>
                    <a:cubicBezTo>
                      <a:pt x="62" y="380"/>
                      <a:pt x="138" y="277"/>
                      <a:pt x="278" y="197"/>
                    </a:cubicBezTo>
                    <a:cubicBezTo>
                      <a:pt x="427" y="110"/>
                      <a:pt x="628" y="62"/>
                      <a:pt x="844" y="62"/>
                    </a:cubicBezTo>
                    <a:close/>
                    <a:moveTo>
                      <a:pt x="845" y="1"/>
                    </a:moveTo>
                    <a:cubicBezTo>
                      <a:pt x="627" y="1"/>
                      <a:pt x="411" y="48"/>
                      <a:pt x="247" y="144"/>
                    </a:cubicBezTo>
                    <a:cubicBezTo>
                      <a:pt x="84" y="239"/>
                      <a:pt x="1" y="364"/>
                      <a:pt x="1" y="490"/>
                    </a:cubicBezTo>
                    <a:cubicBezTo>
                      <a:pt x="1" y="497"/>
                      <a:pt x="2" y="507"/>
                      <a:pt x="2" y="514"/>
                    </a:cubicBezTo>
                    <a:cubicBezTo>
                      <a:pt x="2" y="522"/>
                      <a:pt x="4" y="530"/>
                      <a:pt x="5" y="536"/>
                    </a:cubicBezTo>
                    <a:cubicBezTo>
                      <a:pt x="7" y="545"/>
                      <a:pt x="8" y="554"/>
                      <a:pt x="11" y="562"/>
                    </a:cubicBezTo>
                    <a:cubicBezTo>
                      <a:pt x="13" y="570"/>
                      <a:pt x="15" y="576"/>
                      <a:pt x="16" y="584"/>
                    </a:cubicBezTo>
                    <a:cubicBezTo>
                      <a:pt x="19" y="593"/>
                      <a:pt x="24" y="600"/>
                      <a:pt x="27" y="610"/>
                    </a:cubicBezTo>
                    <a:cubicBezTo>
                      <a:pt x="30" y="616"/>
                      <a:pt x="33" y="622"/>
                      <a:pt x="36" y="630"/>
                    </a:cubicBezTo>
                    <a:cubicBezTo>
                      <a:pt x="41" y="639"/>
                      <a:pt x="45" y="645"/>
                      <a:pt x="51" y="654"/>
                    </a:cubicBezTo>
                    <a:cubicBezTo>
                      <a:pt x="55" y="660"/>
                      <a:pt x="59" y="668"/>
                      <a:pt x="64" y="674"/>
                    </a:cubicBezTo>
                    <a:cubicBezTo>
                      <a:pt x="68" y="683"/>
                      <a:pt x="76" y="691"/>
                      <a:pt x="84" y="699"/>
                    </a:cubicBezTo>
                    <a:cubicBezTo>
                      <a:pt x="88" y="705"/>
                      <a:pt x="93" y="713"/>
                      <a:pt x="98" y="719"/>
                    </a:cubicBezTo>
                    <a:cubicBezTo>
                      <a:pt x="105" y="727"/>
                      <a:pt x="115" y="736"/>
                      <a:pt x="124" y="743"/>
                    </a:cubicBezTo>
                    <a:cubicBezTo>
                      <a:pt x="130" y="750"/>
                      <a:pt x="135" y="754"/>
                      <a:pt x="141" y="760"/>
                    </a:cubicBezTo>
                    <a:cubicBezTo>
                      <a:pt x="151" y="768"/>
                      <a:pt x="162" y="776"/>
                      <a:pt x="173" y="785"/>
                    </a:cubicBezTo>
                    <a:cubicBezTo>
                      <a:pt x="179" y="790"/>
                      <a:pt x="185" y="794"/>
                      <a:pt x="193" y="799"/>
                    </a:cubicBezTo>
                    <a:cubicBezTo>
                      <a:pt x="210" y="813"/>
                      <a:pt x="230" y="825"/>
                      <a:pt x="250" y="837"/>
                    </a:cubicBezTo>
                    <a:cubicBezTo>
                      <a:pt x="416" y="933"/>
                      <a:pt x="633" y="980"/>
                      <a:pt x="848" y="980"/>
                    </a:cubicBezTo>
                    <a:cubicBezTo>
                      <a:pt x="1064" y="980"/>
                      <a:pt x="1282" y="933"/>
                      <a:pt x="1447" y="837"/>
                    </a:cubicBezTo>
                    <a:cubicBezTo>
                      <a:pt x="1467" y="825"/>
                      <a:pt x="1487" y="813"/>
                      <a:pt x="1504" y="799"/>
                    </a:cubicBezTo>
                    <a:cubicBezTo>
                      <a:pt x="1508" y="796"/>
                      <a:pt x="1513" y="793"/>
                      <a:pt x="1517" y="790"/>
                    </a:cubicBezTo>
                    <a:cubicBezTo>
                      <a:pt x="1530" y="780"/>
                      <a:pt x="1544" y="770"/>
                      <a:pt x="1554" y="760"/>
                    </a:cubicBezTo>
                    <a:cubicBezTo>
                      <a:pt x="1559" y="756"/>
                      <a:pt x="1564" y="751"/>
                      <a:pt x="1568" y="747"/>
                    </a:cubicBezTo>
                    <a:cubicBezTo>
                      <a:pt x="1579" y="737"/>
                      <a:pt x="1588" y="728"/>
                      <a:pt x="1597" y="719"/>
                    </a:cubicBezTo>
                    <a:cubicBezTo>
                      <a:pt x="1602" y="713"/>
                      <a:pt x="1605" y="708"/>
                      <a:pt x="1610" y="703"/>
                    </a:cubicBezTo>
                    <a:cubicBezTo>
                      <a:pt x="1617" y="694"/>
                      <a:pt x="1625" y="683"/>
                      <a:pt x="1631" y="676"/>
                    </a:cubicBezTo>
                    <a:cubicBezTo>
                      <a:pt x="1636" y="670"/>
                      <a:pt x="1639" y="662"/>
                      <a:pt x="1644" y="656"/>
                    </a:cubicBezTo>
                    <a:cubicBezTo>
                      <a:pt x="1648" y="648"/>
                      <a:pt x="1654" y="639"/>
                      <a:pt x="1659" y="631"/>
                    </a:cubicBezTo>
                    <a:cubicBezTo>
                      <a:pt x="1662" y="623"/>
                      <a:pt x="1664" y="617"/>
                      <a:pt x="1667" y="610"/>
                    </a:cubicBezTo>
                    <a:cubicBezTo>
                      <a:pt x="1671" y="602"/>
                      <a:pt x="1674" y="594"/>
                      <a:pt x="1677" y="585"/>
                    </a:cubicBezTo>
                    <a:cubicBezTo>
                      <a:pt x="1679" y="577"/>
                      <a:pt x="1680" y="571"/>
                      <a:pt x="1684" y="564"/>
                    </a:cubicBezTo>
                    <a:cubicBezTo>
                      <a:pt x="1685" y="556"/>
                      <a:pt x="1688" y="547"/>
                      <a:pt x="1690" y="539"/>
                    </a:cubicBezTo>
                    <a:cubicBezTo>
                      <a:pt x="1690" y="531"/>
                      <a:pt x="1690" y="524"/>
                      <a:pt x="1691" y="517"/>
                    </a:cubicBezTo>
                    <a:cubicBezTo>
                      <a:pt x="1702" y="384"/>
                      <a:pt x="1620" y="247"/>
                      <a:pt x="1444" y="144"/>
                    </a:cubicBezTo>
                    <a:cubicBezTo>
                      <a:pt x="1277" y="48"/>
                      <a:pt x="1062" y="1"/>
                      <a:pt x="84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42"/>
              <p:cNvSpPr/>
              <p:nvPr/>
            </p:nvSpPr>
            <p:spPr>
              <a:xfrm>
                <a:off x="640914" y="2328071"/>
                <a:ext cx="105027" cy="80365"/>
              </a:xfrm>
              <a:custGeom>
                <a:rect b="b" l="l" r="r" t="t"/>
                <a:pathLst>
                  <a:path extrusionOk="0" h="1147" w="1499">
                    <a:moveTo>
                      <a:pt x="0" y="0"/>
                    </a:moveTo>
                    <a:lnTo>
                      <a:pt x="0" y="100"/>
                    </a:lnTo>
                    <a:lnTo>
                      <a:pt x="1499" y="1146"/>
                    </a:lnTo>
                    <a:lnTo>
                      <a:pt x="1499" y="1045"/>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42"/>
              <p:cNvSpPr/>
              <p:nvPr/>
            </p:nvSpPr>
            <p:spPr>
              <a:xfrm>
                <a:off x="745872" y="2401219"/>
                <a:ext cx="180698" cy="101174"/>
              </a:xfrm>
              <a:custGeom>
                <a:rect b="b" l="l" r="r" t="t"/>
                <a:pathLst>
                  <a:path extrusionOk="0" h="1444" w="2579">
                    <a:moveTo>
                      <a:pt x="1" y="1"/>
                    </a:moveTo>
                    <a:lnTo>
                      <a:pt x="1" y="102"/>
                    </a:lnTo>
                    <a:cubicBezTo>
                      <a:pt x="742" y="620"/>
                      <a:pt x="1611" y="1071"/>
                      <a:pt x="2579" y="1443"/>
                    </a:cubicBezTo>
                    <a:lnTo>
                      <a:pt x="2577" y="1342"/>
                    </a:lnTo>
                    <a:cubicBezTo>
                      <a:pt x="1611" y="971"/>
                      <a:pt x="742" y="519"/>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42"/>
              <p:cNvSpPr/>
              <p:nvPr/>
            </p:nvSpPr>
            <p:spPr>
              <a:xfrm>
                <a:off x="640914" y="2323587"/>
                <a:ext cx="299668" cy="174182"/>
              </a:xfrm>
              <a:custGeom>
                <a:rect b="b" l="l" r="r" t="t"/>
                <a:pathLst>
                  <a:path extrusionOk="0" h="2486" w="4277">
                    <a:moveTo>
                      <a:pt x="4075" y="2450"/>
                    </a:moveTo>
                    <a:cubicBezTo>
                      <a:pt x="3109" y="2079"/>
                      <a:pt x="2240" y="1627"/>
                      <a:pt x="1499" y="1109"/>
                    </a:cubicBezTo>
                    <a:lnTo>
                      <a:pt x="0" y="64"/>
                    </a:lnTo>
                    <a:lnTo>
                      <a:pt x="111" y="1"/>
                    </a:lnTo>
                    <a:lnTo>
                      <a:pt x="1909" y="872"/>
                    </a:lnTo>
                    <a:cubicBezTo>
                      <a:pt x="2803" y="1302"/>
                      <a:pt x="3577" y="1807"/>
                      <a:pt x="4217" y="2368"/>
                    </a:cubicBezTo>
                    <a:lnTo>
                      <a:pt x="4277" y="2422"/>
                    </a:lnTo>
                    <a:lnTo>
                      <a:pt x="4167" y="2485"/>
                    </a:lnTo>
                    <a:close/>
                  </a:path>
                </a:pathLst>
              </a:custGeom>
              <a:gradFill>
                <a:gsLst>
                  <a:gs pos="0">
                    <a:schemeClr val="dk2"/>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42"/>
              <p:cNvSpPr/>
              <p:nvPr/>
            </p:nvSpPr>
            <p:spPr>
              <a:xfrm>
                <a:off x="921246" y="2482285"/>
                <a:ext cx="54581" cy="123104"/>
              </a:xfrm>
              <a:custGeom>
                <a:rect b="b" l="l" r="r" t="t"/>
                <a:pathLst>
                  <a:path extrusionOk="0" h="1757" w="779">
                    <a:moveTo>
                      <a:pt x="2" y="23"/>
                    </a:moveTo>
                    <a:cubicBezTo>
                      <a:pt x="2" y="26"/>
                      <a:pt x="3" y="31"/>
                      <a:pt x="5" y="34"/>
                    </a:cubicBezTo>
                    <a:cubicBezTo>
                      <a:pt x="5" y="39"/>
                      <a:pt x="6" y="42"/>
                      <a:pt x="6" y="45"/>
                    </a:cubicBezTo>
                    <a:cubicBezTo>
                      <a:pt x="8" y="49"/>
                      <a:pt x="11" y="53"/>
                      <a:pt x="11" y="56"/>
                    </a:cubicBezTo>
                    <a:cubicBezTo>
                      <a:pt x="13" y="59"/>
                      <a:pt x="14" y="63"/>
                      <a:pt x="16" y="65"/>
                    </a:cubicBezTo>
                    <a:cubicBezTo>
                      <a:pt x="17" y="69"/>
                      <a:pt x="20" y="73"/>
                      <a:pt x="22" y="77"/>
                    </a:cubicBezTo>
                    <a:cubicBezTo>
                      <a:pt x="25" y="80"/>
                      <a:pt x="26" y="83"/>
                      <a:pt x="28" y="86"/>
                    </a:cubicBezTo>
                    <a:cubicBezTo>
                      <a:pt x="31" y="89"/>
                      <a:pt x="34" y="94"/>
                      <a:pt x="39" y="99"/>
                    </a:cubicBezTo>
                    <a:cubicBezTo>
                      <a:pt x="40" y="102"/>
                      <a:pt x="42" y="103"/>
                      <a:pt x="45" y="106"/>
                    </a:cubicBezTo>
                    <a:cubicBezTo>
                      <a:pt x="48" y="109"/>
                      <a:pt x="53" y="114"/>
                      <a:pt x="57" y="119"/>
                    </a:cubicBezTo>
                    <a:cubicBezTo>
                      <a:pt x="59" y="120"/>
                      <a:pt x="62" y="123"/>
                      <a:pt x="63" y="125"/>
                    </a:cubicBezTo>
                    <a:cubicBezTo>
                      <a:pt x="68" y="129"/>
                      <a:pt x="74" y="134"/>
                      <a:pt x="80" y="139"/>
                    </a:cubicBezTo>
                    <a:cubicBezTo>
                      <a:pt x="83" y="140"/>
                      <a:pt x="85" y="142"/>
                      <a:pt x="86" y="143"/>
                    </a:cubicBezTo>
                    <a:cubicBezTo>
                      <a:pt x="96" y="149"/>
                      <a:pt x="103" y="154"/>
                      <a:pt x="113" y="160"/>
                    </a:cubicBezTo>
                    <a:cubicBezTo>
                      <a:pt x="263" y="248"/>
                      <a:pt x="509" y="248"/>
                      <a:pt x="662" y="160"/>
                    </a:cubicBezTo>
                    <a:cubicBezTo>
                      <a:pt x="671" y="154"/>
                      <a:pt x="680" y="149"/>
                      <a:pt x="688" y="143"/>
                    </a:cubicBezTo>
                    <a:cubicBezTo>
                      <a:pt x="691" y="140"/>
                      <a:pt x="694" y="139"/>
                      <a:pt x="697" y="136"/>
                    </a:cubicBezTo>
                    <a:cubicBezTo>
                      <a:pt x="702" y="133"/>
                      <a:pt x="706" y="129"/>
                      <a:pt x="711" y="125"/>
                    </a:cubicBezTo>
                    <a:cubicBezTo>
                      <a:pt x="714" y="122"/>
                      <a:pt x="717" y="120"/>
                      <a:pt x="719" y="117"/>
                    </a:cubicBezTo>
                    <a:cubicBezTo>
                      <a:pt x="723" y="114"/>
                      <a:pt x="728" y="109"/>
                      <a:pt x="731" y="106"/>
                    </a:cubicBezTo>
                    <a:cubicBezTo>
                      <a:pt x="734" y="103"/>
                      <a:pt x="736" y="100"/>
                      <a:pt x="737" y="97"/>
                    </a:cubicBezTo>
                    <a:cubicBezTo>
                      <a:pt x="742" y="94"/>
                      <a:pt x="745" y="89"/>
                      <a:pt x="746" y="85"/>
                    </a:cubicBezTo>
                    <a:cubicBezTo>
                      <a:pt x="749" y="83"/>
                      <a:pt x="751" y="79"/>
                      <a:pt x="752" y="77"/>
                    </a:cubicBezTo>
                    <a:cubicBezTo>
                      <a:pt x="754" y="73"/>
                      <a:pt x="757" y="69"/>
                      <a:pt x="759" y="65"/>
                    </a:cubicBezTo>
                    <a:cubicBezTo>
                      <a:pt x="762" y="62"/>
                      <a:pt x="762" y="59"/>
                      <a:pt x="763" y="56"/>
                    </a:cubicBezTo>
                    <a:cubicBezTo>
                      <a:pt x="765" y="53"/>
                      <a:pt x="768" y="48"/>
                      <a:pt x="768" y="43"/>
                    </a:cubicBezTo>
                    <a:cubicBezTo>
                      <a:pt x="769" y="42"/>
                      <a:pt x="769" y="37"/>
                      <a:pt x="771" y="34"/>
                    </a:cubicBezTo>
                    <a:cubicBezTo>
                      <a:pt x="772" y="31"/>
                      <a:pt x="772" y="26"/>
                      <a:pt x="774" y="22"/>
                    </a:cubicBezTo>
                    <a:cubicBezTo>
                      <a:pt x="774" y="19"/>
                      <a:pt x="774" y="16"/>
                      <a:pt x="774" y="13"/>
                    </a:cubicBezTo>
                    <a:cubicBezTo>
                      <a:pt x="776" y="9"/>
                      <a:pt x="776" y="5"/>
                      <a:pt x="776" y="2"/>
                    </a:cubicBezTo>
                    <a:lnTo>
                      <a:pt x="776" y="0"/>
                    </a:lnTo>
                    <a:lnTo>
                      <a:pt x="777" y="1509"/>
                    </a:lnTo>
                    <a:cubicBezTo>
                      <a:pt x="779" y="1568"/>
                      <a:pt x="740" y="1626"/>
                      <a:pt x="665" y="1669"/>
                    </a:cubicBezTo>
                    <a:cubicBezTo>
                      <a:pt x="512" y="1757"/>
                      <a:pt x="266" y="1757"/>
                      <a:pt x="116" y="1669"/>
                    </a:cubicBezTo>
                    <a:cubicBezTo>
                      <a:pt x="40" y="1626"/>
                      <a:pt x="3" y="1569"/>
                      <a:pt x="3" y="1511"/>
                    </a:cubicBezTo>
                    <a:lnTo>
                      <a:pt x="0" y="3"/>
                    </a:lnTo>
                    <a:cubicBezTo>
                      <a:pt x="0" y="6"/>
                      <a:pt x="2" y="9"/>
                      <a:pt x="2" y="14"/>
                    </a:cubicBezTo>
                    <a:cubicBezTo>
                      <a:pt x="2" y="17"/>
                      <a:pt x="2" y="20"/>
                      <a:pt x="2" y="23"/>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42"/>
              <p:cNvSpPr/>
              <p:nvPr/>
            </p:nvSpPr>
            <p:spPr>
              <a:xfrm>
                <a:off x="920825" y="2466590"/>
                <a:ext cx="54791" cy="31529"/>
              </a:xfrm>
              <a:custGeom>
                <a:rect b="b" l="l" r="r" t="t"/>
                <a:pathLst>
                  <a:path extrusionOk="0" h="450" w="782">
                    <a:moveTo>
                      <a:pt x="393" y="0"/>
                    </a:moveTo>
                    <a:cubicBezTo>
                      <a:pt x="294" y="0"/>
                      <a:pt x="195" y="22"/>
                      <a:pt x="120" y="66"/>
                    </a:cubicBezTo>
                    <a:cubicBezTo>
                      <a:pt x="39" y="113"/>
                      <a:pt x="0" y="177"/>
                      <a:pt x="6" y="238"/>
                    </a:cubicBezTo>
                    <a:cubicBezTo>
                      <a:pt x="6" y="241"/>
                      <a:pt x="6" y="244"/>
                      <a:pt x="8" y="247"/>
                    </a:cubicBezTo>
                    <a:cubicBezTo>
                      <a:pt x="8" y="250"/>
                      <a:pt x="9" y="255"/>
                      <a:pt x="9" y="258"/>
                    </a:cubicBezTo>
                    <a:cubicBezTo>
                      <a:pt x="11" y="261"/>
                      <a:pt x="11" y="264"/>
                      <a:pt x="12" y="267"/>
                    </a:cubicBezTo>
                    <a:cubicBezTo>
                      <a:pt x="14" y="272"/>
                      <a:pt x="15" y="277"/>
                      <a:pt x="17" y="280"/>
                    </a:cubicBezTo>
                    <a:cubicBezTo>
                      <a:pt x="19" y="283"/>
                      <a:pt x="20" y="286"/>
                      <a:pt x="22" y="289"/>
                    </a:cubicBezTo>
                    <a:cubicBezTo>
                      <a:pt x="23" y="293"/>
                      <a:pt x="26" y="297"/>
                      <a:pt x="28" y="301"/>
                    </a:cubicBezTo>
                    <a:cubicBezTo>
                      <a:pt x="29" y="304"/>
                      <a:pt x="32" y="307"/>
                      <a:pt x="34" y="310"/>
                    </a:cubicBezTo>
                    <a:cubicBezTo>
                      <a:pt x="37" y="313"/>
                      <a:pt x="40" y="318"/>
                      <a:pt x="43" y="323"/>
                    </a:cubicBezTo>
                    <a:cubicBezTo>
                      <a:pt x="45" y="324"/>
                      <a:pt x="48" y="327"/>
                      <a:pt x="49" y="330"/>
                    </a:cubicBezTo>
                    <a:cubicBezTo>
                      <a:pt x="54" y="333"/>
                      <a:pt x="59" y="338"/>
                      <a:pt x="63" y="343"/>
                    </a:cubicBezTo>
                    <a:cubicBezTo>
                      <a:pt x="65" y="344"/>
                      <a:pt x="66" y="347"/>
                      <a:pt x="69" y="349"/>
                    </a:cubicBezTo>
                    <a:cubicBezTo>
                      <a:pt x="74" y="353"/>
                      <a:pt x="80" y="358"/>
                      <a:pt x="86" y="363"/>
                    </a:cubicBezTo>
                    <a:cubicBezTo>
                      <a:pt x="88" y="364"/>
                      <a:pt x="91" y="366"/>
                      <a:pt x="92" y="367"/>
                    </a:cubicBezTo>
                    <a:cubicBezTo>
                      <a:pt x="100" y="373"/>
                      <a:pt x="109" y="378"/>
                      <a:pt x="119" y="384"/>
                    </a:cubicBezTo>
                    <a:cubicBezTo>
                      <a:pt x="194" y="428"/>
                      <a:pt x="293" y="450"/>
                      <a:pt x="392" y="450"/>
                    </a:cubicBezTo>
                    <a:cubicBezTo>
                      <a:pt x="492" y="450"/>
                      <a:pt x="591" y="428"/>
                      <a:pt x="666" y="384"/>
                    </a:cubicBezTo>
                    <a:cubicBezTo>
                      <a:pt x="677" y="378"/>
                      <a:pt x="685" y="373"/>
                      <a:pt x="694" y="367"/>
                    </a:cubicBezTo>
                    <a:cubicBezTo>
                      <a:pt x="697" y="364"/>
                      <a:pt x="698" y="363"/>
                      <a:pt x="702" y="360"/>
                    </a:cubicBezTo>
                    <a:cubicBezTo>
                      <a:pt x="708" y="357"/>
                      <a:pt x="712" y="353"/>
                      <a:pt x="717" y="349"/>
                    </a:cubicBezTo>
                    <a:cubicBezTo>
                      <a:pt x="720" y="346"/>
                      <a:pt x="723" y="344"/>
                      <a:pt x="725" y="341"/>
                    </a:cubicBezTo>
                    <a:cubicBezTo>
                      <a:pt x="728" y="338"/>
                      <a:pt x="732" y="333"/>
                      <a:pt x="737" y="330"/>
                    </a:cubicBezTo>
                    <a:cubicBezTo>
                      <a:pt x="738" y="327"/>
                      <a:pt x="742" y="324"/>
                      <a:pt x="743" y="321"/>
                    </a:cubicBezTo>
                    <a:cubicBezTo>
                      <a:pt x="746" y="318"/>
                      <a:pt x="749" y="313"/>
                      <a:pt x="752" y="309"/>
                    </a:cubicBezTo>
                    <a:cubicBezTo>
                      <a:pt x="755" y="307"/>
                      <a:pt x="757" y="303"/>
                      <a:pt x="758" y="301"/>
                    </a:cubicBezTo>
                    <a:cubicBezTo>
                      <a:pt x="760" y="297"/>
                      <a:pt x="763" y="293"/>
                      <a:pt x="765" y="289"/>
                    </a:cubicBezTo>
                    <a:cubicBezTo>
                      <a:pt x="766" y="286"/>
                      <a:pt x="768" y="283"/>
                      <a:pt x="768" y="280"/>
                    </a:cubicBezTo>
                    <a:cubicBezTo>
                      <a:pt x="771" y="275"/>
                      <a:pt x="772" y="272"/>
                      <a:pt x="774" y="267"/>
                    </a:cubicBezTo>
                    <a:cubicBezTo>
                      <a:pt x="775" y="264"/>
                      <a:pt x="775" y="261"/>
                      <a:pt x="777" y="258"/>
                    </a:cubicBezTo>
                    <a:cubicBezTo>
                      <a:pt x="777" y="255"/>
                      <a:pt x="778" y="250"/>
                      <a:pt x="780" y="246"/>
                    </a:cubicBezTo>
                    <a:cubicBezTo>
                      <a:pt x="780" y="243"/>
                      <a:pt x="780" y="240"/>
                      <a:pt x="780" y="237"/>
                    </a:cubicBezTo>
                    <a:cubicBezTo>
                      <a:pt x="780" y="232"/>
                      <a:pt x="782" y="229"/>
                      <a:pt x="782" y="224"/>
                    </a:cubicBezTo>
                    <a:cubicBezTo>
                      <a:pt x="782" y="167"/>
                      <a:pt x="745" y="110"/>
                      <a:pt x="669" y="67"/>
                    </a:cubicBezTo>
                    <a:cubicBezTo>
                      <a:pt x="593" y="23"/>
                      <a:pt x="493" y="0"/>
                      <a:pt x="39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42"/>
              <p:cNvSpPr/>
              <p:nvPr/>
            </p:nvSpPr>
            <p:spPr>
              <a:xfrm>
                <a:off x="923908" y="2469112"/>
                <a:ext cx="48695" cy="26485"/>
              </a:xfrm>
              <a:custGeom>
                <a:rect b="b" l="l" r="r" t="t"/>
                <a:pathLst>
                  <a:path extrusionOk="0" h="378" w="695">
                    <a:moveTo>
                      <a:pt x="351" y="1"/>
                    </a:moveTo>
                    <a:cubicBezTo>
                      <a:pt x="263" y="1"/>
                      <a:pt x="175" y="19"/>
                      <a:pt x="107" y="56"/>
                    </a:cubicBezTo>
                    <a:cubicBezTo>
                      <a:pt x="35" y="96"/>
                      <a:pt x="1" y="148"/>
                      <a:pt x="5" y="199"/>
                    </a:cubicBezTo>
                    <a:cubicBezTo>
                      <a:pt x="5" y="202"/>
                      <a:pt x="5" y="205"/>
                      <a:pt x="5" y="208"/>
                    </a:cubicBezTo>
                    <a:cubicBezTo>
                      <a:pt x="7" y="210"/>
                      <a:pt x="8" y="214"/>
                      <a:pt x="8" y="217"/>
                    </a:cubicBezTo>
                    <a:cubicBezTo>
                      <a:pt x="10" y="219"/>
                      <a:pt x="10" y="222"/>
                      <a:pt x="10" y="225"/>
                    </a:cubicBezTo>
                    <a:cubicBezTo>
                      <a:pt x="13" y="228"/>
                      <a:pt x="13" y="231"/>
                      <a:pt x="15" y="234"/>
                    </a:cubicBezTo>
                    <a:cubicBezTo>
                      <a:pt x="16" y="237"/>
                      <a:pt x="18" y="241"/>
                      <a:pt x="19" y="242"/>
                    </a:cubicBezTo>
                    <a:cubicBezTo>
                      <a:pt x="21" y="247"/>
                      <a:pt x="22" y="250"/>
                      <a:pt x="25" y="253"/>
                    </a:cubicBezTo>
                    <a:cubicBezTo>
                      <a:pt x="27" y="254"/>
                      <a:pt x="28" y="257"/>
                      <a:pt x="30" y="261"/>
                    </a:cubicBezTo>
                    <a:cubicBezTo>
                      <a:pt x="31" y="264"/>
                      <a:pt x="36" y="267"/>
                      <a:pt x="39" y="271"/>
                    </a:cubicBezTo>
                    <a:cubicBezTo>
                      <a:pt x="41" y="273"/>
                      <a:pt x="42" y="274"/>
                      <a:pt x="44" y="277"/>
                    </a:cubicBezTo>
                    <a:cubicBezTo>
                      <a:pt x="47" y="281"/>
                      <a:pt x="51" y="284"/>
                      <a:pt x="55" y="287"/>
                    </a:cubicBezTo>
                    <a:cubicBezTo>
                      <a:pt x="58" y="288"/>
                      <a:pt x="59" y="291"/>
                      <a:pt x="61" y="293"/>
                    </a:cubicBezTo>
                    <a:cubicBezTo>
                      <a:pt x="65" y="297"/>
                      <a:pt x="70" y="301"/>
                      <a:pt x="76" y="304"/>
                    </a:cubicBezTo>
                    <a:cubicBezTo>
                      <a:pt x="78" y="305"/>
                      <a:pt x="79" y="307"/>
                      <a:pt x="82" y="308"/>
                    </a:cubicBezTo>
                    <a:cubicBezTo>
                      <a:pt x="88" y="313"/>
                      <a:pt x="98" y="317"/>
                      <a:pt x="105" y="322"/>
                    </a:cubicBezTo>
                    <a:cubicBezTo>
                      <a:pt x="172" y="359"/>
                      <a:pt x="260" y="377"/>
                      <a:pt x="349" y="377"/>
                    </a:cubicBezTo>
                    <a:cubicBezTo>
                      <a:pt x="437" y="377"/>
                      <a:pt x="525" y="359"/>
                      <a:pt x="593" y="322"/>
                    </a:cubicBezTo>
                    <a:cubicBezTo>
                      <a:pt x="602" y="317"/>
                      <a:pt x="610" y="313"/>
                      <a:pt x="618" y="308"/>
                    </a:cubicBezTo>
                    <a:cubicBezTo>
                      <a:pt x="621" y="305"/>
                      <a:pt x="622" y="304"/>
                      <a:pt x="625" y="302"/>
                    </a:cubicBezTo>
                    <a:cubicBezTo>
                      <a:pt x="630" y="299"/>
                      <a:pt x="634" y="296"/>
                      <a:pt x="639" y="293"/>
                    </a:cubicBezTo>
                    <a:cubicBezTo>
                      <a:pt x="641" y="291"/>
                      <a:pt x="642" y="288"/>
                      <a:pt x="645" y="287"/>
                    </a:cubicBezTo>
                    <a:cubicBezTo>
                      <a:pt x="648" y="282"/>
                      <a:pt x="653" y="279"/>
                      <a:pt x="656" y="277"/>
                    </a:cubicBezTo>
                    <a:cubicBezTo>
                      <a:pt x="658" y="274"/>
                      <a:pt x="659" y="271"/>
                      <a:pt x="662" y="270"/>
                    </a:cubicBezTo>
                    <a:cubicBezTo>
                      <a:pt x="665" y="267"/>
                      <a:pt x="667" y="262"/>
                      <a:pt x="670" y="261"/>
                    </a:cubicBezTo>
                    <a:cubicBezTo>
                      <a:pt x="671" y="257"/>
                      <a:pt x="673" y="254"/>
                      <a:pt x="674" y="253"/>
                    </a:cubicBezTo>
                    <a:cubicBezTo>
                      <a:pt x="676" y="248"/>
                      <a:pt x="679" y="247"/>
                      <a:pt x="681" y="244"/>
                    </a:cubicBezTo>
                    <a:cubicBezTo>
                      <a:pt x="682" y="241"/>
                      <a:pt x="684" y="237"/>
                      <a:pt x="684" y="234"/>
                    </a:cubicBezTo>
                    <a:cubicBezTo>
                      <a:pt x="685" y="231"/>
                      <a:pt x="688" y="228"/>
                      <a:pt x="688" y="225"/>
                    </a:cubicBezTo>
                    <a:cubicBezTo>
                      <a:pt x="690" y="222"/>
                      <a:pt x="690" y="219"/>
                      <a:pt x="691" y="217"/>
                    </a:cubicBezTo>
                    <a:cubicBezTo>
                      <a:pt x="691" y="214"/>
                      <a:pt x="693" y="210"/>
                      <a:pt x="693" y="207"/>
                    </a:cubicBezTo>
                    <a:cubicBezTo>
                      <a:pt x="694" y="204"/>
                      <a:pt x="694" y="202"/>
                      <a:pt x="694" y="199"/>
                    </a:cubicBezTo>
                    <a:cubicBezTo>
                      <a:pt x="694" y="196"/>
                      <a:pt x="694" y="191"/>
                      <a:pt x="694" y="188"/>
                    </a:cubicBezTo>
                    <a:cubicBezTo>
                      <a:pt x="694" y="141"/>
                      <a:pt x="662" y="93"/>
                      <a:pt x="594" y="56"/>
                    </a:cubicBezTo>
                    <a:cubicBezTo>
                      <a:pt x="528" y="19"/>
                      <a:pt x="439" y="1"/>
                      <a:pt x="3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42"/>
              <p:cNvSpPr/>
              <p:nvPr/>
            </p:nvSpPr>
            <p:spPr>
              <a:xfrm>
                <a:off x="937641" y="2476609"/>
                <a:ext cx="21510" cy="11631"/>
              </a:xfrm>
              <a:custGeom>
                <a:rect b="b" l="l" r="r" t="t"/>
                <a:pathLst>
                  <a:path extrusionOk="0" h="166" w="307">
                    <a:moveTo>
                      <a:pt x="154" y="0"/>
                    </a:moveTo>
                    <a:cubicBezTo>
                      <a:pt x="115" y="0"/>
                      <a:pt x="76" y="8"/>
                      <a:pt x="46" y="24"/>
                    </a:cubicBezTo>
                    <a:cubicBezTo>
                      <a:pt x="14" y="41"/>
                      <a:pt x="0" y="64"/>
                      <a:pt x="0" y="87"/>
                    </a:cubicBezTo>
                    <a:cubicBezTo>
                      <a:pt x="0" y="89"/>
                      <a:pt x="0" y="90"/>
                      <a:pt x="2" y="90"/>
                    </a:cubicBezTo>
                    <a:cubicBezTo>
                      <a:pt x="2" y="92"/>
                      <a:pt x="2" y="94"/>
                      <a:pt x="3" y="95"/>
                    </a:cubicBezTo>
                    <a:cubicBezTo>
                      <a:pt x="3" y="97"/>
                      <a:pt x="3" y="97"/>
                      <a:pt x="3" y="98"/>
                    </a:cubicBezTo>
                    <a:cubicBezTo>
                      <a:pt x="3" y="100"/>
                      <a:pt x="5" y="101"/>
                      <a:pt x="5" y="103"/>
                    </a:cubicBezTo>
                    <a:cubicBezTo>
                      <a:pt x="6" y="104"/>
                      <a:pt x="6" y="106"/>
                      <a:pt x="6" y="106"/>
                    </a:cubicBezTo>
                    <a:cubicBezTo>
                      <a:pt x="8" y="107"/>
                      <a:pt x="9" y="109"/>
                      <a:pt x="9" y="110"/>
                    </a:cubicBezTo>
                    <a:cubicBezTo>
                      <a:pt x="11" y="112"/>
                      <a:pt x="11" y="112"/>
                      <a:pt x="12" y="114"/>
                    </a:cubicBezTo>
                    <a:cubicBezTo>
                      <a:pt x="12" y="115"/>
                      <a:pt x="14" y="118"/>
                      <a:pt x="15" y="118"/>
                    </a:cubicBezTo>
                    <a:cubicBezTo>
                      <a:pt x="17" y="120"/>
                      <a:pt x="17" y="121"/>
                      <a:pt x="17" y="121"/>
                    </a:cubicBezTo>
                    <a:cubicBezTo>
                      <a:pt x="19" y="123"/>
                      <a:pt x="22" y="124"/>
                      <a:pt x="23" y="126"/>
                    </a:cubicBezTo>
                    <a:cubicBezTo>
                      <a:pt x="25" y="127"/>
                      <a:pt x="25" y="127"/>
                      <a:pt x="26" y="129"/>
                    </a:cubicBezTo>
                    <a:cubicBezTo>
                      <a:pt x="28" y="130"/>
                      <a:pt x="29" y="132"/>
                      <a:pt x="32" y="134"/>
                    </a:cubicBezTo>
                    <a:cubicBezTo>
                      <a:pt x="34" y="134"/>
                      <a:pt x="34" y="135"/>
                      <a:pt x="35" y="135"/>
                    </a:cubicBezTo>
                    <a:cubicBezTo>
                      <a:pt x="39" y="137"/>
                      <a:pt x="42" y="140"/>
                      <a:pt x="45" y="141"/>
                    </a:cubicBezTo>
                    <a:cubicBezTo>
                      <a:pt x="75" y="157"/>
                      <a:pt x="114" y="165"/>
                      <a:pt x="153" y="165"/>
                    </a:cubicBezTo>
                    <a:cubicBezTo>
                      <a:pt x="192" y="165"/>
                      <a:pt x="232" y="157"/>
                      <a:pt x="262" y="141"/>
                    </a:cubicBezTo>
                    <a:cubicBezTo>
                      <a:pt x="265" y="140"/>
                      <a:pt x="269" y="137"/>
                      <a:pt x="272" y="135"/>
                    </a:cubicBezTo>
                    <a:cubicBezTo>
                      <a:pt x="274" y="135"/>
                      <a:pt x="274" y="134"/>
                      <a:pt x="275" y="132"/>
                    </a:cubicBezTo>
                    <a:cubicBezTo>
                      <a:pt x="277" y="130"/>
                      <a:pt x="278" y="130"/>
                      <a:pt x="282" y="129"/>
                    </a:cubicBezTo>
                    <a:cubicBezTo>
                      <a:pt x="282" y="127"/>
                      <a:pt x="283" y="126"/>
                      <a:pt x="285" y="126"/>
                    </a:cubicBezTo>
                    <a:cubicBezTo>
                      <a:pt x="286" y="124"/>
                      <a:pt x="288" y="123"/>
                      <a:pt x="289" y="121"/>
                    </a:cubicBezTo>
                    <a:cubicBezTo>
                      <a:pt x="289" y="120"/>
                      <a:pt x="291" y="120"/>
                      <a:pt x="291" y="118"/>
                    </a:cubicBezTo>
                    <a:cubicBezTo>
                      <a:pt x="292" y="117"/>
                      <a:pt x="294" y="115"/>
                      <a:pt x="295" y="114"/>
                    </a:cubicBezTo>
                    <a:cubicBezTo>
                      <a:pt x="295" y="112"/>
                      <a:pt x="297" y="112"/>
                      <a:pt x="297" y="110"/>
                    </a:cubicBezTo>
                    <a:cubicBezTo>
                      <a:pt x="298" y="109"/>
                      <a:pt x="298" y="107"/>
                      <a:pt x="300" y="106"/>
                    </a:cubicBezTo>
                    <a:cubicBezTo>
                      <a:pt x="300" y="106"/>
                      <a:pt x="302" y="104"/>
                      <a:pt x="302" y="103"/>
                    </a:cubicBezTo>
                    <a:cubicBezTo>
                      <a:pt x="302" y="101"/>
                      <a:pt x="303" y="100"/>
                      <a:pt x="305" y="98"/>
                    </a:cubicBezTo>
                    <a:cubicBezTo>
                      <a:pt x="305" y="97"/>
                      <a:pt x="305" y="97"/>
                      <a:pt x="305" y="95"/>
                    </a:cubicBezTo>
                    <a:cubicBezTo>
                      <a:pt x="305" y="94"/>
                      <a:pt x="306" y="92"/>
                      <a:pt x="306" y="90"/>
                    </a:cubicBezTo>
                    <a:cubicBezTo>
                      <a:pt x="306" y="90"/>
                      <a:pt x="306" y="89"/>
                      <a:pt x="306" y="87"/>
                    </a:cubicBezTo>
                    <a:lnTo>
                      <a:pt x="306" y="83"/>
                    </a:lnTo>
                    <a:cubicBezTo>
                      <a:pt x="306" y="61"/>
                      <a:pt x="292" y="40"/>
                      <a:pt x="262" y="24"/>
                    </a:cubicBezTo>
                    <a:cubicBezTo>
                      <a:pt x="232" y="8"/>
                      <a:pt x="193" y="0"/>
                      <a:pt x="15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42"/>
              <p:cNvSpPr/>
              <p:nvPr/>
            </p:nvSpPr>
            <p:spPr>
              <a:xfrm>
                <a:off x="930635" y="2518158"/>
                <a:ext cx="51007" cy="59135"/>
              </a:xfrm>
              <a:custGeom>
                <a:rect b="b" l="l" r="r" t="t"/>
                <a:pathLst>
                  <a:path extrusionOk="0" h="844" w="728">
                    <a:moveTo>
                      <a:pt x="0" y="0"/>
                    </a:moveTo>
                    <a:lnTo>
                      <a:pt x="2" y="100"/>
                    </a:lnTo>
                    <a:lnTo>
                      <a:pt x="728" y="843"/>
                    </a:lnTo>
                    <a:lnTo>
                      <a:pt x="728" y="742"/>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42"/>
              <p:cNvSpPr/>
              <p:nvPr/>
            </p:nvSpPr>
            <p:spPr>
              <a:xfrm>
                <a:off x="981572" y="2570076"/>
                <a:ext cx="39306" cy="31109"/>
              </a:xfrm>
              <a:custGeom>
                <a:rect b="b" l="l" r="r" t="t"/>
                <a:pathLst>
                  <a:path extrusionOk="0" h="444" w="561">
                    <a:moveTo>
                      <a:pt x="1" y="1"/>
                    </a:moveTo>
                    <a:lnTo>
                      <a:pt x="1" y="101"/>
                    </a:lnTo>
                    <a:cubicBezTo>
                      <a:pt x="151" y="233"/>
                      <a:pt x="341" y="350"/>
                      <a:pt x="561" y="444"/>
                    </a:cubicBezTo>
                    <a:lnTo>
                      <a:pt x="561" y="344"/>
                    </a:lnTo>
                    <a:cubicBezTo>
                      <a:pt x="341" y="249"/>
                      <a:pt x="151" y="133"/>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42"/>
              <p:cNvSpPr/>
              <p:nvPr/>
            </p:nvSpPr>
            <p:spPr>
              <a:xfrm>
                <a:off x="1020809" y="2594109"/>
                <a:ext cx="209354" cy="96690"/>
              </a:xfrm>
              <a:custGeom>
                <a:rect b="b" l="l" r="r" t="t"/>
                <a:pathLst>
                  <a:path extrusionOk="0" h="1380" w="2988">
                    <a:moveTo>
                      <a:pt x="1" y="1"/>
                    </a:moveTo>
                    <a:lnTo>
                      <a:pt x="1" y="101"/>
                    </a:lnTo>
                    <a:lnTo>
                      <a:pt x="2988" y="1379"/>
                    </a:lnTo>
                    <a:lnTo>
                      <a:pt x="2988" y="1279"/>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42"/>
              <p:cNvSpPr/>
              <p:nvPr/>
            </p:nvSpPr>
            <p:spPr>
              <a:xfrm>
                <a:off x="1230094" y="2667607"/>
                <a:ext cx="27816" cy="23192"/>
              </a:xfrm>
              <a:custGeom>
                <a:rect b="b" l="l" r="r" t="t"/>
                <a:pathLst>
                  <a:path extrusionOk="0" h="331" w="397">
                    <a:moveTo>
                      <a:pt x="396" y="1"/>
                    </a:moveTo>
                    <a:lnTo>
                      <a:pt x="1" y="230"/>
                    </a:lnTo>
                    <a:lnTo>
                      <a:pt x="1" y="330"/>
                    </a:lnTo>
                    <a:lnTo>
                      <a:pt x="396" y="102"/>
                    </a:lnTo>
                    <a:lnTo>
                      <a:pt x="3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42"/>
              <p:cNvSpPr/>
              <p:nvPr/>
            </p:nvSpPr>
            <p:spPr>
              <a:xfrm>
                <a:off x="930635" y="2492374"/>
                <a:ext cx="327274" cy="191418"/>
              </a:xfrm>
              <a:custGeom>
                <a:rect b="b" l="l" r="r" t="t"/>
                <a:pathLst>
                  <a:path extrusionOk="0" h="2732" w="4671">
                    <a:moveTo>
                      <a:pt x="526" y="353"/>
                    </a:moveTo>
                    <a:cubicBezTo>
                      <a:pt x="602" y="308"/>
                      <a:pt x="640" y="250"/>
                      <a:pt x="640" y="193"/>
                    </a:cubicBezTo>
                    <a:lnTo>
                      <a:pt x="640" y="1"/>
                    </a:lnTo>
                    <a:lnTo>
                      <a:pt x="640" y="1"/>
                    </a:lnTo>
                    <a:lnTo>
                      <a:pt x="1883" y="442"/>
                    </a:lnTo>
                    <a:cubicBezTo>
                      <a:pt x="2112" y="530"/>
                      <a:pt x="2312" y="639"/>
                      <a:pt x="2475" y="768"/>
                    </a:cubicBezTo>
                    <a:lnTo>
                      <a:pt x="4670" y="2502"/>
                    </a:lnTo>
                    <a:lnTo>
                      <a:pt x="4275" y="2731"/>
                    </a:lnTo>
                    <a:lnTo>
                      <a:pt x="1288" y="1453"/>
                    </a:lnTo>
                    <a:cubicBezTo>
                      <a:pt x="1068" y="1359"/>
                      <a:pt x="878" y="1242"/>
                      <a:pt x="728" y="1110"/>
                    </a:cubicBezTo>
                    <a:lnTo>
                      <a:pt x="0" y="368"/>
                    </a:lnTo>
                    <a:lnTo>
                      <a:pt x="5" y="365"/>
                    </a:lnTo>
                    <a:cubicBezTo>
                      <a:pt x="157" y="439"/>
                      <a:pt x="382" y="436"/>
                      <a:pt x="526" y="353"/>
                    </a:cubicBezTo>
                    <a:close/>
                  </a:path>
                </a:pathLst>
              </a:custGeom>
              <a:gradFill>
                <a:gsLst>
                  <a:gs pos="0">
                    <a:schemeClr val="dk2"/>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42"/>
              <p:cNvSpPr/>
              <p:nvPr/>
            </p:nvSpPr>
            <p:spPr>
              <a:xfrm>
                <a:off x="937921" y="2648129"/>
                <a:ext cx="19898" cy="178105"/>
              </a:xfrm>
              <a:custGeom>
                <a:rect b="b" l="l" r="r" t="t"/>
                <a:pathLst>
                  <a:path extrusionOk="0" h="2542" w="284">
                    <a:moveTo>
                      <a:pt x="141" y="0"/>
                    </a:moveTo>
                    <a:cubicBezTo>
                      <a:pt x="140" y="0"/>
                      <a:pt x="139" y="1"/>
                      <a:pt x="138" y="1"/>
                    </a:cubicBezTo>
                    <a:cubicBezTo>
                      <a:pt x="62" y="1"/>
                      <a:pt x="1" y="51"/>
                      <a:pt x="1" y="113"/>
                    </a:cubicBezTo>
                    <a:lnTo>
                      <a:pt x="8" y="2542"/>
                    </a:lnTo>
                    <a:cubicBezTo>
                      <a:pt x="8" y="2480"/>
                      <a:pt x="70" y="2429"/>
                      <a:pt x="145" y="2429"/>
                    </a:cubicBezTo>
                    <a:cubicBezTo>
                      <a:pt x="222" y="2429"/>
                      <a:pt x="283" y="2478"/>
                      <a:pt x="284" y="2541"/>
                    </a:cubicBezTo>
                    <a:lnTo>
                      <a:pt x="284" y="2541"/>
                    </a:lnTo>
                    <a:lnTo>
                      <a:pt x="276" y="113"/>
                    </a:lnTo>
                    <a:cubicBezTo>
                      <a:pt x="276" y="52"/>
                      <a:pt x="216" y="0"/>
                      <a:pt x="141" y="0"/>
                    </a:cubicBezTo>
                    <a:close/>
                    <a:moveTo>
                      <a:pt x="284" y="2541"/>
                    </a:moveTo>
                    <a:lnTo>
                      <a:pt x="284" y="2542"/>
                    </a:lnTo>
                    <a:cubicBezTo>
                      <a:pt x="284" y="2541"/>
                      <a:pt x="284" y="2541"/>
                      <a:pt x="284" y="254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0" name="Google Shape;1090;p42"/>
            <p:cNvGrpSpPr/>
            <p:nvPr/>
          </p:nvGrpSpPr>
          <p:grpSpPr>
            <a:xfrm flipH="1">
              <a:off x="6090822" y="3327650"/>
              <a:ext cx="708503" cy="475145"/>
              <a:chOff x="445502" y="2262069"/>
              <a:chExt cx="1007254" cy="675498"/>
            </a:xfrm>
          </p:grpSpPr>
          <p:sp>
            <p:nvSpPr>
              <p:cNvPr id="1091" name="Google Shape;1091;p42"/>
              <p:cNvSpPr/>
              <p:nvPr/>
            </p:nvSpPr>
            <p:spPr>
              <a:xfrm>
                <a:off x="475070" y="2601326"/>
                <a:ext cx="427677" cy="19828"/>
              </a:xfrm>
              <a:custGeom>
                <a:rect b="b" l="l" r="r" t="t"/>
                <a:pathLst>
                  <a:path extrusionOk="0" h="283" w="6104">
                    <a:moveTo>
                      <a:pt x="5994" y="1"/>
                    </a:moveTo>
                    <a:cubicBezTo>
                      <a:pt x="5993" y="1"/>
                      <a:pt x="5992" y="1"/>
                      <a:pt x="5991" y="1"/>
                    </a:cubicBezTo>
                    <a:lnTo>
                      <a:pt x="0" y="7"/>
                    </a:lnTo>
                    <a:cubicBezTo>
                      <a:pt x="63" y="7"/>
                      <a:pt x="114" y="69"/>
                      <a:pt x="114" y="146"/>
                    </a:cubicBezTo>
                    <a:cubicBezTo>
                      <a:pt x="114" y="221"/>
                      <a:pt x="63" y="282"/>
                      <a:pt x="2" y="282"/>
                    </a:cubicBezTo>
                    <a:lnTo>
                      <a:pt x="2" y="282"/>
                    </a:lnTo>
                    <a:lnTo>
                      <a:pt x="5991" y="276"/>
                    </a:lnTo>
                    <a:cubicBezTo>
                      <a:pt x="6054" y="276"/>
                      <a:pt x="6104" y="213"/>
                      <a:pt x="6104" y="138"/>
                    </a:cubicBezTo>
                    <a:cubicBezTo>
                      <a:pt x="6104" y="62"/>
                      <a:pt x="6054" y="1"/>
                      <a:pt x="5994" y="1"/>
                    </a:cubicBezTo>
                    <a:close/>
                    <a:moveTo>
                      <a:pt x="2" y="282"/>
                    </a:moveTo>
                    <a:lnTo>
                      <a:pt x="2" y="282"/>
                    </a:lnTo>
                    <a:cubicBezTo>
                      <a:pt x="2" y="282"/>
                      <a:pt x="2" y="282"/>
                      <a:pt x="2" y="282"/>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42"/>
              <p:cNvSpPr/>
              <p:nvPr/>
            </p:nvSpPr>
            <p:spPr>
              <a:xfrm>
                <a:off x="467152" y="2601816"/>
                <a:ext cx="15905" cy="19338"/>
              </a:xfrm>
              <a:custGeom>
                <a:rect b="b" l="l" r="r" t="t"/>
                <a:pathLst>
                  <a:path extrusionOk="0" h="276" w="227">
                    <a:moveTo>
                      <a:pt x="113" y="0"/>
                    </a:moveTo>
                    <a:cubicBezTo>
                      <a:pt x="52" y="0"/>
                      <a:pt x="1" y="63"/>
                      <a:pt x="1" y="139"/>
                    </a:cubicBezTo>
                    <a:cubicBezTo>
                      <a:pt x="1" y="214"/>
                      <a:pt x="52" y="275"/>
                      <a:pt x="115" y="275"/>
                    </a:cubicBezTo>
                    <a:cubicBezTo>
                      <a:pt x="176" y="275"/>
                      <a:pt x="227" y="214"/>
                      <a:pt x="227" y="139"/>
                    </a:cubicBezTo>
                    <a:cubicBezTo>
                      <a:pt x="227" y="62"/>
                      <a:pt x="176" y="0"/>
                      <a:pt x="113" y="0"/>
                    </a:cubicBezTo>
                    <a:close/>
                  </a:path>
                </a:pathLst>
              </a:custGeom>
              <a:solidFill>
                <a:srgbClr val="B8B8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42"/>
              <p:cNvSpPr/>
              <p:nvPr/>
            </p:nvSpPr>
            <p:spPr>
              <a:xfrm>
                <a:off x="994534" y="2601326"/>
                <a:ext cx="427677" cy="19828"/>
              </a:xfrm>
              <a:custGeom>
                <a:rect b="b" l="l" r="r" t="t"/>
                <a:pathLst>
                  <a:path extrusionOk="0" h="283" w="6104">
                    <a:moveTo>
                      <a:pt x="5992" y="1"/>
                    </a:moveTo>
                    <a:cubicBezTo>
                      <a:pt x="5992" y="1"/>
                      <a:pt x="5991" y="1"/>
                      <a:pt x="5990" y="1"/>
                    </a:cubicBezTo>
                    <a:lnTo>
                      <a:pt x="0" y="7"/>
                    </a:lnTo>
                    <a:cubicBezTo>
                      <a:pt x="62" y="7"/>
                      <a:pt x="113" y="69"/>
                      <a:pt x="113" y="146"/>
                    </a:cubicBezTo>
                    <a:cubicBezTo>
                      <a:pt x="113" y="221"/>
                      <a:pt x="63" y="282"/>
                      <a:pt x="0" y="282"/>
                    </a:cubicBezTo>
                    <a:lnTo>
                      <a:pt x="0" y="282"/>
                    </a:lnTo>
                    <a:lnTo>
                      <a:pt x="5990" y="276"/>
                    </a:lnTo>
                    <a:lnTo>
                      <a:pt x="5992" y="276"/>
                    </a:lnTo>
                    <a:cubicBezTo>
                      <a:pt x="6053" y="276"/>
                      <a:pt x="6104" y="213"/>
                      <a:pt x="6104" y="138"/>
                    </a:cubicBezTo>
                    <a:cubicBezTo>
                      <a:pt x="6104" y="62"/>
                      <a:pt x="6054" y="1"/>
                      <a:pt x="5992" y="1"/>
                    </a:cubicBezTo>
                    <a:close/>
                    <a:moveTo>
                      <a:pt x="0" y="282"/>
                    </a:moveTo>
                    <a:lnTo>
                      <a:pt x="0" y="282"/>
                    </a:lnTo>
                    <a:cubicBezTo>
                      <a:pt x="0" y="282"/>
                      <a:pt x="0" y="282"/>
                      <a:pt x="0" y="282"/>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42"/>
              <p:cNvSpPr/>
              <p:nvPr/>
            </p:nvSpPr>
            <p:spPr>
              <a:xfrm>
                <a:off x="986617" y="2601816"/>
                <a:ext cx="15835" cy="19338"/>
              </a:xfrm>
              <a:custGeom>
                <a:rect b="b" l="l" r="r" t="t"/>
                <a:pathLst>
                  <a:path extrusionOk="0" h="276" w="226">
                    <a:moveTo>
                      <a:pt x="113" y="0"/>
                    </a:moveTo>
                    <a:cubicBezTo>
                      <a:pt x="52" y="0"/>
                      <a:pt x="1" y="63"/>
                      <a:pt x="1" y="139"/>
                    </a:cubicBezTo>
                    <a:cubicBezTo>
                      <a:pt x="1" y="214"/>
                      <a:pt x="52" y="275"/>
                      <a:pt x="113" y="275"/>
                    </a:cubicBezTo>
                    <a:cubicBezTo>
                      <a:pt x="176" y="275"/>
                      <a:pt x="226" y="214"/>
                      <a:pt x="226" y="139"/>
                    </a:cubicBezTo>
                    <a:cubicBezTo>
                      <a:pt x="226" y="62"/>
                      <a:pt x="175" y="0"/>
                      <a:pt x="113" y="0"/>
                    </a:cubicBezTo>
                    <a:close/>
                  </a:path>
                </a:pathLst>
              </a:custGeom>
              <a:solidFill>
                <a:srgbClr val="B8B8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42"/>
              <p:cNvSpPr/>
              <p:nvPr/>
            </p:nvSpPr>
            <p:spPr>
              <a:xfrm>
                <a:off x="489714" y="2262069"/>
                <a:ext cx="916240" cy="339325"/>
              </a:xfrm>
              <a:custGeom>
                <a:rect b="b" l="l" r="r" t="t"/>
                <a:pathLst>
                  <a:path extrusionOk="0" h="4843" w="13077">
                    <a:moveTo>
                      <a:pt x="13067" y="3977"/>
                    </a:moveTo>
                    <a:cubicBezTo>
                      <a:pt x="13067" y="3968"/>
                      <a:pt x="13066" y="3958"/>
                      <a:pt x="13064" y="3951"/>
                    </a:cubicBezTo>
                    <a:cubicBezTo>
                      <a:pt x="12977" y="3049"/>
                      <a:pt x="12338" y="2163"/>
                      <a:pt x="11149" y="1476"/>
                    </a:cubicBezTo>
                    <a:cubicBezTo>
                      <a:pt x="8593" y="1"/>
                      <a:pt x="4444" y="1"/>
                      <a:pt x="1903" y="1477"/>
                    </a:cubicBezTo>
                    <a:cubicBezTo>
                      <a:pt x="716" y="2166"/>
                      <a:pt x="86" y="3060"/>
                      <a:pt x="14" y="3965"/>
                    </a:cubicBezTo>
                    <a:cubicBezTo>
                      <a:pt x="13" y="3992"/>
                      <a:pt x="13" y="4018"/>
                      <a:pt x="11" y="4045"/>
                    </a:cubicBezTo>
                    <a:cubicBezTo>
                      <a:pt x="0" y="4298"/>
                      <a:pt x="33" y="4552"/>
                      <a:pt x="109" y="4803"/>
                    </a:cubicBezTo>
                    <a:cubicBezTo>
                      <a:pt x="336" y="4074"/>
                      <a:pt x="931" y="3376"/>
                      <a:pt x="1900" y="2814"/>
                    </a:cubicBezTo>
                    <a:cubicBezTo>
                      <a:pt x="4441" y="1337"/>
                      <a:pt x="8590" y="1336"/>
                      <a:pt x="11146" y="2813"/>
                    </a:cubicBezTo>
                    <a:cubicBezTo>
                      <a:pt x="12138" y="3386"/>
                      <a:pt x="12746" y="4098"/>
                      <a:pt x="12972" y="4843"/>
                    </a:cubicBezTo>
                    <a:cubicBezTo>
                      <a:pt x="13040" y="4618"/>
                      <a:pt x="13077" y="4391"/>
                      <a:pt x="13075" y="4163"/>
                    </a:cubicBezTo>
                    <a:cubicBezTo>
                      <a:pt x="13075" y="4135"/>
                      <a:pt x="13073" y="4106"/>
                      <a:pt x="13072" y="4077"/>
                    </a:cubicBezTo>
                    <a:cubicBezTo>
                      <a:pt x="13070" y="4043"/>
                      <a:pt x="13070" y="4011"/>
                      <a:pt x="13069" y="3977"/>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42"/>
              <p:cNvSpPr/>
              <p:nvPr/>
            </p:nvSpPr>
            <p:spPr>
              <a:xfrm>
                <a:off x="445502" y="2551579"/>
                <a:ext cx="1004522" cy="385988"/>
              </a:xfrm>
              <a:custGeom>
                <a:rect b="b" l="l" r="r" t="t"/>
                <a:pathLst>
                  <a:path extrusionOk="0" h="5509" w="14337">
                    <a:moveTo>
                      <a:pt x="14337" y="43"/>
                    </a:moveTo>
                    <a:lnTo>
                      <a:pt x="14337" y="46"/>
                    </a:lnTo>
                    <a:lnTo>
                      <a:pt x="14337" y="46"/>
                    </a:lnTo>
                    <a:cubicBezTo>
                      <a:pt x="14337" y="45"/>
                      <a:pt x="14337" y="44"/>
                      <a:pt x="14337" y="43"/>
                    </a:cubicBezTo>
                    <a:close/>
                    <a:moveTo>
                      <a:pt x="7" y="0"/>
                    </a:moveTo>
                    <a:lnTo>
                      <a:pt x="4" y="1337"/>
                    </a:lnTo>
                    <a:cubicBezTo>
                      <a:pt x="1" y="2408"/>
                      <a:pt x="705" y="3480"/>
                      <a:pt x="2116" y="4295"/>
                    </a:cubicBezTo>
                    <a:cubicBezTo>
                      <a:pt x="3518" y="5104"/>
                      <a:pt x="5356" y="5509"/>
                      <a:pt x="7192" y="5509"/>
                    </a:cubicBezTo>
                    <a:cubicBezTo>
                      <a:pt x="9027" y="5509"/>
                      <a:pt x="10860" y="5104"/>
                      <a:pt x="12252" y="4295"/>
                    </a:cubicBezTo>
                    <a:cubicBezTo>
                      <a:pt x="13637" y="3490"/>
                      <a:pt x="14331" y="2435"/>
                      <a:pt x="14332" y="1379"/>
                    </a:cubicBezTo>
                    <a:lnTo>
                      <a:pt x="14337" y="46"/>
                    </a:lnTo>
                    <a:lnTo>
                      <a:pt x="14337" y="46"/>
                    </a:lnTo>
                    <a:cubicBezTo>
                      <a:pt x="14336" y="74"/>
                      <a:pt x="14334" y="101"/>
                      <a:pt x="14332" y="131"/>
                    </a:cubicBezTo>
                    <a:cubicBezTo>
                      <a:pt x="14332" y="165"/>
                      <a:pt x="14331" y="199"/>
                      <a:pt x="14329" y="233"/>
                    </a:cubicBezTo>
                    <a:cubicBezTo>
                      <a:pt x="14326" y="248"/>
                      <a:pt x="14324" y="262"/>
                      <a:pt x="14323" y="276"/>
                    </a:cubicBezTo>
                    <a:cubicBezTo>
                      <a:pt x="14226" y="1254"/>
                      <a:pt x="13538" y="2214"/>
                      <a:pt x="12257" y="2958"/>
                    </a:cubicBezTo>
                    <a:cubicBezTo>
                      <a:pt x="10865" y="3768"/>
                      <a:pt x="9032" y="4172"/>
                      <a:pt x="7197" y="4172"/>
                    </a:cubicBezTo>
                    <a:cubicBezTo>
                      <a:pt x="5361" y="4172"/>
                      <a:pt x="3523" y="3768"/>
                      <a:pt x="2120" y="2958"/>
                    </a:cubicBezTo>
                    <a:cubicBezTo>
                      <a:pt x="799" y="2195"/>
                      <a:pt x="97" y="1208"/>
                      <a:pt x="16" y="206"/>
                    </a:cubicBezTo>
                    <a:cubicBezTo>
                      <a:pt x="13" y="179"/>
                      <a:pt x="13" y="150"/>
                      <a:pt x="11" y="122"/>
                    </a:cubicBezTo>
                    <a:cubicBezTo>
                      <a:pt x="10" y="85"/>
                      <a:pt x="8" y="48"/>
                      <a:pt x="7" y="11"/>
                    </a:cubicBezTo>
                    <a:cubicBezTo>
                      <a:pt x="7" y="8"/>
                      <a:pt x="7" y="5"/>
                      <a:pt x="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42"/>
              <p:cNvSpPr/>
              <p:nvPr/>
            </p:nvSpPr>
            <p:spPr>
              <a:xfrm>
                <a:off x="445853" y="2262350"/>
                <a:ext cx="1006904" cy="581540"/>
              </a:xfrm>
              <a:custGeom>
                <a:rect b="b" l="l" r="r" t="t"/>
                <a:pathLst>
                  <a:path extrusionOk="0" h="8300" w="14371">
                    <a:moveTo>
                      <a:pt x="7146" y="366"/>
                    </a:moveTo>
                    <a:cubicBezTo>
                      <a:pt x="8820" y="366"/>
                      <a:pt x="10495" y="735"/>
                      <a:pt x="11774" y="1473"/>
                    </a:cubicBezTo>
                    <a:cubicBezTo>
                      <a:pt x="12964" y="2159"/>
                      <a:pt x="13603" y="3045"/>
                      <a:pt x="13690" y="3947"/>
                    </a:cubicBezTo>
                    <a:cubicBezTo>
                      <a:pt x="13692" y="3954"/>
                      <a:pt x="13692" y="3964"/>
                      <a:pt x="13693" y="3973"/>
                    </a:cubicBezTo>
                    <a:cubicBezTo>
                      <a:pt x="13696" y="4007"/>
                      <a:pt x="13696" y="4039"/>
                      <a:pt x="13698" y="4073"/>
                    </a:cubicBezTo>
                    <a:cubicBezTo>
                      <a:pt x="13699" y="4102"/>
                      <a:pt x="13701" y="4130"/>
                      <a:pt x="13701" y="4159"/>
                    </a:cubicBezTo>
                    <a:cubicBezTo>
                      <a:pt x="13701" y="4387"/>
                      <a:pt x="13666" y="4614"/>
                      <a:pt x="13596" y="4839"/>
                    </a:cubicBezTo>
                    <a:cubicBezTo>
                      <a:pt x="13370" y="5568"/>
                      <a:pt x="12773" y="6265"/>
                      <a:pt x="11804" y="6828"/>
                    </a:cubicBezTo>
                    <a:cubicBezTo>
                      <a:pt x="10535" y="7566"/>
                      <a:pt x="8863" y="7935"/>
                      <a:pt x="7188" y="7935"/>
                    </a:cubicBezTo>
                    <a:cubicBezTo>
                      <a:pt x="5514" y="7935"/>
                      <a:pt x="3838" y="7566"/>
                      <a:pt x="2560" y="6828"/>
                    </a:cubicBezTo>
                    <a:cubicBezTo>
                      <a:pt x="1568" y="6256"/>
                      <a:pt x="960" y="5543"/>
                      <a:pt x="734" y="4799"/>
                    </a:cubicBezTo>
                    <a:cubicBezTo>
                      <a:pt x="657" y="4548"/>
                      <a:pt x="625" y="4294"/>
                      <a:pt x="637" y="4042"/>
                    </a:cubicBezTo>
                    <a:cubicBezTo>
                      <a:pt x="637" y="4014"/>
                      <a:pt x="637" y="3988"/>
                      <a:pt x="640" y="3962"/>
                    </a:cubicBezTo>
                    <a:cubicBezTo>
                      <a:pt x="711" y="3056"/>
                      <a:pt x="1342" y="2162"/>
                      <a:pt x="2529" y="1473"/>
                    </a:cubicBezTo>
                    <a:cubicBezTo>
                      <a:pt x="3800" y="735"/>
                      <a:pt x="5472" y="366"/>
                      <a:pt x="7146" y="366"/>
                    </a:cubicBezTo>
                    <a:close/>
                    <a:moveTo>
                      <a:pt x="7143" y="0"/>
                    </a:moveTo>
                    <a:cubicBezTo>
                      <a:pt x="5307" y="0"/>
                      <a:pt x="3474" y="405"/>
                      <a:pt x="2081" y="1215"/>
                    </a:cubicBezTo>
                    <a:cubicBezTo>
                      <a:pt x="692" y="2021"/>
                      <a:pt x="0" y="3079"/>
                      <a:pt x="2" y="4139"/>
                    </a:cubicBezTo>
                    <a:cubicBezTo>
                      <a:pt x="3" y="4176"/>
                      <a:pt x="5" y="4213"/>
                      <a:pt x="6" y="4248"/>
                    </a:cubicBezTo>
                    <a:lnTo>
                      <a:pt x="6" y="4250"/>
                    </a:lnTo>
                    <a:cubicBezTo>
                      <a:pt x="8" y="4278"/>
                      <a:pt x="8" y="4307"/>
                      <a:pt x="11" y="4334"/>
                    </a:cubicBezTo>
                    <a:cubicBezTo>
                      <a:pt x="92" y="5336"/>
                      <a:pt x="794" y="6323"/>
                      <a:pt x="2115" y="7086"/>
                    </a:cubicBezTo>
                    <a:cubicBezTo>
                      <a:pt x="3517" y="7895"/>
                      <a:pt x="5355" y="8300"/>
                      <a:pt x="7191" y="8300"/>
                    </a:cubicBezTo>
                    <a:cubicBezTo>
                      <a:pt x="9026" y="8300"/>
                      <a:pt x="10859" y="7895"/>
                      <a:pt x="12252" y="7086"/>
                    </a:cubicBezTo>
                    <a:cubicBezTo>
                      <a:pt x="13533" y="6342"/>
                      <a:pt x="14221" y="5382"/>
                      <a:pt x="14318" y="4404"/>
                    </a:cubicBezTo>
                    <a:cubicBezTo>
                      <a:pt x="14319" y="4390"/>
                      <a:pt x="14322" y="4376"/>
                      <a:pt x="14322" y="4361"/>
                    </a:cubicBezTo>
                    <a:cubicBezTo>
                      <a:pt x="14326" y="4327"/>
                      <a:pt x="14326" y="4293"/>
                      <a:pt x="14327" y="4259"/>
                    </a:cubicBezTo>
                    <a:cubicBezTo>
                      <a:pt x="14370" y="3159"/>
                      <a:pt x="13669" y="2052"/>
                      <a:pt x="12220" y="1215"/>
                    </a:cubicBezTo>
                    <a:cubicBezTo>
                      <a:pt x="10817" y="405"/>
                      <a:pt x="8979" y="0"/>
                      <a:pt x="714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42"/>
              <p:cNvSpPr/>
              <p:nvPr/>
            </p:nvSpPr>
            <p:spPr>
              <a:xfrm>
                <a:off x="937921" y="2330313"/>
                <a:ext cx="19898" cy="178245"/>
              </a:xfrm>
              <a:custGeom>
                <a:rect b="b" l="l" r="r" t="t"/>
                <a:pathLst>
                  <a:path extrusionOk="0" h="2544" w="284">
                    <a:moveTo>
                      <a:pt x="284" y="2541"/>
                    </a:moveTo>
                    <a:lnTo>
                      <a:pt x="284" y="2541"/>
                    </a:lnTo>
                    <a:cubicBezTo>
                      <a:pt x="284" y="2541"/>
                      <a:pt x="284" y="2541"/>
                      <a:pt x="284" y="2541"/>
                    </a:cubicBezTo>
                    <a:close/>
                    <a:moveTo>
                      <a:pt x="138" y="0"/>
                    </a:moveTo>
                    <a:cubicBezTo>
                      <a:pt x="62" y="0"/>
                      <a:pt x="1" y="51"/>
                      <a:pt x="1" y="114"/>
                    </a:cubicBezTo>
                    <a:lnTo>
                      <a:pt x="8" y="2543"/>
                    </a:lnTo>
                    <a:cubicBezTo>
                      <a:pt x="8" y="2480"/>
                      <a:pt x="70" y="2431"/>
                      <a:pt x="145" y="2429"/>
                    </a:cubicBezTo>
                    <a:cubicBezTo>
                      <a:pt x="222" y="2429"/>
                      <a:pt x="283" y="2480"/>
                      <a:pt x="284" y="2541"/>
                    </a:cubicBezTo>
                    <a:lnTo>
                      <a:pt x="284" y="2541"/>
                    </a:lnTo>
                    <a:lnTo>
                      <a:pt x="276" y="113"/>
                    </a:lnTo>
                    <a:cubicBezTo>
                      <a:pt x="276" y="50"/>
                      <a:pt x="214" y="0"/>
                      <a:pt x="1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42"/>
              <p:cNvSpPr/>
              <p:nvPr/>
            </p:nvSpPr>
            <p:spPr>
              <a:xfrm>
                <a:off x="938482" y="2500572"/>
                <a:ext cx="19338" cy="15695"/>
              </a:xfrm>
              <a:custGeom>
                <a:rect b="b" l="l" r="r" t="t"/>
                <a:pathLst>
                  <a:path extrusionOk="0" h="224" w="276">
                    <a:moveTo>
                      <a:pt x="141" y="1"/>
                    </a:moveTo>
                    <a:cubicBezTo>
                      <a:pt x="140" y="1"/>
                      <a:pt x="138" y="1"/>
                      <a:pt x="137" y="1"/>
                    </a:cubicBezTo>
                    <a:cubicBezTo>
                      <a:pt x="62" y="1"/>
                      <a:pt x="0" y="50"/>
                      <a:pt x="0" y="113"/>
                    </a:cubicBezTo>
                    <a:cubicBezTo>
                      <a:pt x="0" y="174"/>
                      <a:pt x="60" y="224"/>
                      <a:pt x="134" y="224"/>
                    </a:cubicBezTo>
                    <a:cubicBezTo>
                      <a:pt x="135" y="224"/>
                      <a:pt x="136" y="224"/>
                      <a:pt x="137" y="224"/>
                    </a:cubicBezTo>
                    <a:cubicBezTo>
                      <a:pt x="214" y="224"/>
                      <a:pt x="276" y="173"/>
                      <a:pt x="276" y="111"/>
                    </a:cubicBezTo>
                    <a:cubicBezTo>
                      <a:pt x="276" y="51"/>
                      <a:pt x="216" y="1"/>
                      <a:pt x="141" y="1"/>
                    </a:cubicBezTo>
                    <a:close/>
                  </a:path>
                </a:pathLst>
              </a:custGeom>
              <a:solidFill>
                <a:srgbClr val="B8B8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42"/>
              <p:cNvSpPr/>
              <p:nvPr/>
            </p:nvSpPr>
            <p:spPr>
              <a:xfrm>
                <a:off x="889646" y="2556764"/>
                <a:ext cx="119040" cy="137327"/>
              </a:xfrm>
              <a:custGeom>
                <a:rect b="b" l="l" r="r" t="t"/>
                <a:pathLst>
                  <a:path extrusionOk="0" h="1960" w="1699">
                    <a:moveTo>
                      <a:pt x="1696" y="51"/>
                    </a:moveTo>
                    <a:cubicBezTo>
                      <a:pt x="1694" y="59"/>
                      <a:pt x="1691" y="66"/>
                      <a:pt x="1690" y="76"/>
                    </a:cubicBezTo>
                    <a:cubicBezTo>
                      <a:pt x="1688" y="82"/>
                      <a:pt x="1686" y="89"/>
                      <a:pt x="1683" y="97"/>
                    </a:cubicBezTo>
                    <a:cubicBezTo>
                      <a:pt x="1680" y="105"/>
                      <a:pt x="1677" y="112"/>
                      <a:pt x="1673" y="122"/>
                    </a:cubicBezTo>
                    <a:cubicBezTo>
                      <a:pt x="1670" y="129"/>
                      <a:pt x="1668" y="135"/>
                      <a:pt x="1665" y="143"/>
                    </a:cubicBezTo>
                    <a:cubicBezTo>
                      <a:pt x="1660" y="151"/>
                      <a:pt x="1654" y="160"/>
                      <a:pt x="1650" y="168"/>
                    </a:cubicBezTo>
                    <a:cubicBezTo>
                      <a:pt x="1645" y="174"/>
                      <a:pt x="1642" y="182"/>
                      <a:pt x="1637" y="188"/>
                    </a:cubicBezTo>
                    <a:cubicBezTo>
                      <a:pt x="1631" y="195"/>
                      <a:pt x="1623" y="205"/>
                      <a:pt x="1616" y="214"/>
                    </a:cubicBezTo>
                    <a:cubicBezTo>
                      <a:pt x="1611" y="220"/>
                      <a:pt x="1608" y="225"/>
                      <a:pt x="1603" y="231"/>
                    </a:cubicBezTo>
                    <a:cubicBezTo>
                      <a:pt x="1594" y="240"/>
                      <a:pt x="1585" y="248"/>
                      <a:pt x="1574" y="259"/>
                    </a:cubicBezTo>
                    <a:cubicBezTo>
                      <a:pt x="1570" y="263"/>
                      <a:pt x="1565" y="268"/>
                      <a:pt x="1560" y="272"/>
                    </a:cubicBezTo>
                    <a:cubicBezTo>
                      <a:pt x="1550" y="282"/>
                      <a:pt x="1537" y="291"/>
                      <a:pt x="1523" y="302"/>
                    </a:cubicBezTo>
                    <a:cubicBezTo>
                      <a:pt x="1519" y="305"/>
                      <a:pt x="1514" y="308"/>
                      <a:pt x="1510" y="311"/>
                    </a:cubicBezTo>
                    <a:cubicBezTo>
                      <a:pt x="1493" y="325"/>
                      <a:pt x="1474" y="337"/>
                      <a:pt x="1453" y="349"/>
                    </a:cubicBezTo>
                    <a:cubicBezTo>
                      <a:pt x="1123" y="540"/>
                      <a:pt x="588" y="540"/>
                      <a:pt x="256" y="349"/>
                    </a:cubicBezTo>
                    <a:cubicBezTo>
                      <a:pt x="236" y="337"/>
                      <a:pt x="216" y="325"/>
                      <a:pt x="199" y="311"/>
                    </a:cubicBezTo>
                    <a:cubicBezTo>
                      <a:pt x="191" y="306"/>
                      <a:pt x="185" y="302"/>
                      <a:pt x="179" y="297"/>
                    </a:cubicBezTo>
                    <a:cubicBezTo>
                      <a:pt x="168" y="288"/>
                      <a:pt x="157" y="280"/>
                      <a:pt x="147" y="271"/>
                    </a:cubicBezTo>
                    <a:cubicBezTo>
                      <a:pt x="141" y="266"/>
                      <a:pt x="136" y="260"/>
                      <a:pt x="130" y="255"/>
                    </a:cubicBezTo>
                    <a:cubicBezTo>
                      <a:pt x="121" y="246"/>
                      <a:pt x="111" y="239"/>
                      <a:pt x="104" y="229"/>
                    </a:cubicBezTo>
                    <a:cubicBezTo>
                      <a:pt x="99" y="223"/>
                      <a:pt x="94" y="217"/>
                      <a:pt x="90" y="211"/>
                    </a:cubicBezTo>
                    <a:cubicBezTo>
                      <a:pt x="84" y="203"/>
                      <a:pt x="74" y="194"/>
                      <a:pt x="70" y="186"/>
                    </a:cubicBezTo>
                    <a:cubicBezTo>
                      <a:pt x="65" y="180"/>
                      <a:pt x="61" y="172"/>
                      <a:pt x="57" y="166"/>
                    </a:cubicBezTo>
                    <a:cubicBezTo>
                      <a:pt x="53" y="157"/>
                      <a:pt x="47" y="149"/>
                      <a:pt x="42" y="142"/>
                    </a:cubicBezTo>
                    <a:cubicBezTo>
                      <a:pt x="39" y="134"/>
                      <a:pt x="36" y="128"/>
                      <a:pt x="33" y="122"/>
                    </a:cubicBezTo>
                    <a:cubicBezTo>
                      <a:pt x="30" y="112"/>
                      <a:pt x="25" y="105"/>
                      <a:pt x="22" y="96"/>
                    </a:cubicBezTo>
                    <a:cubicBezTo>
                      <a:pt x="21" y="88"/>
                      <a:pt x="19" y="82"/>
                      <a:pt x="17" y="74"/>
                    </a:cubicBezTo>
                    <a:cubicBezTo>
                      <a:pt x="14" y="66"/>
                      <a:pt x="13" y="57"/>
                      <a:pt x="11" y="48"/>
                    </a:cubicBezTo>
                    <a:cubicBezTo>
                      <a:pt x="10" y="42"/>
                      <a:pt x="8" y="34"/>
                      <a:pt x="8" y="26"/>
                    </a:cubicBezTo>
                    <a:cubicBezTo>
                      <a:pt x="8" y="19"/>
                      <a:pt x="7" y="9"/>
                      <a:pt x="7" y="2"/>
                    </a:cubicBezTo>
                    <a:lnTo>
                      <a:pt x="7" y="0"/>
                    </a:lnTo>
                    <a:lnTo>
                      <a:pt x="1" y="1420"/>
                    </a:lnTo>
                    <a:cubicBezTo>
                      <a:pt x="1" y="1546"/>
                      <a:pt x="84" y="1672"/>
                      <a:pt x="250" y="1769"/>
                    </a:cubicBezTo>
                    <a:cubicBezTo>
                      <a:pt x="582" y="1960"/>
                      <a:pt x="1117" y="1960"/>
                      <a:pt x="1446" y="1769"/>
                    </a:cubicBezTo>
                    <a:cubicBezTo>
                      <a:pt x="1611" y="1674"/>
                      <a:pt x="1693" y="1548"/>
                      <a:pt x="1694" y="1423"/>
                    </a:cubicBezTo>
                    <a:lnTo>
                      <a:pt x="1699" y="3"/>
                    </a:lnTo>
                    <a:cubicBezTo>
                      <a:pt x="1699" y="12"/>
                      <a:pt x="1697" y="20"/>
                      <a:pt x="1697" y="28"/>
                    </a:cubicBezTo>
                    <a:cubicBezTo>
                      <a:pt x="1697" y="36"/>
                      <a:pt x="1697" y="43"/>
                      <a:pt x="1696" y="49"/>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42"/>
              <p:cNvSpPr/>
              <p:nvPr/>
            </p:nvSpPr>
            <p:spPr>
              <a:xfrm>
                <a:off x="894411" y="2526916"/>
                <a:ext cx="110493" cy="60046"/>
              </a:xfrm>
              <a:custGeom>
                <a:rect b="b" l="l" r="r" t="t"/>
                <a:pathLst>
                  <a:path extrusionOk="0" h="857" w="1577">
                    <a:moveTo>
                      <a:pt x="782" y="0"/>
                    </a:moveTo>
                    <a:cubicBezTo>
                      <a:pt x="566" y="0"/>
                      <a:pt x="366" y="48"/>
                      <a:pt x="216" y="135"/>
                    </a:cubicBezTo>
                    <a:cubicBezTo>
                      <a:pt x="77" y="217"/>
                      <a:pt x="0" y="318"/>
                      <a:pt x="0" y="428"/>
                    </a:cubicBezTo>
                    <a:cubicBezTo>
                      <a:pt x="0" y="432"/>
                      <a:pt x="2" y="435"/>
                      <a:pt x="2" y="440"/>
                    </a:cubicBezTo>
                    <a:lnTo>
                      <a:pt x="3" y="448"/>
                    </a:lnTo>
                    <a:lnTo>
                      <a:pt x="3" y="457"/>
                    </a:lnTo>
                    <a:cubicBezTo>
                      <a:pt x="3" y="458"/>
                      <a:pt x="3" y="462"/>
                      <a:pt x="3" y="465"/>
                    </a:cubicBezTo>
                    <a:cubicBezTo>
                      <a:pt x="5" y="468"/>
                      <a:pt x="6" y="472"/>
                      <a:pt x="6" y="477"/>
                    </a:cubicBezTo>
                    <a:lnTo>
                      <a:pt x="9" y="485"/>
                    </a:lnTo>
                    <a:lnTo>
                      <a:pt x="11" y="494"/>
                    </a:lnTo>
                    <a:cubicBezTo>
                      <a:pt x="13" y="497"/>
                      <a:pt x="13" y="498"/>
                      <a:pt x="13" y="502"/>
                    </a:cubicBezTo>
                    <a:cubicBezTo>
                      <a:pt x="16" y="506"/>
                      <a:pt x="17" y="511"/>
                      <a:pt x="19" y="514"/>
                    </a:cubicBezTo>
                    <a:lnTo>
                      <a:pt x="22" y="523"/>
                    </a:lnTo>
                    <a:lnTo>
                      <a:pt x="26" y="531"/>
                    </a:lnTo>
                    <a:cubicBezTo>
                      <a:pt x="26" y="534"/>
                      <a:pt x="28" y="537"/>
                      <a:pt x="29" y="538"/>
                    </a:cubicBezTo>
                    <a:cubicBezTo>
                      <a:pt x="31" y="543"/>
                      <a:pt x="34" y="548"/>
                      <a:pt x="37" y="552"/>
                    </a:cubicBezTo>
                    <a:lnTo>
                      <a:pt x="42" y="560"/>
                    </a:lnTo>
                    <a:lnTo>
                      <a:pt x="46" y="569"/>
                    </a:lnTo>
                    <a:cubicBezTo>
                      <a:pt x="49" y="572"/>
                      <a:pt x="49" y="574"/>
                      <a:pt x="53" y="577"/>
                    </a:cubicBezTo>
                    <a:cubicBezTo>
                      <a:pt x="56" y="581"/>
                      <a:pt x="60" y="586"/>
                      <a:pt x="63" y="591"/>
                    </a:cubicBezTo>
                    <a:lnTo>
                      <a:pt x="69" y="598"/>
                    </a:lnTo>
                    <a:lnTo>
                      <a:pt x="76" y="606"/>
                    </a:lnTo>
                    <a:cubicBezTo>
                      <a:pt x="79" y="609"/>
                      <a:pt x="80" y="612"/>
                      <a:pt x="82" y="614"/>
                    </a:cubicBezTo>
                    <a:cubicBezTo>
                      <a:pt x="88" y="620"/>
                      <a:pt x="93" y="625"/>
                      <a:pt x="99" y="631"/>
                    </a:cubicBezTo>
                    <a:lnTo>
                      <a:pt x="105" y="637"/>
                    </a:lnTo>
                    <a:lnTo>
                      <a:pt x="113" y="645"/>
                    </a:lnTo>
                    <a:cubicBezTo>
                      <a:pt x="116" y="646"/>
                      <a:pt x="117" y="649"/>
                      <a:pt x="120" y="651"/>
                    </a:cubicBezTo>
                    <a:cubicBezTo>
                      <a:pt x="126" y="657"/>
                      <a:pt x="136" y="661"/>
                      <a:pt x="142" y="669"/>
                    </a:cubicBezTo>
                    <a:lnTo>
                      <a:pt x="148" y="674"/>
                    </a:lnTo>
                    <a:lnTo>
                      <a:pt x="157" y="681"/>
                    </a:lnTo>
                    <a:cubicBezTo>
                      <a:pt x="160" y="683"/>
                      <a:pt x="163" y="685"/>
                      <a:pt x="165" y="688"/>
                    </a:cubicBezTo>
                    <a:cubicBezTo>
                      <a:pt x="182" y="700"/>
                      <a:pt x="200" y="711"/>
                      <a:pt x="220" y="721"/>
                    </a:cubicBezTo>
                    <a:cubicBezTo>
                      <a:pt x="371" y="809"/>
                      <a:pt x="571" y="857"/>
                      <a:pt x="788" y="857"/>
                    </a:cubicBezTo>
                    <a:cubicBezTo>
                      <a:pt x="1003" y="857"/>
                      <a:pt x="1203" y="809"/>
                      <a:pt x="1354" y="721"/>
                    </a:cubicBezTo>
                    <a:cubicBezTo>
                      <a:pt x="1372" y="711"/>
                      <a:pt x="1389" y="700"/>
                      <a:pt x="1406" y="688"/>
                    </a:cubicBezTo>
                    <a:lnTo>
                      <a:pt x="1418" y="678"/>
                    </a:lnTo>
                    <a:cubicBezTo>
                      <a:pt x="1431" y="669"/>
                      <a:pt x="1442" y="661"/>
                      <a:pt x="1452" y="652"/>
                    </a:cubicBezTo>
                    <a:lnTo>
                      <a:pt x="1457" y="646"/>
                    </a:lnTo>
                    <a:lnTo>
                      <a:pt x="1465" y="640"/>
                    </a:lnTo>
                    <a:lnTo>
                      <a:pt x="1469" y="635"/>
                    </a:lnTo>
                    <a:cubicBezTo>
                      <a:pt x="1477" y="629"/>
                      <a:pt x="1483" y="621"/>
                      <a:pt x="1489" y="615"/>
                    </a:cubicBezTo>
                    <a:lnTo>
                      <a:pt x="1494" y="609"/>
                    </a:lnTo>
                    <a:lnTo>
                      <a:pt x="1500" y="601"/>
                    </a:lnTo>
                    <a:lnTo>
                      <a:pt x="1505" y="595"/>
                    </a:lnTo>
                    <a:cubicBezTo>
                      <a:pt x="1509" y="589"/>
                      <a:pt x="1515" y="585"/>
                      <a:pt x="1518" y="578"/>
                    </a:cubicBezTo>
                    <a:cubicBezTo>
                      <a:pt x="1520" y="575"/>
                      <a:pt x="1523" y="572"/>
                      <a:pt x="1523" y="571"/>
                    </a:cubicBezTo>
                    <a:lnTo>
                      <a:pt x="1529" y="561"/>
                    </a:lnTo>
                    <a:lnTo>
                      <a:pt x="1534" y="554"/>
                    </a:lnTo>
                    <a:cubicBezTo>
                      <a:pt x="1537" y="549"/>
                      <a:pt x="1540" y="546"/>
                      <a:pt x="1542" y="540"/>
                    </a:cubicBezTo>
                    <a:cubicBezTo>
                      <a:pt x="1543" y="537"/>
                      <a:pt x="1545" y="535"/>
                      <a:pt x="1545" y="532"/>
                    </a:cubicBezTo>
                    <a:lnTo>
                      <a:pt x="1549" y="525"/>
                    </a:lnTo>
                    <a:lnTo>
                      <a:pt x="1552" y="515"/>
                    </a:lnTo>
                    <a:cubicBezTo>
                      <a:pt x="1554" y="511"/>
                      <a:pt x="1555" y="508"/>
                      <a:pt x="1557" y="503"/>
                    </a:cubicBezTo>
                    <a:cubicBezTo>
                      <a:pt x="1558" y="502"/>
                      <a:pt x="1558" y="498"/>
                      <a:pt x="1558" y="495"/>
                    </a:cubicBezTo>
                    <a:lnTo>
                      <a:pt x="1562" y="486"/>
                    </a:lnTo>
                    <a:lnTo>
                      <a:pt x="1565" y="478"/>
                    </a:lnTo>
                    <a:cubicBezTo>
                      <a:pt x="1565" y="474"/>
                      <a:pt x="1566" y="471"/>
                      <a:pt x="1568" y="466"/>
                    </a:cubicBezTo>
                    <a:cubicBezTo>
                      <a:pt x="1568" y="463"/>
                      <a:pt x="1568" y="462"/>
                      <a:pt x="1568" y="458"/>
                    </a:cubicBezTo>
                    <a:lnTo>
                      <a:pt x="1568" y="449"/>
                    </a:lnTo>
                    <a:cubicBezTo>
                      <a:pt x="1577" y="335"/>
                      <a:pt x="1498" y="222"/>
                      <a:pt x="1351" y="135"/>
                    </a:cubicBezTo>
                    <a:cubicBezTo>
                      <a:pt x="1198" y="48"/>
                      <a:pt x="997" y="0"/>
                      <a:pt x="7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42"/>
              <p:cNvSpPr/>
              <p:nvPr/>
            </p:nvSpPr>
            <p:spPr>
              <a:xfrm>
                <a:off x="890067" y="2522572"/>
                <a:ext cx="119251" cy="68734"/>
              </a:xfrm>
              <a:custGeom>
                <a:rect b="b" l="l" r="r" t="t"/>
                <a:pathLst>
                  <a:path extrusionOk="0" h="981" w="1702">
                    <a:moveTo>
                      <a:pt x="844" y="62"/>
                    </a:moveTo>
                    <a:cubicBezTo>
                      <a:pt x="1059" y="62"/>
                      <a:pt x="1260" y="110"/>
                      <a:pt x="1411" y="197"/>
                    </a:cubicBezTo>
                    <a:cubicBezTo>
                      <a:pt x="1559" y="282"/>
                      <a:pt x="1637" y="397"/>
                      <a:pt x="1628" y="511"/>
                    </a:cubicBezTo>
                    <a:lnTo>
                      <a:pt x="1628" y="520"/>
                    </a:lnTo>
                    <a:cubicBezTo>
                      <a:pt x="1628" y="524"/>
                      <a:pt x="1628" y="525"/>
                      <a:pt x="1628" y="528"/>
                    </a:cubicBezTo>
                    <a:cubicBezTo>
                      <a:pt x="1628" y="533"/>
                      <a:pt x="1625" y="536"/>
                      <a:pt x="1625" y="540"/>
                    </a:cubicBezTo>
                    <a:lnTo>
                      <a:pt x="1624" y="548"/>
                    </a:lnTo>
                    <a:lnTo>
                      <a:pt x="1620" y="557"/>
                    </a:lnTo>
                    <a:cubicBezTo>
                      <a:pt x="1620" y="560"/>
                      <a:pt x="1620" y="564"/>
                      <a:pt x="1619" y="565"/>
                    </a:cubicBezTo>
                    <a:cubicBezTo>
                      <a:pt x="1617" y="570"/>
                      <a:pt x="1616" y="573"/>
                      <a:pt x="1614" y="577"/>
                    </a:cubicBezTo>
                    <a:lnTo>
                      <a:pt x="1610" y="585"/>
                    </a:lnTo>
                    <a:lnTo>
                      <a:pt x="1607" y="594"/>
                    </a:lnTo>
                    <a:cubicBezTo>
                      <a:pt x="1605" y="597"/>
                      <a:pt x="1605" y="599"/>
                      <a:pt x="1604" y="602"/>
                    </a:cubicBezTo>
                    <a:cubicBezTo>
                      <a:pt x="1602" y="608"/>
                      <a:pt x="1597" y="611"/>
                      <a:pt x="1594" y="616"/>
                    </a:cubicBezTo>
                    <a:lnTo>
                      <a:pt x="1590" y="623"/>
                    </a:lnTo>
                    <a:lnTo>
                      <a:pt x="1585" y="633"/>
                    </a:lnTo>
                    <a:cubicBezTo>
                      <a:pt x="1584" y="634"/>
                      <a:pt x="1582" y="637"/>
                      <a:pt x="1580" y="639"/>
                    </a:cubicBezTo>
                    <a:cubicBezTo>
                      <a:pt x="1577" y="645"/>
                      <a:pt x="1571" y="651"/>
                      <a:pt x="1567" y="657"/>
                    </a:cubicBezTo>
                    <a:lnTo>
                      <a:pt x="1562" y="663"/>
                    </a:lnTo>
                    <a:lnTo>
                      <a:pt x="1556" y="671"/>
                    </a:lnTo>
                    <a:lnTo>
                      <a:pt x="1551" y="677"/>
                    </a:lnTo>
                    <a:cubicBezTo>
                      <a:pt x="1545" y="683"/>
                      <a:pt x="1539" y="690"/>
                      <a:pt x="1531" y="696"/>
                    </a:cubicBezTo>
                    <a:lnTo>
                      <a:pt x="1527" y="700"/>
                    </a:lnTo>
                    <a:lnTo>
                      <a:pt x="1517" y="708"/>
                    </a:lnTo>
                    <a:lnTo>
                      <a:pt x="1513" y="714"/>
                    </a:lnTo>
                    <a:cubicBezTo>
                      <a:pt x="1504" y="723"/>
                      <a:pt x="1491" y="731"/>
                      <a:pt x="1480" y="740"/>
                    </a:cubicBezTo>
                    <a:lnTo>
                      <a:pt x="1468" y="750"/>
                    </a:lnTo>
                    <a:cubicBezTo>
                      <a:pt x="1451" y="762"/>
                      <a:pt x="1433" y="773"/>
                      <a:pt x="1414" y="783"/>
                    </a:cubicBezTo>
                    <a:cubicBezTo>
                      <a:pt x="1265" y="871"/>
                      <a:pt x="1064" y="919"/>
                      <a:pt x="848" y="919"/>
                    </a:cubicBezTo>
                    <a:cubicBezTo>
                      <a:pt x="633" y="919"/>
                      <a:pt x="433" y="871"/>
                      <a:pt x="281" y="783"/>
                    </a:cubicBezTo>
                    <a:cubicBezTo>
                      <a:pt x="261" y="773"/>
                      <a:pt x="244" y="760"/>
                      <a:pt x="227" y="750"/>
                    </a:cubicBezTo>
                    <a:cubicBezTo>
                      <a:pt x="224" y="747"/>
                      <a:pt x="221" y="745"/>
                      <a:pt x="219" y="742"/>
                    </a:cubicBezTo>
                    <a:lnTo>
                      <a:pt x="210" y="736"/>
                    </a:lnTo>
                    <a:lnTo>
                      <a:pt x="204" y="730"/>
                    </a:lnTo>
                    <a:cubicBezTo>
                      <a:pt x="196" y="723"/>
                      <a:pt x="188" y="719"/>
                      <a:pt x="181" y="713"/>
                    </a:cubicBezTo>
                    <a:cubicBezTo>
                      <a:pt x="179" y="711"/>
                      <a:pt x="176" y="708"/>
                      <a:pt x="175" y="705"/>
                    </a:cubicBezTo>
                    <a:lnTo>
                      <a:pt x="167" y="697"/>
                    </a:lnTo>
                    <a:lnTo>
                      <a:pt x="159" y="691"/>
                    </a:lnTo>
                    <a:cubicBezTo>
                      <a:pt x="155" y="687"/>
                      <a:pt x="148" y="682"/>
                      <a:pt x="144" y="676"/>
                    </a:cubicBezTo>
                    <a:cubicBezTo>
                      <a:pt x="141" y="674"/>
                      <a:pt x="139" y="671"/>
                      <a:pt x="138" y="668"/>
                    </a:cubicBezTo>
                    <a:lnTo>
                      <a:pt x="130" y="660"/>
                    </a:lnTo>
                    <a:lnTo>
                      <a:pt x="124" y="653"/>
                    </a:lnTo>
                    <a:cubicBezTo>
                      <a:pt x="121" y="648"/>
                      <a:pt x="118" y="643"/>
                      <a:pt x="113" y="639"/>
                    </a:cubicBezTo>
                    <a:cubicBezTo>
                      <a:pt x="111" y="636"/>
                      <a:pt x="110" y="633"/>
                      <a:pt x="108" y="630"/>
                    </a:cubicBezTo>
                    <a:lnTo>
                      <a:pt x="104" y="622"/>
                    </a:lnTo>
                    <a:lnTo>
                      <a:pt x="99" y="614"/>
                    </a:lnTo>
                    <a:cubicBezTo>
                      <a:pt x="95" y="610"/>
                      <a:pt x="93" y="605"/>
                      <a:pt x="91" y="600"/>
                    </a:cubicBezTo>
                    <a:cubicBezTo>
                      <a:pt x="88" y="599"/>
                      <a:pt x="88" y="596"/>
                      <a:pt x="87" y="593"/>
                    </a:cubicBezTo>
                    <a:lnTo>
                      <a:pt x="84" y="585"/>
                    </a:lnTo>
                    <a:lnTo>
                      <a:pt x="81" y="576"/>
                    </a:lnTo>
                    <a:cubicBezTo>
                      <a:pt x="78" y="573"/>
                      <a:pt x="76" y="568"/>
                      <a:pt x="75" y="564"/>
                    </a:cubicBezTo>
                    <a:cubicBezTo>
                      <a:pt x="75" y="560"/>
                      <a:pt x="73" y="557"/>
                      <a:pt x="73" y="556"/>
                    </a:cubicBezTo>
                    <a:lnTo>
                      <a:pt x="70" y="547"/>
                    </a:lnTo>
                    <a:lnTo>
                      <a:pt x="68" y="539"/>
                    </a:lnTo>
                    <a:cubicBezTo>
                      <a:pt x="67" y="534"/>
                      <a:pt x="65" y="530"/>
                      <a:pt x="65" y="525"/>
                    </a:cubicBezTo>
                    <a:cubicBezTo>
                      <a:pt x="65" y="524"/>
                      <a:pt x="65" y="520"/>
                      <a:pt x="65" y="519"/>
                    </a:cubicBezTo>
                    <a:lnTo>
                      <a:pt x="64" y="510"/>
                    </a:lnTo>
                    <a:lnTo>
                      <a:pt x="62" y="500"/>
                    </a:lnTo>
                    <a:cubicBezTo>
                      <a:pt x="62" y="497"/>
                      <a:pt x="62" y="494"/>
                      <a:pt x="62" y="490"/>
                    </a:cubicBezTo>
                    <a:cubicBezTo>
                      <a:pt x="62" y="380"/>
                      <a:pt x="138" y="277"/>
                      <a:pt x="278" y="197"/>
                    </a:cubicBezTo>
                    <a:cubicBezTo>
                      <a:pt x="427" y="110"/>
                      <a:pt x="628" y="62"/>
                      <a:pt x="844" y="62"/>
                    </a:cubicBezTo>
                    <a:close/>
                    <a:moveTo>
                      <a:pt x="845" y="1"/>
                    </a:moveTo>
                    <a:cubicBezTo>
                      <a:pt x="627" y="1"/>
                      <a:pt x="411" y="48"/>
                      <a:pt x="247" y="144"/>
                    </a:cubicBezTo>
                    <a:cubicBezTo>
                      <a:pt x="84" y="239"/>
                      <a:pt x="1" y="364"/>
                      <a:pt x="1" y="490"/>
                    </a:cubicBezTo>
                    <a:cubicBezTo>
                      <a:pt x="1" y="497"/>
                      <a:pt x="2" y="507"/>
                      <a:pt x="2" y="514"/>
                    </a:cubicBezTo>
                    <a:cubicBezTo>
                      <a:pt x="2" y="522"/>
                      <a:pt x="4" y="530"/>
                      <a:pt x="5" y="536"/>
                    </a:cubicBezTo>
                    <a:cubicBezTo>
                      <a:pt x="7" y="545"/>
                      <a:pt x="8" y="554"/>
                      <a:pt x="11" y="562"/>
                    </a:cubicBezTo>
                    <a:cubicBezTo>
                      <a:pt x="13" y="570"/>
                      <a:pt x="15" y="576"/>
                      <a:pt x="16" y="584"/>
                    </a:cubicBezTo>
                    <a:cubicBezTo>
                      <a:pt x="19" y="593"/>
                      <a:pt x="24" y="600"/>
                      <a:pt x="27" y="610"/>
                    </a:cubicBezTo>
                    <a:cubicBezTo>
                      <a:pt x="30" y="616"/>
                      <a:pt x="33" y="622"/>
                      <a:pt x="36" y="630"/>
                    </a:cubicBezTo>
                    <a:cubicBezTo>
                      <a:pt x="41" y="639"/>
                      <a:pt x="45" y="645"/>
                      <a:pt x="51" y="654"/>
                    </a:cubicBezTo>
                    <a:cubicBezTo>
                      <a:pt x="55" y="660"/>
                      <a:pt x="59" y="668"/>
                      <a:pt x="64" y="674"/>
                    </a:cubicBezTo>
                    <a:cubicBezTo>
                      <a:pt x="68" y="683"/>
                      <a:pt x="76" y="691"/>
                      <a:pt x="84" y="699"/>
                    </a:cubicBezTo>
                    <a:cubicBezTo>
                      <a:pt x="88" y="705"/>
                      <a:pt x="93" y="713"/>
                      <a:pt x="98" y="719"/>
                    </a:cubicBezTo>
                    <a:cubicBezTo>
                      <a:pt x="105" y="727"/>
                      <a:pt x="115" y="736"/>
                      <a:pt x="124" y="743"/>
                    </a:cubicBezTo>
                    <a:cubicBezTo>
                      <a:pt x="130" y="750"/>
                      <a:pt x="135" y="754"/>
                      <a:pt x="141" y="760"/>
                    </a:cubicBezTo>
                    <a:cubicBezTo>
                      <a:pt x="151" y="768"/>
                      <a:pt x="162" y="776"/>
                      <a:pt x="173" y="785"/>
                    </a:cubicBezTo>
                    <a:cubicBezTo>
                      <a:pt x="179" y="790"/>
                      <a:pt x="185" y="794"/>
                      <a:pt x="193" y="799"/>
                    </a:cubicBezTo>
                    <a:cubicBezTo>
                      <a:pt x="210" y="813"/>
                      <a:pt x="230" y="825"/>
                      <a:pt x="250" y="837"/>
                    </a:cubicBezTo>
                    <a:cubicBezTo>
                      <a:pt x="416" y="933"/>
                      <a:pt x="633" y="980"/>
                      <a:pt x="848" y="980"/>
                    </a:cubicBezTo>
                    <a:cubicBezTo>
                      <a:pt x="1064" y="980"/>
                      <a:pt x="1282" y="933"/>
                      <a:pt x="1447" y="837"/>
                    </a:cubicBezTo>
                    <a:cubicBezTo>
                      <a:pt x="1467" y="825"/>
                      <a:pt x="1487" y="813"/>
                      <a:pt x="1504" y="799"/>
                    </a:cubicBezTo>
                    <a:cubicBezTo>
                      <a:pt x="1508" y="796"/>
                      <a:pt x="1513" y="793"/>
                      <a:pt x="1517" y="790"/>
                    </a:cubicBezTo>
                    <a:cubicBezTo>
                      <a:pt x="1530" y="780"/>
                      <a:pt x="1544" y="770"/>
                      <a:pt x="1554" y="760"/>
                    </a:cubicBezTo>
                    <a:cubicBezTo>
                      <a:pt x="1559" y="756"/>
                      <a:pt x="1564" y="751"/>
                      <a:pt x="1568" y="747"/>
                    </a:cubicBezTo>
                    <a:cubicBezTo>
                      <a:pt x="1579" y="737"/>
                      <a:pt x="1588" y="728"/>
                      <a:pt x="1597" y="719"/>
                    </a:cubicBezTo>
                    <a:cubicBezTo>
                      <a:pt x="1602" y="713"/>
                      <a:pt x="1605" y="708"/>
                      <a:pt x="1610" y="703"/>
                    </a:cubicBezTo>
                    <a:cubicBezTo>
                      <a:pt x="1617" y="694"/>
                      <a:pt x="1625" y="683"/>
                      <a:pt x="1631" y="676"/>
                    </a:cubicBezTo>
                    <a:cubicBezTo>
                      <a:pt x="1636" y="670"/>
                      <a:pt x="1639" y="662"/>
                      <a:pt x="1644" y="656"/>
                    </a:cubicBezTo>
                    <a:cubicBezTo>
                      <a:pt x="1648" y="648"/>
                      <a:pt x="1654" y="639"/>
                      <a:pt x="1659" y="631"/>
                    </a:cubicBezTo>
                    <a:cubicBezTo>
                      <a:pt x="1662" y="623"/>
                      <a:pt x="1664" y="617"/>
                      <a:pt x="1667" y="610"/>
                    </a:cubicBezTo>
                    <a:cubicBezTo>
                      <a:pt x="1671" y="602"/>
                      <a:pt x="1674" y="594"/>
                      <a:pt x="1677" y="585"/>
                    </a:cubicBezTo>
                    <a:cubicBezTo>
                      <a:pt x="1679" y="577"/>
                      <a:pt x="1680" y="571"/>
                      <a:pt x="1684" y="564"/>
                    </a:cubicBezTo>
                    <a:cubicBezTo>
                      <a:pt x="1685" y="556"/>
                      <a:pt x="1688" y="547"/>
                      <a:pt x="1690" y="539"/>
                    </a:cubicBezTo>
                    <a:cubicBezTo>
                      <a:pt x="1690" y="531"/>
                      <a:pt x="1690" y="524"/>
                      <a:pt x="1691" y="517"/>
                    </a:cubicBezTo>
                    <a:cubicBezTo>
                      <a:pt x="1702" y="384"/>
                      <a:pt x="1620" y="247"/>
                      <a:pt x="1444" y="144"/>
                    </a:cubicBezTo>
                    <a:cubicBezTo>
                      <a:pt x="1277" y="48"/>
                      <a:pt x="1062" y="1"/>
                      <a:pt x="84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42"/>
              <p:cNvSpPr/>
              <p:nvPr/>
            </p:nvSpPr>
            <p:spPr>
              <a:xfrm>
                <a:off x="640914" y="2328071"/>
                <a:ext cx="105027" cy="80365"/>
              </a:xfrm>
              <a:custGeom>
                <a:rect b="b" l="l" r="r" t="t"/>
                <a:pathLst>
                  <a:path extrusionOk="0" h="1147" w="1499">
                    <a:moveTo>
                      <a:pt x="0" y="0"/>
                    </a:moveTo>
                    <a:lnTo>
                      <a:pt x="0" y="100"/>
                    </a:lnTo>
                    <a:lnTo>
                      <a:pt x="1499" y="1146"/>
                    </a:lnTo>
                    <a:lnTo>
                      <a:pt x="1499" y="1045"/>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42"/>
              <p:cNvSpPr/>
              <p:nvPr/>
            </p:nvSpPr>
            <p:spPr>
              <a:xfrm>
                <a:off x="745872" y="2401219"/>
                <a:ext cx="180698" cy="101174"/>
              </a:xfrm>
              <a:custGeom>
                <a:rect b="b" l="l" r="r" t="t"/>
                <a:pathLst>
                  <a:path extrusionOk="0" h="1444" w="2579">
                    <a:moveTo>
                      <a:pt x="1" y="1"/>
                    </a:moveTo>
                    <a:lnTo>
                      <a:pt x="1" y="102"/>
                    </a:lnTo>
                    <a:cubicBezTo>
                      <a:pt x="742" y="620"/>
                      <a:pt x="1611" y="1071"/>
                      <a:pt x="2579" y="1443"/>
                    </a:cubicBezTo>
                    <a:lnTo>
                      <a:pt x="2577" y="1342"/>
                    </a:lnTo>
                    <a:cubicBezTo>
                      <a:pt x="1611" y="971"/>
                      <a:pt x="742" y="519"/>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42"/>
              <p:cNvSpPr/>
              <p:nvPr/>
            </p:nvSpPr>
            <p:spPr>
              <a:xfrm>
                <a:off x="640914" y="2323587"/>
                <a:ext cx="299668" cy="174182"/>
              </a:xfrm>
              <a:custGeom>
                <a:rect b="b" l="l" r="r" t="t"/>
                <a:pathLst>
                  <a:path extrusionOk="0" h="2486" w="4277">
                    <a:moveTo>
                      <a:pt x="4075" y="2450"/>
                    </a:moveTo>
                    <a:cubicBezTo>
                      <a:pt x="3109" y="2079"/>
                      <a:pt x="2240" y="1627"/>
                      <a:pt x="1499" y="1109"/>
                    </a:cubicBezTo>
                    <a:lnTo>
                      <a:pt x="0" y="64"/>
                    </a:lnTo>
                    <a:lnTo>
                      <a:pt x="111" y="1"/>
                    </a:lnTo>
                    <a:lnTo>
                      <a:pt x="1909" y="872"/>
                    </a:lnTo>
                    <a:cubicBezTo>
                      <a:pt x="2803" y="1302"/>
                      <a:pt x="3577" y="1807"/>
                      <a:pt x="4217" y="2368"/>
                    </a:cubicBezTo>
                    <a:lnTo>
                      <a:pt x="4277" y="2422"/>
                    </a:lnTo>
                    <a:lnTo>
                      <a:pt x="4167" y="2485"/>
                    </a:lnTo>
                    <a:close/>
                  </a:path>
                </a:pathLst>
              </a:custGeom>
              <a:gradFill>
                <a:gsLst>
                  <a:gs pos="0">
                    <a:schemeClr val="dk2"/>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42"/>
              <p:cNvSpPr/>
              <p:nvPr/>
            </p:nvSpPr>
            <p:spPr>
              <a:xfrm>
                <a:off x="921246" y="2482285"/>
                <a:ext cx="54581" cy="123104"/>
              </a:xfrm>
              <a:custGeom>
                <a:rect b="b" l="l" r="r" t="t"/>
                <a:pathLst>
                  <a:path extrusionOk="0" h="1757" w="779">
                    <a:moveTo>
                      <a:pt x="2" y="23"/>
                    </a:moveTo>
                    <a:cubicBezTo>
                      <a:pt x="2" y="26"/>
                      <a:pt x="3" y="31"/>
                      <a:pt x="5" y="34"/>
                    </a:cubicBezTo>
                    <a:cubicBezTo>
                      <a:pt x="5" y="39"/>
                      <a:pt x="6" y="42"/>
                      <a:pt x="6" y="45"/>
                    </a:cubicBezTo>
                    <a:cubicBezTo>
                      <a:pt x="8" y="49"/>
                      <a:pt x="11" y="53"/>
                      <a:pt x="11" y="56"/>
                    </a:cubicBezTo>
                    <a:cubicBezTo>
                      <a:pt x="13" y="59"/>
                      <a:pt x="14" y="63"/>
                      <a:pt x="16" y="65"/>
                    </a:cubicBezTo>
                    <a:cubicBezTo>
                      <a:pt x="17" y="69"/>
                      <a:pt x="20" y="73"/>
                      <a:pt x="22" y="77"/>
                    </a:cubicBezTo>
                    <a:cubicBezTo>
                      <a:pt x="25" y="80"/>
                      <a:pt x="26" y="83"/>
                      <a:pt x="28" y="86"/>
                    </a:cubicBezTo>
                    <a:cubicBezTo>
                      <a:pt x="31" y="89"/>
                      <a:pt x="34" y="94"/>
                      <a:pt x="39" y="99"/>
                    </a:cubicBezTo>
                    <a:cubicBezTo>
                      <a:pt x="40" y="102"/>
                      <a:pt x="42" y="103"/>
                      <a:pt x="45" y="106"/>
                    </a:cubicBezTo>
                    <a:cubicBezTo>
                      <a:pt x="48" y="109"/>
                      <a:pt x="53" y="114"/>
                      <a:pt x="57" y="119"/>
                    </a:cubicBezTo>
                    <a:cubicBezTo>
                      <a:pt x="59" y="120"/>
                      <a:pt x="62" y="123"/>
                      <a:pt x="63" y="125"/>
                    </a:cubicBezTo>
                    <a:cubicBezTo>
                      <a:pt x="68" y="129"/>
                      <a:pt x="74" y="134"/>
                      <a:pt x="80" y="139"/>
                    </a:cubicBezTo>
                    <a:cubicBezTo>
                      <a:pt x="83" y="140"/>
                      <a:pt x="85" y="142"/>
                      <a:pt x="86" y="143"/>
                    </a:cubicBezTo>
                    <a:cubicBezTo>
                      <a:pt x="96" y="149"/>
                      <a:pt x="103" y="154"/>
                      <a:pt x="113" y="160"/>
                    </a:cubicBezTo>
                    <a:cubicBezTo>
                      <a:pt x="263" y="248"/>
                      <a:pt x="509" y="248"/>
                      <a:pt x="662" y="160"/>
                    </a:cubicBezTo>
                    <a:cubicBezTo>
                      <a:pt x="671" y="154"/>
                      <a:pt x="680" y="149"/>
                      <a:pt x="688" y="143"/>
                    </a:cubicBezTo>
                    <a:cubicBezTo>
                      <a:pt x="691" y="140"/>
                      <a:pt x="694" y="139"/>
                      <a:pt x="697" y="136"/>
                    </a:cubicBezTo>
                    <a:cubicBezTo>
                      <a:pt x="702" y="133"/>
                      <a:pt x="706" y="129"/>
                      <a:pt x="711" y="125"/>
                    </a:cubicBezTo>
                    <a:cubicBezTo>
                      <a:pt x="714" y="122"/>
                      <a:pt x="717" y="120"/>
                      <a:pt x="719" y="117"/>
                    </a:cubicBezTo>
                    <a:cubicBezTo>
                      <a:pt x="723" y="114"/>
                      <a:pt x="728" y="109"/>
                      <a:pt x="731" y="106"/>
                    </a:cubicBezTo>
                    <a:cubicBezTo>
                      <a:pt x="734" y="103"/>
                      <a:pt x="736" y="100"/>
                      <a:pt x="737" y="97"/>
                    </a:cubicBezTo>
                    <a:cubicBezTo>
                      <a:pt x="742" y="94"/>
                      <a:pt x="745" y="89"/>
                      <a:pt x="746" y="85"/>
                    </a:cubicBezTo>
                    <a:cubicBezTo>
                      <a:pt x="749" y="83"/>
                      <a:pt x="751" y="79"/>
                      <a:pt x="752" y="77"/>
                    </a:cubicBezTo>
                    <a:cubicBezTo>
                      <a:pt x="754" y="73"/>
                      <a:pt x="757" y="69"/>
                      <a:pt x="759" y="65"/>
                    </a:cubicBezTo>
                    <a:cubicBezTo>
                      <a:pt x="762" y="62"/>
                      <a:pt x="762" y="59"/>
                      <a:pt x="763" y="56"/>
                    </a:cubicBezTo>
                    <a:cubicBezTo>
                      <a:pt x="765" y="53"/>
                      <a:pt x="768" y="48"/>
                      <a:pt x="768" y="43"/>
                    </a:cubicBezTo>
                    <a:cubicBezTo>
                      <a:pt x="769" y="42"/>
                      <a:pt x="769" y="37"/>
                      <a:pt x="771" y="34"/>
                    </a:cubicBezTo>
                    <a:cubicBezTo>
                      <a:pt x="772" y="31"/>
                      <a:pt x="772" y="26"/>
                      <a:pt x="774" y="22"/>
                    </a:cubicBezTo>
                    <a:cubicBezTo>
                      <a:pt x="774" y="19"/>
                      <a:pt x="774" y="16"/>
                      <a:pt x="774" y="13"/>
                    </a:cubicBezTo>
                    <a:cubicBezTo>
                      <a:pt x="776" y="9"/>
                      <a:pt x="776" y="5"/>
                      <a:pt x="776" y="2"/>
                    </a:cubicBezTo>
                    <a:lnTo>
                      <a:pt x="776" y="0"/>
                    </a:lnTo>
                    <a:lnTo>
                      <a:pt x="777" y="1509"/>
                    </a:lnTo>
                    <a:cubicBezTo>
                      <a:pt x="779" y="1568"/>
                      <a:pt x="740" y="1626"/>
                      <a:pt x="665" y="1669"/>
                    </a:cubicBezTo>
                    <a:cubicBezTo>
                      <a:pt x="512" y="1757"/>
                      <a:pt x="266" y="1757"/>
                      <a:pt x="116" y="1669"/>
                    </a:cubicBezTo>
                    <a:cubicBezTo>
                      <a:pt x="40" y="1626"/>
                      <a:pt x="3" y="1569"/>
                      <a:pt x="3" y="1511"/>
                    </a:cubicBezTo>
                    <a:lnTo>
                      <a:pt x="0" y="3"/>
                    </a:lnTo>
                    <a:cubicBezTo>
                      <a:pt x="0" y="6"/>
                      <a:pt x="2" y="9"/>
                      <a:pt x="2" y="14"/>
                    </a:cubicBezTo>
                    <a:cubicBezTo>
                      <a:pt x="2" y="17"/>
                      <a:pt x="2" y="20"/>
                      <a:pt x="2" y="23"/>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42"/>
              <p:cNvSpPr/>
              <p:nvPr/>
            </p:nvSpPr>
            <p:spPr>
              <a:xfrm>
                <a:off x="920825" y="2466590"/>
                <a:ext cx="54791" cy="31529"/>
              </a:xfrm>
              <a:custGeom>
                <a:rect b="b" l="l" r="r" t="t"/>
                <a:pathLst>
                  <a:path extrusionOk="0" h="450" w="782">
                    <a:moveTo>
                      <a:pt x="393" y="0"/>
                    </a:moveTo>
                    <a:cubicBezTo>
                      <a:pt x="294" y="0"/>
                      <a:pt x="195" y="22"/>
                      <a:pt x="120" y="66"/>
                    </a:cubicBezTo>
                    <a:cubicBezTo>
                      <a:pt x="39" y="113"/>
                      <a:pt x="0" y="177"/>
                      <a:pt x="6" y="238"/>
                    </a:cubicBezTo>
                    <a:cubicBezTo>
                      <a:pt x="6" y="241"/>
                      <a:pt x="6" y="244"/>
                      <a:pt x="8" y="247"/>
                    </a:cubicBezTo>
                    <a:cubicBezTo>
                      <a:pt x="8" y="250"/>
                      <a:pt x="9" y="255"/>
                      <a:pt x="9" y="258"/>
                    </a:cubicBezTo>
                    <a:cubicBezTo>
                      <a:pt x="11" y="261"/>
                      <a:pt x="11" y="264"/>
                      <a:pt x="12" y="267"/>
                    </a:cubicBezTo>
                    <a:cubicBezTo>
                      <a:pt x="14" y="272"/>
                      <a:pt x="15" y="277"/>
                      <a:pt x="17" y="280"/>
                    </a:cubicBezTo>
                    <a:cubicBezTo>
                      <a:pt x="19" y="283"/>
                      <a:pt x="20" y="286"/>
                      <a:pt x="22" y="289"/>
                    </a:cubicBezTo>
                    <a:cubicBezTo>
                      <a:pt x="23" y="293"/>
                      <a:pt x="26" y="297"/>
                      <a:pt x="28" y="301"/>
                    </a:cubicBezTo>
                    <a:cubicBezTo>
                      <a:pt x="29" y="304"/>
                      <a:pt x="32" y="307"/>
                      <a:pt x="34" y="310"/>
                    </a:cubicBezTo>
                    <a:cubicBezTo>
                      <a:pt x="37" y="313"/>
                      <a:pt x="40" y="318"/>
                      <a:pt x="43" y="323"/>
                    </a:cubicBezTo>
                    <a:cubicBezTo>
                      <a:pt x="45" y="324"/>
                      <a:pt x="48" y="327"/>
                      <a:pt x="49" y="330"/>
                    </a:cubicBezTo>
                    <a:cubicBezTo>
                      <a:pt x="54" y="333"/>
                      <a:pt x="59" y="338"/>
                      <a:pt x="63" y="343"/>
                    </a:cubicBezTo>
                    <a:cubicBezTo>
                      <a:pt x="65" y="344"/>
                      <a:pt x="66" y="347"/>
                      <a:pt x="69" y="349"/>
                    </a:cubicBezTo>
                    <a:cubicBezTo>
                      <a:pt x="74" y="353"/>
                      <a:pt x="80" y="358"/>
                      <a:pt x="86" y="363"/>
                    </a:cubicBezTo>
                    <a:cubicBezTo>
                      <a:pt x="88" y="364"/>
                      <a:pt x="91" y="366"/>
                      <a:pt x="92" y="367"/>
                    </a:cubicBezTo>
                    <a:cubicBezTo>
                      <a:pt x="100" y="373"/>
                      <a:pt x="109" y="378"/>
                      <a:pt x="119" y="384"/>
                    </a:cubicBezTo>
                    <a:cubicBezTo>
                      <a:pt x="194" y="428"/>
                      <a:pt x="293" y="450"/>
                      <a:pt x="392" y="450"/>
                    </a:cubicBezTo>
                    <a:cubicBezTo>
                      <a:pt x="492" y="450"/>
                      <a:pt x="591" y="428"/>
                      <a:pt x="666" y="384"/>
                    </a:cubicBezTo>
                    <a:cubicBezTo>
                      <a:pt x="677" y="378"/>
                      <a:pt x="685" y="373"/>
                      <a:pt x="694" y="367"/>
                    </a:cubicBezTo>
                    <a:cubicBezTo>
                      <a:pt x="697" y="364"/>
                      <a:pt x="698" y="363"/>
                      <a:pt x="702" y="360"/>
                    </a:cubicBezTo>
                    <a:cubicBezTo>
                      <a:pt x="708" y="357"/>
                      <a:pt x="712" y="353"/>
                      <a:pt x="717" y="349"/>
                    </a:cubicBezTo>
                    <a:cubicBezTo>
                      <a:pt x="720" y="346"/>
                      <a:pt x="723" y="344"/>
                      <a:pt x="725" y="341"/>
                    </a:cubicBezTo>
                    <a:cubicBezTo>
                      <a:pt x="728" y="338"/>
                      <a:pt x="732" y="333"/>
                      <a:pt x="737" y="330"/>
                    </a:cubicBezTo>
                    <a:cubicBezTo>
                      <a:pt x="738" y="327"/>
                      <a:pt x="742" y="324"/>
                      <a:pt x="743" y="321"/>
                    </a:cubicBezTo>
                    <a:cubicBezTo>
                      <a:pt x="746" y="318"/>
                      <a:pt x="749" y="313"/>
                      <a:pt x="752" y="309"/>
                    </a:cubicBezTo>
                    <a:cubicBezTo>
                      <a:pt x="755" y="307"/>
                      <a:pt x="757" y="303"/>
                      <a:pt x="758" y="301"/>
                    </a:cubicBezTo>
                    <a:cubicBezTo>
                      <a:pt x="760" y="297"/>
                      <a:pt x="763" y="293"/>
                      <a:pt x="765" y="289"/>
                    </a:cubicBezTo>
                    <a:cubicBezTo>
                      <a:pt x="766" y="286"/>
                      <a:pt x="768" y="283"/>
                      <a:pt x="768" y="280"/>
                    </a:cubicBezTo>
                    <a:cubicBezTo>
                      <a:pt x="771" y="275"/>
                      <a:pt x="772" y="272"/>
                      <a:pt x="774" y="267"/>
                    </a:cubicBezTo>
                    <a:cubicBezTo>
                      <a:pt x="775" y="264"/>
                      <a:pt x="775" y="261"/>
                      <a:pt x="777" y="258"/>
                    </a:cubicBezTo>
                    <a:cubicBezTo>
                      <a:pt x="777" y="255"/>
                      <a:pt x="778" y="250"/>
                      <a:pt x="780" y="246"/>
                    </a:cubicBezTo>
                    <a:cubicBezTo>
                      <a:pt x="780" y="243"/>
                      <a:pt x="780" y="240"/>
                      <a:pt x="780" y="237"/>
                    </a:cubicBezTo>
                    <a:cubicBezTo>
                      <a:pt x="780" y="232"/>
                      <a:pt x="782" y="229"/>
                      <a:pt x="782" y="224"/>
                    </a:cubicBezTo>
                    <a:cubicBezTo>
                      <a:pt x="782" y="167"/>
                      <a:pt x="745" y="110"/>
                      <a:pt x="669" y="67"/>
                    </a:cubicBezTo>
                    <a:cubicBezTo>
                      <a:pt x="593" y="23"/>
                      <a:pt x="493" y="0"/>
                      <a:pt x="39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42"/>
              <p:cNvSpPr/>
              <p:nvPr/>
            </p:nvSpPr>
            <p:spPr>
              <a:xfrm>
                <a:off x="923908" y="2469112"/>
                <a:ext cx="48695" cy="26485"/>
              </a:xfrm>
              <a:custGeom>
                <a:rect b="b" l="l" r="r" t="t"/>
                <a:pathLst>
                  <a:path extrusionOk="0" h="378" w="695">
                    <a:moveTo>
                      <a:pt x="351" y="1"/>
                    </a:moveTo>
                    <a:cubicBezTo>
                      <a:pt x="263" y="1"/>
                      <a:pt x="175" y="19"/>
                      <a:pt x="107" y="56"/>
                    </a:cubicBezTo>
                    <a:cubicBezTo>
                      <a:pt x="35" y="96"/>
                      <a:pt x="1" y="148"/>
                      <a:pt x="5" y="199"/>
                    </a:cubicBezTo>
                    <a:cubicBezTo>
                      <a:pt x="5" y="202"/>
                      <a:pt x="5" y="205"/>
                      <a:pt x="5" y="208"/>
                    </a:cubicBezTo>
                    <a:cubicBezTo>
                      <a:pt x="7" y="210"/>
                      <a:pt x="8" y="214"/>
                      <a:pt x="8" y="217"/>
                    </a:cubicBezTo>
                    <a:cubicBezTo>
                      <a:pt x="10" y="219"/>
                      <a:pt x="10" y="222"/>
                      <a:pt x="10" y="225"/>
                    </a:cubicBezTo>
                    <a:cubicBezTo>
                      <a:pt x="13" y="228"/>
                      <a:pt x="13" y="231"/>
                      <a:pt x="15" y="234"/>
                    </a:cubicBezTo>
                    <a:cubicBezTo>
                      <a:pt x="16" y="237"/>
                      <a:pt x="18" y="241"/>
                      <a:pt x="19" y="242"/>
                    </a:cubicBezTo>
                    <a:cubicBezTo>
                      <a:pt x="21" y="247"/>
                      <a:pt x="22" y="250"/>
                      <a:pt x="25" y="253"/>
                    </a:cubicBezTo>
                    <a:cubicBezTo>
                      <a:pt x="27" y="254"/>
                      <a:pt x="28" y="257"/>
                      <a:pt x="30" y="261"/>
                    </a:cubicBezTo>
                    <a:cubicBezTo>
                      <a:pt x="31" y="264"/>
                      <a:pt x="36" y="267"/>
                      <a:pt x="39" y="271"/>
                    </a:cubicBezTo>
                    <a:cubicBezTo>
                      <a:pt x="41" y="273"/>
                      <a:pt x="42" y="274"/>
                      <a:pt x="44" y="277"/>
                    </a:cubicBezTo>
                    <a:cubicBezTo>
                      <a:pt x="47" y="281"/>
                      <a:pt x="51" y="284"/>
                      <a:pt x="55" y="287"/>
                    </a:cubicBezTo>
                    <a:cubicBezTo>
                      <a:pt x="58" y="288"/>
                      <a:pt x="59" y="291"/>
                      <a:pt x="61" y="293"/>
                    </a:cubicBezTo>
                    <a:cubicBezTo>
                      <a:pt x="65" y="297"/>
                      <a:pt x="70" y="301"/>
                      <a:pt x="76" y="304"/>
                    </a:cubicBezTo>
                    <a:cubicBezTo>
                      <a:pt x="78" y="305"/>
                      <a:pt x="79" y="307"/>
                      <a:pt x="82" y="308"/>
                    </a:cubicBezTo>
                    <a:cubicBezTo>
                      <a:pt x="88" y="313"/>
                      <a:pt x="98" y="317"/>
                      <a:pt x="105" y="322"/>
                    </a:cubicBezTo>
                    <a:cubicBezTo>
                      <a:pt x="172" y="359"/>
                      <a:pt x="260" y="377"/>
                      <a:pt x="349" y="377"/>
                    </a:cubicBezTo>
                    <a:cubicBezTo>
                      <a:pt x="437" y="377"/>
                      <a:pt x="525" y="359"/>
                      <a:pt x="593" y="322"/>
                    </a:cubicBezTo>
                    <a:cubicBezTo>
                      <a:pt x="602" y="317"/>
                      <a:pt x="610" y="313"/>
                      <a:pt x="618" y="308"/>
                    </a:cubicBezTo>
                    <a:cubicBezTo>
                      <a:pt x="621" y="305"/>
                      <a:pt x="622" y="304"/>
                      <a:pt x="625" y="302"/>
                    </a:cubicBezTo>
                    <a:cubicBezTo>
                      <a:pt x="630" y="299"/>
                      <a:pt x="634" y="296"/>
                      <a:pt x="639" y="293"/>
                    </a:cubicBezTo>
                    <a:cubicBezTo>
                      <a:pt x="641" y="291"/>
                      <a:pt x="642" y="288"/>
                      <a:pt x="645" y="287"/>
                    </a:cubicBezTo>
                    <a:cubicBezTo>
                      <a:pt x="648" y="282"/>
                      <a:pt x="653" y="279"/>
                      <a:pt x="656" y="277"/>
                    </a:cubicBezTo>
                    <a:cubicBezTo>
                      <a:pt x="658" y="274"/>
                      <a:pt x="659" y="271"/>
                      <a:pt x="662" y="270"/>
                    </a:cubicBezTo>
                    <a:cubicBezTo>
                      <a:pt x="665" y="267"/>
                      <a:pt x="667" y="262"/>
                      <a:pt x="670" y="261"/>
                    </a:cubicBezTo>
                    <a:cubicBezTo>
                      <a:pt x="671" y="257"/>
                      <a:pt x="673" y="254"/>
                      <a:pt x="674" y="253"/>
                    </a:cubicBezTo>
                    <a:cubicBezTo>
                      <a:pt x="676" y="248"/>
                      <a:pt x="679" y="247"/>
                      <a:pt x="681" y="244"/>
                    </a:cubicBezTo>
                    <a:cubicBezTo>
                      <a:pt x="682" y="241"/>
                      <a:pt x="684" y="237"/>
                      <a:pt x="684" y="234"/>
                    </a:cubicBezTo>
                    <a:cubicBezTo>
                      <a:pt x="685" y="231"/>
                      <a:pt x="688" y="228"/>
                      <a:pt x="688" y="225"/>
                    </a:cubicBezTo>
                    <a:cubicBezTo>
                      <a:pt x="690" y="222"/>
                      <a:pt x="690" y="219"/>
                      <a:pt x="691" y="217"/>
                    </a:cubicBezTo>
                    <a:cubicBezTo>
                      <a:pt x="691" y="214"/>
                      <a:pt x="693" y="210"/>
                      <a:pt x="693" y="207"/>
                    </a:cubicBezTo>
                    <a:cubicBezTo>
                      <a:pt x="694" y="204"/>
                      <a:pt x="694" y="202"/>
                      <a:pt x="694" y="199"/>
                    </a:cubicBezTo>
                    <a:cubicBezTo>
                      <a:pt x="694" y="196"/>
                      <a:pt x="694" y="191"/>
                      <a:pt x="694" y="188"/>
                    </a:cubicBezTo>
                    <a:cubicBezTo>
                      <a:pt x="694" y="141"/>
                      <a:pt x="662" y="93"/>
                      <a:pt x="594" y="56"/>
                    </a:cubicBezTo>
                    <a:cubicBezTo>
                      <a:pt x="528" y="19"/>
                      <a:pt x="439" y="1"/>
                      <a:pt x="3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42"/>
              <p:cNvSpPr/>
              <p:nvPr/>
            </p:nvSpPr>
            <p:spPr>
              <a:xfrm>
                <a:off x="937641" y="2476609"/>
                <a:ext cx="21510" cy="11631"/>
              </a:xfrm>
              <a:custGeom>
                <a:rect b="b" l="l" r="r" t="t"/>
                <a:pathLst>
                  <a:path extrusionOk="0" h="166" w="307">
                    <a:moveTo>
                      <a:pt x="154" y="0"/>
                    </a:moveTo>
                    <a:cubicBezTo>
                      <a:pt x="115" y="0"/>
                      <a:pt x="76" y="8"/>
                      <a:pt x="46" y="24"/>
                    </a:cubicBezTo>
                    <a:cubicBezTo>
                      <a:pt x="14" y="41"/>
                      <a:pt x="0" y="64"/>
                      <a:pt x="0" y="87"/>
                    </a:cubicBezTo>
                    <a:cubicBezTo>
                      <a:pt x="0" y="89"/>
                      <a:pt x="0" y="90"/>
                      <a:pt x="2" y="90"/>
                    </a:cubicBezTo>
                    <a:cubicBezTo>
                      <a:pt x="2" y="92"/>
                      <a:pt x="2" y="94"/>
                      <a:pt x="3" y="95"/>
                    </a:cubicBezTo>
                    <a:cubicBezTo>
                      <a:pt x="3" y="97"/>
                      <a:pt x="3" y="97"/>
                      <a:pt x="3" y="98"/>
                    </a:cubicBezTo>
                    <a:cubicBezTo>
                      <a:pt x="3" y="100"/>
                      <a:pt x="5" y="101"/>
                      <a:pt x="5" y="103"/>
                    </a:cubicBezTo>
                    <a:cubicBezTo>
                      <a:pt x="6" y="104"/>
                      <a:pt x="6" y="106"/>
                      <a:pt x="6" y="106"/>
                    </a:cubicBezTo>
                    <a:cubicBezTo>
                      <a:pt x="8" y="107"/>
                      <a:pt x="9" y="109"/>
                      <a:pt x="9" y="110"/>
                    </a:cubicBezTo>
                    <a:cubicBezTo>
                      <a:pt x="11" y="112"/>
                      <a:pt x="11" y="112"/>
                      <a:pt x="12" y="114"/>
                    </a:cubicBezTo>
                    <a:cubicBezTo>
                      <a:pt x="12" y="115"/>
                      <a:pt x="14" y="118"/>
                      <a:pt x="15" y="118"/>
                    </a:cubicBezTo>
                    <a:cubicBezTo>
                      <a:pt x="17" y="120"/>
                      <a:pt x="17" y="121"/>
                      <a:pt x="17" y="121"/>
                    </a:cubicBezTo>
                    <a:cubicBezTo>
                      <a:pt x="19" y="123"/>
                      <a:pt x="22" y="124"/>
                      <a:pt x="23" y="126"/>
                    </a:cubicBezTo>
                    <a:cubicBezTo>
                      <a:pt x="25" y="127"/>
                      <a:pt x="25" y="127"/>
                      <a:pt x="26" y="129"/>
                    </a:cubicBezTo>
                    <a:cubicBezTo>
                      <a:pt x="28" y="130"/>
                      <a:pt x="29" y="132"/>
                      <a:pt x="32" y="134"/>
                    </a:cubicBezTo>
                    <a:cubicBezTo>
                      <a:pt x="34" y="134"/>
                      <a:pt x="34" y="135"/>
                      <a:pt x="35" y="135"/>
                    </a:cubicBezTo>
                    <a:cubicBezTo>
                      <a:pt x="39" y="137"/>
                      <a:pt x="42" y="140"/>
                      <a:pt x="45" y="141"/>
                    </a:cubicBezTo>
                    <a:cubicBezTo>
                      <a:pt x="75" y="157"/>
                      <a:pt x="114" y="165"/>
                      <a:pt x="153" y="165"/>
                    </a:cubicBezTo>
                    <a:cubicBezTo>
                      <a:pt x="192" y="165"/>
                      <a:pt x="232" y="157"/>
                      <a:pt x="262" y="141"/>
                    </a:cubicBezTo>
                    <a:cubicBezTo>
                      <a:pt x="265" y="140"/>
                      <a:pt x="269" y="137"/>
                      <a:pt x="272" y="135"/>
                    </a:cubicBezTo>
                    <a:cubicBezTo>
                      <a:pt x="274" y="135"/>
                      <a:pt x="274" y="134"/>
                      <a:pt x="275" y="132"/>
                    </a:cubicBezTo>
                    <a:cubicBezTo>
                      <a:pt x="277" y="130"/>
                      <a:pt x="278" y="130"/>
                      <a:pt x="282" y="129"/>
                    </a:cubicBezTo>
                    <a:cubicBezTo>
                      <a:pt x="282" y="127"/>
                      <a:pt x="283" y="126"/>
                      <a:pt x="285" y="126"/>
                    </a:cubicBezTo>
                    <a:cubicBezTo>
                      <a:pt x="286" y="124"/>
                      <a:pt x="288" y="123"/>
                      <a:pt x="289" y="121"/>
                    </a:cubicBezTo>
                    <a:cubicBezTo>
                      <a:pt x="289" y="120"/>
                      <a:pt x="291" y="120"/>
                      <a:pt x="291" y="118"/>
                    </a:cubicBezTo>
                    <a:cubicBezTo>
                      <a:pt x="292" y="117"/>
                      <a:pt x="294" y="115"/>
                      <a:pt x="295" y="114"/>
                    </a:cubicBezTo>
                    <a:cubicBezTo>
                      <a:pt x="295" y="112"/>
                      <a:pt x="297" y="112"/>
                      <a:pt x="297" y="110"/>
                    </a:cubicBezTo>
                    <a:cubicBezTo>
                      <a:pt x="298" y="109"/>
                      <a:pt x="298" y="107"/>
                      <a:pt x="300" y="106"/>
                    </a:cubicBezTo>
                    <a:cubicBezTo>
                      <a:pt x="300" y="106"/>
                      <a:pt x="302" y="104"/>
                      <a:pt x="302" y="103"/>
                    </a:cubicBezTo>
                    <a:cubicBezTo>
                      <a:pt x="302" y="101"/>
                      <a:pt x="303" y="100"/>
                      <a:pt x="305" y="98"/>
                    </a:cubicBezTo>
                    <a:cubicBezTo>
                      <a:pt x="305" y="97"/>
                      <a:pt x="305" y="97"/>
                      <a:pt x="305" y="95"/>
                    </a:cubicBezTo>
                    <a:cubicBezTo>
                      <a:pt x="305" y="94"/>
                      <a:pt x="306" y="92"/>
                      <a:pt x="306" y="90"/>
                    </a:cubicBezTo>
                    <a:cubicBezTo>
                      <a:pt x="306" y="90"/>
                      <a:pt x="306" y="89"/>
                      <a:pt x="306" y="87"/>
                    </a:cubicBezTo>
                    <a:lnTo>
                      <a:pt x="306" y="83"/>
                    </a:lnTo>
                    <a:cubicBezTo>
                      <a:pt x="306" y="61"/>
                      <a:pt x="292" y="40"/>
                      <a:pt x="262" y="24"/>
                    </a:cubicBezTo>
                    <a:cubicBezTo>
                      <a:pt x="232" y="8"/>
                      <a:pt x="193" y="0"/>
                      <a:pt x="15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42"/>
              <p:cNvSpPr/>
              <p:nvPr/>
            </p:nvSpPr>
            <p:spPr>
              <a:xfrm>
                <a:off x="930635" y="2518158"/>
                <a:ext cx="51007" cy="59135"/>
              </a:xfrm>
              <a:custGeom>
                <a:rect b="b" l="l" r="r" t="t"/>
                <a:pathLst>
                  <a:path extrusionOk="0" h="844" w="728">
                    <a:moveTo>
                      <a:pt x="0" y="0"/>
                    </a:moveTo>
                    <a:lnTo>
                      <a:pt x="2" y="100"/>
                    </a:lnTo>
                    <a:lnTo>
                      <a:pt x="728" y="843"/>
                    </a:lnTo>
                    <a:lnTo>
                      <a:pt x="728" y="742"/>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42"/>
              <p:cNvSpPr/>
              <p:nvPr/>
            </p:nvSpPr>
            <p:spPr>
              <a:xfrm>
                <a:off x="981572" y="2570076"/>
                <a:ext cx="39306" cy="31109"/>
              </a:xfrm>
              <a:custGeom>
                <a:rect b="b" l="l" r="r" t="t"/>
                <a:pathLst>
                  <a:path extrusionOk="0" h="444" w="561">
                    <a:moveTo>
                      <a:pt x="1" y="1"/>
                    </a:moveTo>
                    <a:lnTo>
                      <a:pt x="1" y="101"/>
                    </a:lnTo>
                    <a:cubicBezTo>
                      <a:pt x="151" y="233"/>
                      <a:pt x="341" y="350"/>
                      <a:pt x="561" y="444"/>
                    </a:cubicBezTo>
                    <a:lnTo>
                      <a:pt x="561" y="344"/>
                    </a:lnTo>
                    <a:cubicBezTo>
                      <a:pt x="341" y="249"/>
                      <a:pt x="151" y="133"/>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42"/>
              <p:cNvSpPr/>
              <p:nvPr/>
            </p:nvSpPr>
            <p:spPr>
              <a:xfrm>
                <a:off x="1020809" y="2594109"/>
                <a:ext cx="209354" cy="96690"/>
              </a:xfrm>
              <a:custGeom>
                <a:rect b="b" l="l" r="r" t="t"/>
                <a:pathLst>
                  <a:path extrusionOk="0" h="1380" w="2988">
                    <a:moveTo>
                      <a:pt x="1" y="1"/>
                    </a:moveTo>
                    <a:lnTo>
                      <a:pt x="1" y="101"/>
                    </a:lnTo>
                    <a:lnTo>
                      <a:pt x="2988" y="1379"/>
                    </a:lnTo>
                    <a:lnTo>
                      <a:pt x="2988" y="1279"/>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42"/>
              <p:cNvSpPr/>
              <p:nvPr/>
            </p:nvSpPr>
            <p:spPr>
              <a:xfrm>
                <a:off x="1230094" y="2667607"/>
                <a:ext cx="27816" cy="23192"/>
              </a:xfrm>
              <a:custGeom>
                <a:rect b="b" l="l" r="r" t="t"/>
                <a:pathLst>
                  <a:path extrusionOk="0" h="331" w="397">
                    <a:moveTo>
                      <a:pt x="396" y="1"/>
                    </a:moveTo>
                    <a:lnTo>
                      <a:pt x="1" y="230"/>
                    </a:lnTo>
                    <a:lnTo>
                      <a:pt x="1" y="330"/>
                    </a:lnTo>
                    <a:lnTo>
                      <a:pt x="396" y="102"/>
                    </a:lnTo>
                    <a:lnTo>
                      <a:pt x="3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42"/>
              <p:cNvSpPr/>
              <p:nvPr/>
            </p:nvSpPr>
            <p:spPr>
              <a:xfrm>
                <a:off x="930635" y="2492374"/>
                <a:ext cx="327274" cy="191418"/>
              </a:xfrm>
              <a:custGeom>
                <a:rect b="b" l="l" r="r" t="t"/>
                <a:pathLst>
                  <a:path extrusionOk="0" h="2732" w="4671">
                    <a:moveTo>
                      <a:pt x="526" y="353"/>
                    </a:moveTo>
                    <a:cubicBezTo>
                      <a:pt x="602" y="308"/>
                      <a:pt x="640" y="250"/>
                      <a:pt x="640" y="193"/>
                    </a:cubicBezTo>
                    <a:lnTo>
                      <a:pt x="640" y="1"/>
                    </a:lnTo>
                    <a:lnTo>
                      <a:pt x="640" y="1"/>
                    </a:lnTo>
                    <a:lnTo>
                      <a:pt x="1883" y="442"/>
                    </a:lnTo>
                    <a:cubicBezTo>
                      <a:pt x="2112" y="530"/>
                      <a:pt x="2312" y="639"/>
                      <a:pt x="2475" y="768"/>
                    </a:cubicBezTo>
                    <a:lnTo>
                      <a:pt x="4670" y="2502"/>
                    </a:lnTo>
                    <a:lnTo>
                      <a:pt x="4275" y="2731"/>
                    </a:lnTo>
                    <a:lnTo>
                      <a:pt x="1288" y="1453"/>
                    </a:lnTo>
                    <a:cubicBezTo>
                      <a:pt x="1068" y="1359"/>
                      <a:pt x="878" y="1242"/>
                      <a:pt x="728" y="1110"/>
                    </a:cubicBezTo>
                    <a:lnTo>
                      <a:pt x="0" y="368"/>
                    </a:lnTo>
                    <a:lnTo>
                      <a:pt x="5" y="365"/>
                    </a:lnTo>
                    <a:cubicBezTo>
                      <a:pt x="157" y="439"/>
                      <a:pt x="382" y="436"/>
                      <a:pt x="526" y="353"/>
                    </a:cubicBezTo>
                    <a:close/>
                  </a:path>
                </a:pathLst>
              </a:custGeom>
              <a:gradFill>
                <a:gsLst>
                  <a:gs pos="0">
                    <a:schemeClr val="dk2"/>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42"/>
              <p:cNvSpPr/>
              <p:nvPr/>
            </p:nvSpPr>
            <p:spPr>
              <a:xfrm>
                <a:off x="937921" y="2648129"/>
                <a:ext cx="19898" cy="178105"/>
              </a:xfrm>
              <a:custGeom>
                <a:rect b="b" l="l" r="r" t="t"/>
                <a:pathLst>
                  <a:path extrusionOk="0" h="2542" w="284">
                    <a:moveTo>
                      <a:pt x="141" y="0"/>
                    </a:moveTo>
                    <a:cubicBezTo>
                      <a:pt x="140" y="0"/>
                      <a:pt x="139" y="1"/>
                      <a:pt x="138" y="1"/>
                    </a:cubicBezTo>
                    <a:cubicBezTo>
                      <a:pt x="62" y="1"/>
                      <a:pt x="1" y="51"/>
                      <a:pt x="1" y="113"/>
                    </a:cubicBezTo>
                    <a:lnTo>
                      <a:pt x="8" y="2542"/>
                    </a:lnTo>
                    <a:cubicBezTo>
                      <a:pt x="8" y="2480"/>
                      <a:pt x="70" y="2429"/>
                      <a:pt x="145" y="2429"/>
                    </a:cubicBezTo>
                    <a:cubicBezTo>
                      <a:pt x="222" y="2429"/>
                      <a:pt x="283" y="2478"/>
                      <a:pt x="284" y="2541"/>
                    </a:cubicBezTo>
                    <a:lnTo>
                      <a:pt x="284" y="2541"/>
                    </a:lnTo>
                    <a:lnTo>
                      <a:pt x="276" y="113"/>
                    </a:lnTo>
                    <a:cubicBezTo>
                      <a:pt x="276" y="52"/>
                      <a:pt x="216" y="0"/>
                      <a:pt x="141" y="0"/>
                    </a:cubicBezTo>
                    <a:close/>
                    <a:moveTo>
                      <a:pt x="284" y="2541"/>
                    </a:moveTo>
                    <a:lnTo>
                      <a:pt x="284" y="2542"/>
                    </a:lnTo>
                    <a:cubicBezTo>
                      <a:pt x="284" y="2541"/>
                      <a:pt x="284" y="2541"/>
                      <a:pt x="284" y="254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6" name="Google Shape;1116;p42"/>
            <p:cNvGrpSpPr/>
            <p:nvPr/>
          </p:nvGrpSpPr>
          <p:grpSpPr>
            <a:xfrm flipH="1">
              <a:off x="5051419" y="3928837"/>
              <a:ext cx="708503" cy="475145"/>
              <a:chOff x="445502" y="2262069"/>
              <a:chExt cx="1007254" cy="675498"/>
            </a:xfrm>
          </p:grpSpPr>
          <p:sp>
            <p:nvSpPr>
              <p:cNvPr id="1117" name="Google Shape;1117;p42"/>
              <p:cNvSpPr/>
              <p:nvPr/>
            </p:nvSpPr>
            <p:spPr>
              <a:xfrm>
                <a:off x="475070" y="2601326"/>
                <a:ext cx="427677" cy="19828"/>
              </a:xfrm>
              <a:custGeom>
                <a:rect b="b" l="l" r="r" t="t"/>
                <a:pathLst>
                  <a:path extrusionOk="0" h="283" w="6104">
                    <a:moveTo>
                      <a:pt x="5994" y="1"/>
                    </a:moveTo>
                    <a:cubicBezTo>
                      <a:pt x="5993" y="1"/>
                      <a:pt x="5992" y="1"/>
                      <a:pt x="5991" y="1"/>
                    </a:cubicBezTo>
                    <a:lnTo>
                      <a:pt x="0" y="7"/>
                    </a:lnTo>
                    <a:cubicBezTo>
                      <a:pt x="63" y="7"/>
                      <a:pt x="114" y="69"/>
                      <a:pt x="114" y="146"/>
                    </a:cubicBezTo>
                    <a:cubicBezTo>
                      <a:pt x="114" y="221"/>
                      <a:pt x="63" y="282"/>
                      <a:pt x="2" y="282"/>
                    </a:cubicBezTo>
                    <a:lnTo>
                      <a:pt x="2" y="282"/>
                    </a:lnTo>
                    <a:lnTo>
                      <a:pt x="5991" y="276"/>
                    </a:lnTo>
                    <a:cubicBezTo>
                      <a:pt x="6054" y="276"/>
                      <a:pt x="6104" y="213"/>
                      <a:pt x="6104" y="138"/>
                    </a:cubicBezTo>
                    <a:cubicBezTo>
                      <a:pt x="6104" y="62"/>
                      <a:pt x="6054" y="1"/>
                      <a:pt x="5994" y="1"/>
                    </a:cubicBezTo>
                    <a:close/>
                    <a:moveTo>
                      <a:pt x="2" y="282"/>
                    </a:moveTo>
                    <a:lnTo>
                      <a:pt x="2" y="282"/>
                    </a:lnTo>
                    <a:cubicBezTo>
                      <a:pt x="2" y="282"/>
                      <a:pt x="2" y="282"/>
                      <a:pt x="2" y="282"/>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42"/>
              <p:cNvSpPr/>
              <p:nvPr/>
            </p:nvSpPr>
            <p:spPr>
              <a:xfrm>
                <a:off x="467152" y="2601816"/>
                <a:ext cx="15905" cy="19338"/>
              </a:xfrm>
              <a:custGeom>
                <a:rect b="b" l="l" r="r" t="t"/>
                <a:pathLst>
                  <a:path extrusionOk="0" h="276" w="227">
                    <a:moveTo>
                      <a:pt x="113" y="0"/>
                    </a:moveTo>
                    <a:cubicBezTo>
                      <a:pt x="52" y="0"/>
                      <a:pt x="1" y="63"/>
                      <a:pt x="1" y="139"/>
                    </a:cubicBezTo>
                    <a:cubicBezTo>
                      <a:pt x="1" y="214"/>
                      <a:pt x="52" y="275"/>
                      <a:pt x="115" y="275"/>
                    </a:cubicBezTo>
                    <a:cubicBezTo>
                      <a:pt x="176" y="275"/>
                      <a:pt x="227" y="214"/>
                      <a:pt x="227" y="139"/>
                    </a:cubicBezTo>
                    <a:cubicBezTo>
                      <a:pt x="227" y="62"/>
                      <a:pt x="176" y="0"/>
                      <a:pt x="113" y="0"/>
                    </a:cubicBezTo>
                    <a:close/>
                  </a:path>
                </a:pathLst>
              </a:custGeom>
              <a:solidFill>
                <a:srgbClr val="B8B8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42"/>
              <p:cNvSpPr/>
              <p:nvPr/>
            </p:nvSpPr>
            <p:spPr>
              <a:xfrm>
                <a:off x="994534" y="2601326"/>
                <a:ext cx="427677" cy="19828"/>
              </a:xfrm>
              <a:custGeom>
                <a:rect b="b" l="l" r="r" t="t"/>
                <a:pathLst>
                  <a:path extrusionOk="0" h="283" w="6104">
                    <a:moveTo>
                      <a:pt x="5992" y="1"/>
                    </a:moveTo>
                    <a:cubicBezTo>
                      <a:pt x="5992" y="1"/>
                      <a:pt x="5991" y="1"/>
                      <a:pt x="5990" y="1"/>
                    </a:cubicBezTo>
                    <a:lnTo>
                      <a:pt x="0" y="7"/>
                    </a:lnTo>
                    <a:cubicBezTo>
                      <a:pt x="62" y="7"/>
                      <a:pt x="113" y="69"/>
                      <a:pt x="113" y="146"/>
                    </a:cubicBezTo>
                    <a:cubicBezTo>
                      <a:pt x="113" y="221"/>
                      <a:pt x="63" y="282"/>
                      <a:pt x="0" y="282"/>
                    </a:cubicBezTo>
                    <a:lnTo>
                      <a:pt x="0" y="282"/>
                    </a:lnTo>
                    <a:lnTo>
                      <a:pt x="5990" y="276"/>
                    </a:lnTo>
                    <a:lnTo>
                      <a:pt x="5992" y="276"/>
                    </a:lnTo>
                    <a:cubicBezTo>
                      <a:pt x="6053" y="276"/>
                      <a:pt x="6104" y="213"/>
                      <a:pt x="6104" y="138"/>
                    </a:cubicBezTo>
                    <a:cubicBezTo>
                      <a:pt x="6104" y="62"/>
                      <a:pt x="6054" y="1"/>
                      <a:pt x="5992" y="1"/>
                    </a:cubicBezTo>
                    <a:close/>
                    <a:moveTo>
                      <a:pt x="0" y="282"/>
                    </a:moveTo>
                    <a:lnTo>
                      <a:pt x="0" y="282"/>
                    </a:lnTo>
                    <a:cubicBezTo>
                      <a:pt x="0" y="282"/>
                      <a:pt x="0" y="282"/>
                      <a:pt x="0" y="282"/>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42"/>
              <p:cNvSpPr/>
              <p:nvPr/>
            </p:nvSpPr>
            <p:spPr>
              <a:xfrm>
                <a:off x="986617" y="2601816"/>
                <a:ext cx="15835" cy="19338"/>
              </a:xfrm>
              <a:custGeom>
                <a:rect b="b" l="l" r="r" t="t"/>
                <a:pathLst>
                  <a:path extrusionOk="0" h="276" w="226">
                    <a:moveTo>
                      <a:pt x="113" y="0"/>
                    </a:moveTo>
                    <a:cubicBezTo>
                      <a:pt x="52" y="0"/>
                      <a:pt x="1" y="63"/>
                      <a:pt x="1" y="139"/>
                    </a:cubicBezTo>
                    <a:cubicBezTo>
                      <a:pt x="1" y="214"/>
                      <a:pt x="52" y="275"/>
                      <a:pt x="113" y="275"/>
                    </a:cubicBezTo>
                    <a:cubicBezTo>
                      <a:pt x="176" y="275"/>
                      <a:pt x="226" y="214"/>
                      <a:pt x="226" y="139"/>
                    </a:cubicBezTo>
                    <a:cubicBezTo>
                      <a:pt x="226" y="62"/>
                      <a:pt x="175" y="0"/>
                      <a:pt x="113" y="0"/>
                    </a:cubicBezTo>
                    <a:close/>
                  </a:path>
                </a:pathLst>
              </a:custGeom>
              <a:solidFill>
                <a:srgbClr val="B8B8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42"/>
              <p:cNvSpPr/>
              <p:nvPr/>
            </p:nvSpPr>
            <p:spPr>
              <a:xfrm>
                <a:off x="489714" y="2262069"/>
                <a:ext cx="916240" cy="339325"/>
              </a:xfrm>
              <a:custGeom>
                <a:rect b="b" l="l" r="r" t="t"/>
                <a:pathLst>
                  <a:path extrusionOk="0" h="4843" w="13077">
                    <a:moveTo>
                      <a:pt x="13067" y="3977"/>
                    </a:moveTo>
                    <a:cubicBezTo>
                      <a:pt x="13067" y="3968"/>
                      <a:pt x="13066" y="3958"/>
                      <a:pt x="13064" y="3951"/>
                    </a:cubicBezTo>
                    <a:cubicBezTo>
                      <a:pt x="12977" y="3049"/>
                      <a:pt x="12338" y="2163"/>
                      <a:pt x="11149" y="1476"/>
                    </a:cubicBezTo>
                    <a:cubicBezTo>
                      <a:pt x="8593" y="1"/>
                      <a:pt x="4444" y="1"/>
                      <a:pt x="1903" y="1477"/>
                    </a:cubicBezTo>
                    <a:cubicBezTo>
                      <a:pt x="716" y="2166"/>
                      <a:pt x="86" y="3060"/>
                      <a:pt x="14" y="3965"/>
                    </a:cubicBezTo>
                    <a:cubicBezTo>
                      <a:pt x="13" y="3992"/>
                      <a:pt x="13" y="4018"/>
                      <a:pt x="11" y="4045"/>
                    </a:cubicBezTo>
                    <a:cubicBezTo>
                      <a:pt x="0" y="4298"/>
                      <a:pt x="33" y="4552"/>
                      <a:pt x="109" y="4803"/>
                    </a:cubicBezTo>
                    <a:cubicBezTo>
                      <a:pt x="336" y="4074"/>
                      <a:pt x="931" y="3376"/>
                      <a:pt x="1900" y="2814"/>
                    </a:cubicBezTo>
                    <a:cubicBezTo>
                      <a:pt x="4441" y="1337"/>
                      <a:pt x="8590" y="1336"/>
                      <a:pt x="11146" y="2813"/>
                    </a:cubicBezTo>
                    <a:cubicBezTo>
                      <a:pt x="12138" y="3386"/>
                      <a:pt x="12746" y="4098"/>
                      <a:pt x="12972" y="4843"/>
                    </a:cubicBezTo>
                    <a:cubicBezTo>
                      <a:pt x="13040" y="4618"/>
                      <a:pt x="13077" y="4391"/>
                      <a:pt x="13075" y="4163"/>
                    </a:cubicBezTo>
                    <a:cubicBezTo>
                      <a:pt x="13075" y="4135"/>
                      <a:pt x="13073" y="4106"/>
                      <a:pt x="13072" y="4077"/>
                    </a:cubicBezTo>
                    <a:cubicBezTo>
                      <a:pt x="13070" y="4043"/>
                      <a:pt x="13070" y="4011"/>
                      <a:pt x="13069" y="3977"/>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42"/>
              <p:cNvSpPr/>
              <p:nvPr/>
            </p:nvSpPr>
            <p:spPr>
              <a:xfrm>
                <a:off x="445502" y="2551579"/>
                <a:ext cx="1004522" cy="385988"/>
              </a:xfrm>
              <a:custGeom>
                <a:rect b="b" l="l" r="r" t="t"/>
                <a:pathLst>
                  <a:path extrusionOk="0" h="5509" w="14337">
                    <a:moveTo>
                      <a:pt x="14337" y="43"/>
                    </a:moveTo>
                    <a:lnTo>
                      <a:pt x="14337" y="46"/>
                    </a:lnTo>
                    <a:lnTo>
                      <a:pt x="14337" y="46"/>
                    </a:lnTo>
                    <a:cubicBezTo>
                      <a:pt x="14337" y="45"/>
                      <a:pt x="14337" y="44"/>
                      <a:pt x="14337" y="43"/>
                    </a:cubicBezTo>
                    <a:close/>
                    <a:moveTo>
                      <a:pt x="7" y="0"/>
                    </a:moveTo>
                    <a:lnTo>
                      <a:pt x="4" y="1337"/>
                    </a:lnTo>
                    <a:cubicBezTo>
                      <a:pt x="1" y="2408"/>
                      <a:pt x="705" y="3480"/>
                      <a:pt x="2116" y="4295"/>
                    </a:cubicBezTo>
                    <a:cubicBezTo>
                      <a:pt x="3518" y="5104"/>
                      <a:pt x="5356" y="5509"/>
                      <a:pt x="7192" y="5509"/>
                    </a:cubicBezTo>
                    <a:cubicBezTo>
                      <a:pt x="9027" y="5509"/>
                      <a:pt x="10860" y="5104"/>
                      <a:pt x="12252" y="4295"/>
                    </a:cubicBezTo>
                    <a:cubicBezTo>
                      <a:pt x="13637" y="3490"/>
                      <a:pt x="14331" y="2435"/>
                      <a:pt x="14332" y="1379"/>
                    </a:cubicBezTo>
                    <a:lnTo>
                      <a:pt x="14337" y="46"/>
                    </a:lnTo>
                    <a:lnTo>
                      <a:pt x="14337" y="46"/>
                    </a:lnTo>
                    <a:cubicBezTo>
                      <a:pt x="14336" y="74"/>
                      <a:pt x="14334" y="101"/>
                      <a:pt x="14332" y="131"/>
                    </a:cubicBezTo>
                    <a:cubicBezTo>
                      <a:pt x="14332" y="165"/>
                      <a:pt x="14331" y="199"/>
                      <a:pt x="14329" y="233"/>
                    </a:cubicBezTo>
                    <a:cubicBezTo>
                      <a:pt x="14326" y="248"/>
                      <a:pt x="14324" y="262"/>
                      <a:pt x="14323" y="276"/>
                    </a:cubicBezTo>
                    <a:cubicBezTo>
                      <a:pt x="14226" y="1254"/>
                      <a:pt x="13538" y="2214"/>
                      <a:pt x="12257" y="2958"/>
                    </a:cubicBezTo>
                    <a:cubicBezTo>
                      <a:pt x="10865" y="3768"/>
                      <a:pt x="9032" y="4172"/>
                      <a:pt x="7197" y="4172"/>
                    </a:cubicBezTo>
                    <a:cubicBezTo>
                      <a:pt x="5361" y="4172"/>
                      <a:pt x="3523" y="3768"/>
                      <a:pt x="2120" y="2958"/>
                    </a:cubicBezTo>
                    <a:cubicBezTo>
                      <a:pt x="799" y="2195"/>
                      <a:pt x="97" y="1208"/>
                      <a:pt x="16" y="206"/>
                    </a:cubicBezTo>
                    <a:cubicBezTo>
                      <a:pt x="13" y="179"/>
                      <a:pt x="13" y="150"/>
                      <a:pt x="11" y="122"/>
                    </a:cubicBezTo>
                    <a:cubicBezTo>
                      <a:pt x="10" y="85"/>
                      <a:pt x="8" y="48"/>
                      <a:pt x="7" y="11"/>
                    </a:cubicBezTo>
                    <a:cubicBezTo>
                      <a:pt x="7" y="8"/>
                      <a:pt x="7" y="5"/>
                      <a:pt x="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42"/>
              <p:cNvSpPr/>
              <p:nvPr/>
            </p:nvSpPr>
            <p:spPr>
              <a:xfrm>
                <a:off x="445853" y="2262350"/>
                <a:ext cx="1006904" cy="581540"/>
              </a:xfrm>
              <a:custGeom>
                <a:rect b="b" l="l" r="r" t="t"/>
                <a:pathLst>
                  <a:path extrusionOk="0" h="8300" w="14371">
                    <a:moveTo>
                      <a:pt x="7146" y="366"/>
                    </a:moveTo>
                    <a:cubicBezTo>
                      <a:pt x="8820" y="366"/>
                      <a:pt x="10495" y="735"/>
                      <a:pt x="11774" y="1473"/>
                    </a:cubicBezTo>
                    <a:cubicBezTo>
                      <a:pt x="12964" y="2159"/>
                      <a:pt x="13603" y="3045"/>
                      <a:pt x="13690" y="3947"/>
                    </a:cubicBezTo>
                    <a:cubicBezTo>
                      <a:pt x="13692" y="3954"/>
                      <a:pt x="13692" y="3964"/>
                      <a:pt x="13693" y="3973"/>
                    </a:cubicBezTo>
                    <a:cubicBezTo>
                      <a:pt x="13696" y="4007"/>
                      <a:pt x="13696" y="4039"/>
                      <a:pt x="13698" y="4073"/>
                    </a:cubicBezTo>
                    <a:cubicBezTo>
                      <a:pt x="13699" y="4102"/>
                      <a:pt x="13701" y="4130"/>
                      <a:pt x="13701" y="4159"/>
                    </a:cubicBezTo>
                    <a:cubicBezTo>
                      <a:pt x="13701" y="4387"/>
                      <a:pt x="13666" y="4614"/>
                      <a:pt x="13596" y="4839"/>
                    </a:cubicBezTo>
                    <a:cubicBezTo>
                      <a:pt x="13370" y="5568"/>
                      <a:pt x="12773" y="6265"/>
                      <a:pt x="11804" y="6828"/>
                    </a:cubicBezTo>
                    <a:cubicBezTo>
                      <a:pt x="10535" y="7566"/>
                      <a:pt x="8863" y="7935"/>
                      <a:pt x="7188" y="7935"/>
                    </a:cubicBezTo>
                    <a:cubicBezTo>
                      <a:pt x="5514" y="7935"/>
                      <a:pt x="3838" y="7566"/>
                      <a:pt x="2560" y="6828"/>
                    </a:cubicBezTo>
                    <a:cubicBezTo>
                      <a:pt x="1568" y="6256"/>
                      <a:pt x="960" y="5543"/>
                      <a:pt x="734" y="4799"/>
                    </a:cubicBezTo>
                    <a:cubicBezTo>
                      <a:pt x="657" y="4548"/>
                      <a:pt x="625" y="4294"/>
                      <a:pt x="637" y="4042"/>
                    </a:cubicBezTo>
                    <a:cubicBezTo>
                      <a:pt x="637" y="4014"/>
                      <a:pt x="637" y="3988"/>
                      <a:pt x="640" y="3962"/>
                    </a:cubicBezTo>
                    <a:cubicBezTo>
                      <a:pt x="711" y="3056"/>
                      <a:pt x="1342" y="2162"/>
                      <a:pt x="2529" y="1473"/>
                    </a:cubicBezTo>
                    <a:cubicBezTo>
                      <a:pt x="3800" y="735"/>
                      <a:pt x="5472" y="366"/>
                      <a:pt x="7146" y="366"/>
                    </a:cubicBezTo>
                    <a:close/>
                    <a:moveTo>
                      <a:pt x="7143" y="0"/>
                    </a:moveTo>
                    <a:cubicBezTo>
                      <a:pt x="5307" y="0"/>
                      <a:pt x="3474" y="405"/>
                      <a:pt x="2081" y="1215"/>
                    </a:cubicBezTo>
                    <a:cubicBezTo>
                      <a:pt x="692" y="2021"/>
                      <a:pt x="0" y="3079"/>
                      <a:pt x="2" y="4139"/>
                    </a:cubicBezTo>
                    <a:cubicBezTo>
                      <a:pt x="3" y="4176"/>
                      <a:pt x="5" y="4213"/>
                      <a:pt x="6" y="4248"/>
                    </a:cubicBezTo>
                    <a:lnTo>
                      <a:pt x="6" y="4250"/>
                    </a:lnTo>
                    <a:cubicBezTo>
                      <a:pt x="8" y="4278"/>
                      <a:pt x="8" y="4307"/>
                      <a:pt x="11" y="4334"/>
                    </a:cubicBezTo>
                    <a:cubicBezTo>
                      <a:pt x="92" y="5336"/>
                      <a:pt x="794" y="6323"/>
                      <a:pt x="2115" y="7086"/>
                    </a:cubicBezTo>
                    <a:cubicBezTo>
                      <a:pt x="3517" y="7895"/>
                      <a:pt x="5355" y="8300"/>
                      <a:pt x="7191" y="8300"/>
                    </a:cubicBezTo>
                    <a:cubicBezTo>
                      <a:pt x="9026" y="8300"/>
                      <a:pt x="10859" y="7895"/>
                      <a:pt x="12252" y="7086"/>
                    </a:cubicBezTo>
                    <a:cubicBezTo>
                      <a:pt x="13533" y="6342"/>
                      <a:pt x="14221" y="5382"/>
                      <a:pt x="14318" y="4404"/>
                    </a:cubicBezTo>
                    <a:cubicBezTo>
                      <a:pt x="14319" y="4390"/>
                      <a:pt x="14322" y="4376"/>
                      <a:pt x="14322" y="4361"/>
                    </a:cubicBezTo>
                    <a:cubicBezTo>
                      <a:pt x="14326" y="4327"/>
                      <a:pt x="14326" y="4293"/>
                      <a:pt x="14327" y="4259"/>
                    </a:cubicBezTo>
                    <a:cubicBezTo>
                      <a:pt x="14370" y="3159"/>
                      <a:pt x="13669" y="2052"/>
                      <a:pt x="12220" y="1215"/>
                    </a:cubicBezTo>
                    <a:cubicBezTo>
                      <a:pt x="10817" y="405"/>
                      <a:pt x="8979" y="0"/>
                      <a:pt x="714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42"/>
              <p:cNvSpPr/>
              <p:nvPr/>
            </p:nvSpPr>
            <p:spPr>
              <a:xfrm>
                <a:off x="937921" y="2330313"/>
                <a:ext cx="19898" cy="178245"/>
              </a:xfrm>
              <a:custGeom>
                <a:rect b="b" l="l" r="r" t="t"/>
                <a:pathLst>
                  <a:path extrusionOk="0" h="2544" w="284">
                    <a:moveTo>
                      <a:pt x="284" y="2541"/>
                    </a:moveTo>
                    <a:lnTo>
                      <a:pt x="284" y="2541"/>
                    </a:lnTo>
                    <a:cubicBezTo>
                      <a:pt x="284" y="2541"/>
                      <a:pt x="284" y="2541"/>
                      <a:pt x="284" y="2541"/>
                    </a:cubicBezTo>
                    <a:close/>
                    <a:moveTo>
                      <a:pt x="138" y="0"/>
                    </a:moveTo>
                    <a:cubicBezTo>
                      <a:pt x="62" y="0"/>
                      <a:pt x="1" y="51"/>
                      <a:pt x="1" y="114"/>
                    </a:cubicBezTo>
                    <a:lnTo>
                      <a:pt x="8" y="2543"/>
                    </a:lnTo>
                    <a:cubicBezTo>
                      <a:pt x="8" y="2480"/>
                      <a:pt x="70" y="2431"/>
                      <a:pt x="145" y="2429"/>
                    </a:cubicBezTo>
                    <a:cubicBezTo>
                      <a:pt x="222" y="2429"/>
                      <a:pt x="283" y="2480"/>
                      <a:pt x="284" y="2541"/>
                    </a:cubicBezTo>
                    <a:lnTo>
                      <a:pt x="284" y="2541"/>
                    </a:lnTo>
                    <a:lnTo>
                      <a:pt x="276" y="113"/>
                    </a:lnTo>
                    <a:cubicBezTo>
                      <a:pt x="276" y="50"/>
                      <a:pt x="214" y="0"/>
                      <a:pt x="1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42"/>
              <p:cNvSpPr/>
              <p:nvPr/>
            </p:nvSpPr>
            <p:spPr>
              <a:xfrm>
                <a:off x="938482" y="2500572"/>
                <a:ext cx="19338" cy="15695"/>
              </a:xfrm>
              <a:custGeom>
                <a:rect b="b" l="l" r="r" t="t"/>
                <a:pathLst>
                  <a:path extrusionOk="0" h="224" w="276">
                    <a:moveTo>
                      <a:pt x="141" y="1"/>
                    </a:moveTo>
                    <a:cubicBezTo>
                      <a:pt x="140" y="1"/>
                      <a:pt x="138" y="1"/>
                      <a:pt x="137" y="1"/>
                    </a:cubicBezTo>
                    <a:cubicBezTo>
                      <a:pt x="62" y="1"/>
                      <a:pt x="0" y="50"/>
                      <a:pt x="0" y="113"/>
                    </a:cubicBezTo>
                    <a:cubicBezTo>
                      <a:pt x="0" y="174"/>
                      <a:pt x="60" y="224"/>
                      <a:pt x="134" y="224"/>
                    </a:cubicBezTo>
                    <a:cubicBezTo>
                      <a:pt x="135" y="224"/>
                      <a:pt x="136" y="224"/>
                      <a:pt x="137" y="224"/>
                    </a:cubicBezTo>
                    <a:cubicBezTo>
                      <a:pt x="214" y="224"/>
                      <a:pt x="276" y="173"/>
                      <a:pt x="276" y="111"/>
                    </a:cubicBezTo>
                    <a:cubicBezTo>
                      <a:pt x="276" y="51"/>
                      <a:pt x="216" y="1"/>
                      <a:pt x="141" y="1"/>
                    </a:cubicBezTo>
                    <a:close/>
                  </a:path>
                </a:pathLst>
              </a:custGeom>
              <a:solidFill>
                <a:srgbClr val="B8B8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42"/>
              <p:cNvSpPr/>
              <p:nvPr/>
            </p:nvSpPr>
            <p:spPr>
              <a:xfrm>
                <a:off x="889646" y="2556764"/>
                <a:ext cx="119040" cy="137327"/>
              </a:xfrm>
              <a:custGeom>
                <a:rect b="b" l="l" r="r" t="t"/>
                <a:pathLst>
                  <a:path extrusionOk="0" h="1960" w="1699">
                    <a:moveTo>
                      <a:pt x="1696" y="51"/>
                    </a:moveTo>
                    <a:cubicBezTo>
                      <a:pt x="1694" y="59"/>
                      <a:pt x="1691" y="66"/>
                      <a:pt x="1690" y="76"/>
                    </a:cubicBezTo>
                    <a:cubicBezTo>
                      <a:pt x="1688" y="82"/>
                      <a:pt x="1686" y="89"/>
                      <a:pt x="1683" y="97"/>
                    </a:cubicBezTo>
                    <a:cubicBezTo>
                      <a:pt x="1680" y="105"/>
                      <a:pt x="1677" y="112"/>
                      <a:pt x="1673" y="122"/>
                    </a:cubicBezTo>
                    <a:cubicBezTo>
                      <a:pt x="1670" y="129"/>
                      <a:pt x="1668" y="135"/>
                      <a:pt x="1665" y="143"/>
                    </a:cubicBezTo>
                    <a:cubicBezTo>
                      <a:pt x="1660" y="151"/>
                      <a:pt x="1654" y="160"/>
                      <a:pt x="1650" y="168"/>
                    </a:cubicBezTo>
                    <a:cubicBezTo>
                      <a:pt x="1645" y="174"/>
                      <a:pt x="1642" y="182"/>
                      <a:pt x="1637" y="188"/>
                    </a:cubicBezTo>
                    <a:cubicBezTo>
                      <a:pt x="1631" y="195"/>
                      <a:pt x="1623" y="205"/>
                      <a:pt x="1616" y="214"/>
                    </a:cubicBezTo>
                    <a:cubicBezTo>
                      <a:pt x="1611" y="220"/>
                      <a:pt x="1608" y="225"/>
                      <a:pt x="1603" y="231"/>
                    </a:cubicBezTo>
                    <a:cubicBezTo>
                      <a:pt x="1594" y="240"/>
                      <a:pt x="1585" y="248"/>
                      <a:pt x="1574" y="259"/>
                    </a:cubicBezTo>
                    <a:cubicBezTo>
                      <a:pt x="1570" y="263"/>
                      <a:pt x="1565" y="268"/>
                      <a:pt x="1560" y="272"/>
                    </a:cubicBezTo>
                    <a:cubicBezTo>
                      <a:pt x="1550" y="282"/>
                      <a:pt x="1537" y="291"/>
                      <a:pt x="1523" y="302"/>
                    </a:cubicBezTo>
                    <a:cubicBezTo>
                      <a:pt x="1519" y="305"/>
                      <a:pt x="1514" y="308"/>
                      <a:pt x="1510" y="311"/>
                    </a:cubicBezTo>
                    <a:cubicBezTo>
                      <a:pt x="1493" y="325"/>
                      <a:pt x="1474" y="337"/>
                      <a:pt x="1453" y="349"/>
                    </a:cubicBezTo>
                    <a:cubicBezTo>
                      <a:pt x="1123" y="540"/>
                      <a:pt x="588" y="540"/>
                      <a:pt x="256" y="349"/>
                    </a:cubicBezTo>
                    <a:cubicBezTo>
                      <a:pt x="236" y="337"/>
                      <a:pt x="216" y="325"/>
                      <a:pt x="199" y="311"/>
                    </a:cubicBezTo>
                    <a:cubicBezTo>
                      <a:pt x="191" y="306"/>
                      <a:pt x="185" y="302"/>
                      <a:pt x="179" y="297"/>
                    </a:cubicBezTo>
                    <a:cubicBezTo>
                      <a:pt x="168" y="288"/>
                      <a:pt x="157" y="280"/>
                      <a:pt x="147" y="271"/>
                    </a:cubicBezTo>
                    <a:cubicBezTo>
                      <a:pt x="141" y="266"/>
                      <a:pt x="136" y="260"/>
                      <a:pt x="130" y="255"/>
                    </a:cubicBezTo>
                    <a:cubicBezTo>
                      <a:pt x="121" y="246"/>
                      <a:pt x="111" y="239"/>
                      <a:pt x="104" y="229"/>
                    </a:cubicBezTo>
                    <a:cubicBezTo>
                      <a:pt x="99" y="223"/>
                      <a:pt x="94" y="217"/>
                      <a:pt x="90" y="211"/>
                    </a:cubicBezTo>
                    <a:cubicBezTo>
                      <a:pt x="84" y="203"/>
                      <a:pt x="74" y="194"/>
                      <a:pt x="70" y="186"/>
                    </a:cubicBezTo>
                    <a:cubicBezTo>
                      <a:pt x="65" y="180"/>
                      <a:pt x="61" y="172"/>
                      <a:pt x="57" y="166"/>
                    </a:cubicBezTo>
                    <a:cubicBezTo>
                      <a:pt x="53" y="157"/>
                      <a:pt x="47" y="149"/>
                      <a:pt x="42" y="142"/>
                    </a:cubicBezTo>
                    <a:cubicBezTo>
                      <a:pt x="39" y="134"/>
                      <a:pt x="36" y="128"/>
                      <a:pt x="33" y="122"/>
                    </a:cubicBezTo>
                    <a:cubicBezTo>
                      <a:pt x="30" y="112"/>
                      <a:pt x="25" y="105"/>
                      <a:pt x="22" y="96"/>
                    </a:cubicBezTo>
                    <a:cubicBezTo>
                      <a:pt x="21" y="88"/>
                      <a:pt x="19" y="82"/>
                      <a:pt x="17" y="74"/>
                    </a:cubicBezTo>
                    <a:cubicBezTo>
                      <a:pt x="14" y="66"/>
                      <a:pt x="13" y="57"/>
                      <a:pt x="11" y="48"/>
                    </a:cubicBezTo>
                    <a:cubicBezTo>
                      <a:pt x="10" y="42"/>
                      <a:pt x="8" y="34"/>
                      <a:pt x="8" y="26"/>
                    </a:cubicBezTo>
                    <a:cubicBezTo>
                      <a:pt x="8" y="19"/>
                      <a:pt x="7" y="9"/>
                      <a:pt x="7" y="2"/>
                    </a:cubicBezTo>
                    <a:lnTo>
                      <a:pt x="7" y="0"/>
                    </a:lnTo>
                    <a:lnTo>
                      <a:pt x="1" y="1420"/>
                    </a:lnTo>
                    <a:cubicBezTo>
                      <a:pt x="1" y="1546"/>
                      <a:pt x="84" y="1672"/>
                      <a:pt x="250" y="1769"/>
                    </a:cubicBezTo>
                    <a:cubicBezTo>
                      <a:pt x="582" y="1960"/>
                      <a:pt x="1117" y="1960"/>
                      <a:pt x="1446" y="1769"/>
                    </a:cubicBezTo>
                    <a:cubicBezTo>
                      <a:pt x="1611" y="1674"/>
                      <a:pt x="1693" y="1548"/>
                      <a:pt x="1694" y="1423"/>
                    </a:cubicBezTo>
                    <a:lnTo>
                      <a:pt x="1699" y="3"/>
                    </a:lnTo>
                    <a:cubicBezTo>
                      <a:pt x="1699" y="12"/>
                      <a:pt x="1697" y="20"/>
                      <a:pt x="1697" y="28"/>
                    </a:cubicBezTo>
                    <a:cubicBezTo>
                      <a:pt x="1697" y="36"/>
                      <a:pt x="1697" y="43"/>
                      <a:pt x="1696" y="49"/>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42"/>
              <p:cNvSpPr/>
              <p:nvPr/>
            </p:nvSpPr>
            <p:spPr>
              <a:xfrm>
                <a:off x="894411" y="2526916"/>
                <a:ext cx="110493" cy="60046"/>
              </a:xfrm>
              <a:custGeom>
                <a:rect b="b" l="l" r="r" t="t"/>
                <a:pathLst>
                  <a:path extrusionOk="0" h="857" w="1577">
                    <a:moveTo>
                      <a:pt x="782" y="0"/>
                    </a:moveTo>
                    <a:cubicBezTo>
                      <a:pt x="566" y="0"/>
                      <a:pt x="366" y="48"/>
                      <a:pt x="216" y="135"/>
                    </a:cubicBezTo>
                    <a:cubicBezTo>
                      <a:pt x="77" y="217"/>
                      <a:pt x="0" y="318"/>
                      <a:pt x="0" y="428"/>
                    </a:cubicBezTo>
                    <a:cubicBezTo>
                      <a:pt x="0" y="432"/>
                      <a:pt x="2" y="435"/>
                      <a:pt x="2" y="440"/>
                    </a:cubicBezTo>
                    <a:lnTo>
                      <a:pt x="3" y="448"/>
                    </a:lnTo>
                    <a:lnTo>
                      <a:pt x="3" y="457"/>
                    </a:lnTo>
                    <a:cubicBezTo>
                      <a:pt x="3" y="458"/>
                      <a:pt x="3" y="462"/>
                      <a:pt x="3" y="465"/>
                    </a:cubicBezTo>
                    <a:cubicBezTo>
                      <a:pt x="5" y="468"/>
                      <a:pt x="6" y="472"/>
                      <a:pt x="6" y="477"/>
                    </a:cubicBezTo>
                    <a:lnTo>
                      <a:pt x="9" y="485"/>
                    </a:lnTo>
                    <a:lnTo>
                      <a:pt x="11" y="494"/>
                    </a:lnTo>
                    <a:cubicBezTo>
                      <a:pt x="13" y="497"/>
                      <a:pt x="13" y="498"/>
                      <a:pt x="13" y="502"/>
                    </a:cubicBezTo>
                    <a:cubicBezTo>
                      <a:pt x="16" y="506"/>
                      <a:pt x="17" y="511"/>
                      <a:pt x="19" y="514"/>
                    </a:cubicBezTo>
                    <a:lnTo>
                      <a:pt x="22" y="523"/>
                    </a:lnTo>
                    <a:lnTo>
                      <a:pt x="26" y="531"/>
                    </a:lnTo>
                    <a:cubicBezTo>
                      <a:pt x="26" y="534"/>
                      <a:pt x="28" y="537"/>
                      <a:pt x="29" y="538"/>
                    </a:cubicBezTo>
                    <a:cubicBezTo>
                      <a:pt x="31" y="543"/>
                      <a:pt x="34" y="548"/>
                      <a:pt x="37" y="552"/>
                    </a:cubicBezTo>
                    <a:lnTo>
                      <a:pt x="42" y="560"/>
                    </a:lnTo>
                    <a:lnTo>
                      <a:pt x="46" y="569"/>
                    </a:lnTo>
                    <a:cubicBezTo>
                      <a:pt x="49" y="572"/>
                      <a:pt x="49" y="574"/>
                      <a:pt x="53" y="577"/>
                    </a:cubicBezTo>
                    <a:cubicBezTo>
                      <a:pt x="56" y="581"/>
                      <a:pt x="60" y="586"/>
                      <a:pt x="63" y="591"/>
                    </a:cubicBezTo>
                    <a:lnTo>
                      <a:pt x="69" y="598"/>
                    </a:lnTo>
                    <a:lnTo>
                      <a:pt x="76" y="606"/>
                    </a:lnTo>
                    <a:cubicBezTo>
                      <a:pt x="79" y="609"/>
                      <a:pt x="80" y="612"/>
                      <a:pt x="82" y="614"/>
                    </a:cubicBezTo>
                    <a:cubicBezTo>
                      <a:pt x="88" y="620"/>
                      <a:pt x="93" y="625"/>
                      <a:pt x="99" y="631"/>
                    </a:cubicBezTo>
                    <a:lnTo>
                      <a:pt x="105" y="637"/>
                    </a:lnTo>
                    <a:lnTo>
                      <a:pt x="113" y="645"/>
                    </a:lnTo>
                    <a:cubicBezTo>
                      <a:pt x="116" y="646"/>
                      <a:pt x="117" y="649"/>
                      <a:pt x="120" y="651"/>
                    </a:cubicBezTo>
                    <a:cubicBezTo>
                      <a:pt x="126" y="657"/>
                      <a:pt x="136" y="661"/>
                      <a:pt x="142" y="669"/>
                    </a:cubicBezTo>
                    <a:lnTo>
                      <a:pt x="148" y="674"/>
                    </a:lnTo>
                    <a:lnTo>
                      <a:pt x="157" y="681"/>
                    </a:lnTo>
                    <a:cubicBezTo>
                      <a:pt x="160" y="683"/>
                      <a:pt x="163" y="685"/>
                      <a:pt x="165" y="688"/>
                    </a:cubicBezTo>
                    <a:cubicBezTo>
                      <a:pt x="182" y="700"/>
                      <a:pt x="200" y="711"/>
                      <a:pt x="220" y="721"/>
                    </a:cubicBezTo>
                    <a:cubicBezTo>
                      <a:pt x="371" y="809"/>
                      <a:pt x="571" y="857"/>
                      <a:pt x="788" y="857"/>
                    </a:cubicBezTo>
                    <a:cubicBezTo>
                      <a:pt x="1003" y="857"/>
                      <a:pt x="1203" y="809"/>
                      <a:pt x="1354" y="721"/>
                    </a:cubicBezTo>
                    <a:cubicBezTo>
                      <a:pt x="1372" y="711"/>
                      <a:pt x="1389" y="700"/>
                      <a:pt x="1406" y="688"/>
                    </a:cubicBezTo>
                    <a:lnTo>
                      <a:pt x="1418" y="678"/>
                    </a:lnTo>
                    <a:cubicBezTo>
                      <a:pt x="1431" y="669"/>
                      <a:pt x="1442" y="661"/>
                      <a:pt x="1452" y="652"/>
                    </a:cubicBezTo>
                    <a:lnTo>
                      <a:pt x="1457" y="646"/>
                    </a:lnTo>
                    <a:lnTo>
                      <a:pt x="1465" y="640"/>
                    </a:lnTo>
                    <a:lnTo>
                      <a:pt x="1469" y="635"/>
                    </a:lnTo>
                    <a:cubicBezTo>
                      <a:pt x="1477" y="629"/>
                      <a:pt x="1483" y="621"/>
                      <a:pt x="1489" y="615"/>
                    </a:cubicBezTo>
                    <a:lnTo>
                      <a:pt x="1494" y="609"/>
                    </a:lnTo>
                    <a:lnTo>
                      <a:pt x="1500" y="601"/>
                    </a:lnTo>
                    <a:lnTo>
                      <a:pt x="1505" y="595"/>
                    </a:lnTo>
                    <a:cubicBezTo>
                      <a:pt x="1509" y="589"/>
                      <a:pt x="1515" y="585"/>
                      <a:pt x="1518" y="578"/>
                    </a:cubicBezTo>
                    <a:cubicBezTo>
                      <a:pt x="1520" y="575"/>
                      <a:pt x="1523" y="572"/>
                      <a:pt x="1523" y="571"/>
                    </a:cubicBezTo>
                    <a:lnTo>
                      <a:pt x="1529" y="561"/>
                    </a:lnTo>
                    <a:lnTo>
                      <a:pt x="1534" y="554"/>
                    </a:lnTo>
                    <a:cubicBezTo>
                      <a:pt x="1537" y="549"/>
                      <a:pt x="1540" y="546"/>
                      <a:pt x="1542" y="540"/>
                    </a:cubicBezTo>
                    <a:cubicBezTo>
                      <a:pt x="1543" y="537"/>
                      <a:pt x="1545" y="535"/>
                      <a:pt x="1545" y="532"/>
                    </a:cubicBezTo>
                    <a:lnTo>
                      <a:pt x="1549" y="525"/>
                    </a:lnTo>
                    <a:lnTo>
                      <a:pt x="1552" y="515"/>
                    </a:lnTo>
                    <a:cubicBezTo>
                      <a:pt x="1554" y="511"/>
                      <a:pt x="1555" y="508"/>
                      <a:pt x="1557" y="503"/>
                    </a:cubicBezTo>
                    <a:cubicBezTo>
                      <a:pt x="1558" y="502"/>
                      <a:pt x="1558" y="498"/>
                      <a:pt x="1558" y="495"/>
                    </a:cubicBezTo>
                    <a:lnTo>
                      <a:pt x="1562" y="486"/>
                    </a:lnTo>
                    <a:lnTo>
                      <a:pt x="1565" y="478"/>
                    </a:lnTo>
                    <a:cubicBezTo>
                      <a:pt x="1565" y="474"/>
                      <a:pt x="1566" y="471"/>
                      <a:pt x="1568" y="466"/>
                    </a:cubicBezTo>
                    <a:cubicBezTo>
                      <a:pt x="1568" y="463"/>
                      <a:pt x="1568" y="462"/>
                      <a:pt x="1568" y="458"/>
                    </a:cubicBezTo>
                    <a:lnTo>
                      <a:pt x="1568" y="449"/>
                    </a:lnTo>
                    <a:cubicBezTo>
                      <a:pt x="1577" y="335"/>
                      <a:pt x="1498" y="222"/>
                      <a:pt x="1351" y="135"/>
                    </a:cubicBezTo>
                    <a:cubicBezTo>
                      <a:pt x="1198" y="48"/>
                      <a:pt x="997" y="0"/>
                      <a:pt x="7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42"/>
              <p:cNvSpPr/>
              <p:nvPr/>
            </p:nvSpPr>
            <p:spPr>
              <a:xfrm>
                <a:off x="890067" y="2522572"/>
                <a:ext cx="119251" cy="68734"/>
              </a:xfrm>
              <a:custGeom>
                <a:rect b="b" l="l" r="r" t="t"/>
                <a:pathLst>
                  <a:path extrusionOk="0" h="981" w="1702">
                    <a:moveTo>
                      <a:pt x="844" y="62"/>
                    </a:moveTo>
                    <a:cubicBezTo>
                      <a:pt x="1059" y="62"/>
                      <a:pt x="1260" y="110"/>
                      <a:pt x="1411" y="197"/>
                    </a:cubicBezTo>
                    <a:cubicBezTo>
                      <a:pt x="1559" y="282"/>
                      <a:pt x="1637" y="397"/>
                      <a:pt x="1628" y="511"/>
                    </a:cubicBezTo>
                    <a:lnTo>
                      <a:pt x="1628" y="520"/>
                    </a:lnTo>
                    <a:cubicBezTo>
                      <a:pt x="1628" y="524"/>
                      <a:pt x="1628" y="525"/>
                      <a:pt x="1628" y="528"/>
                    </a:cubicBezTo>
                    <a:cubicBezTo>
                      <a:pt x="1628" y="533"/>
                      <a:pt x="1625" y="536"/>
                      <a:pt x="1625" y="540"/>
                    </a:cubicBezTo>
                    <a:lnTo>
                      <a:pt x="1624" y="548"/>
                    </a:lnTo>
                    <a:lnTo>
                      <a:pt x="1620" y="557"/>
                    </a:lnTo>
                    <a:cubicBezTo>
                      <a:pt x="1620" y="560"/>
                      <a:pt x="1620" y="564"/>
                      <a:pt x="1619" y="565"/>
                    </a:cubicBezTo>
                    <a:cubicBezTo>
                      <a:pt x="1617" y="570"/>
                      <a:pt x="1616" y="573"/>
                      <a:pt x="1614" y="577"/>
                    </a:cubicBezTo>
                    <a:lnTo>
                      <a:pt x="1610" y="585"/>
                    </a:lnTo>
                    <a:lnTo>
                      <a:pt x="1607" y="594"/>
                    </a:lnTo>
                    <a:cubicBezTo>
                      <a:pt x="1605" y="597"/>
                      <a:pt x="1605" y="599"/>
                      <a:pt x="1604" y="602"/>
                    </a:cubicBezTo>
                    <a:cubicBezTo>
                      <a:pt x="1602" y="608"/>
                      <a:pt x="1597" y="611"/>
                      <a:pt x="1594" y="616"/>
                    </a:cubicBezTo>
                    <a:lnTo>
                      <a:pt x="1590" y="623"/>
                    </a:lnTo>
                    <a:lnTo>
                      <a:pt x="1585" y="633"/>
                    </a:lnTo>
                    <a:cubicBezTo>
                      <a:pt x="1584" y="634"/>
                      <a:pt x="1582" y="637"/>
                      <a:pt x="1580" y="639"/>
                    </a:cubicBezTo>
                    <a:cubicBezTo>
                      <a:pt x="1577" y="645"/>
                      <a:pt x="1571" y="651"/>
                      <a:pt x="1567" y="657"/>
                    </a:cubicBezTo>
                    <a:lnTo>
                      <a:pt x="1562" y="663"/>
                    </a:lnTo>
                    <a:lnTo>
                      <a:pt x="1556" y="671"/>
                    </a:lnTo>
                    <a:lnTo>
                      <a:pt x="1551" y="677"/>
                    </a:lnTo>
                    <a:cubicBezTo>
                      <a:pt x="1545" y="683"/>
                      <a:pt x="1539" y="690"/>
                      <a:pt x="1531" y="696"/>
                    </a:cubicBezTo>
                    <a:lnTo>
                      <a:pt x="1527" y="700"/>
                    </a:lnTo>
                    <a:lnTo>
                      <a:pt x="1517" y="708"/>
                    </a:lnTo>
                    <a:lnTo>
                      <a:pt x="1513" y="714"/>
                    </a:lnTo>
                    <a:cubicBezTo>
                      <a:pt x="1504" y="723"/>
                      <a:pt x="1491" y="731"/>
                      <a:pt x="1480" y="740"/>
                    </a:cubicBezTo>
                    <a:lnTo>
                      <a:pt x="1468" y="750"/>
                    </a:lnTo>
                    <a:cubicBezTo>
                      <a:pt x="1451" y="762"/>
                      <a:pt x="1433" y="773"/>
                      <a:pt x="1414" y="783"/>
                    </a:cubicBezTo>
                    <a:cubicBezTo>
                      <a:pt x="1265" y="871"/>
                      <a:pt x="1064" y="919"/>
                      <a:pt x="848" y="919"/>
                    </a:cubicBezTo>
                    <a:cubicBezTo>
                      <a:pt x="633" y="919"/>
                      <a:pt x="433" y="871"/>
                      <a:pt x="281" y="783"/>
                    </a:cubicBezTo>
                    <a:cubicBezTo>
                      <a:pt x="261" y="773"/>
                      <a:pt x="244" y="760"/>
                      <a:pt x="227" y="750"/>
                    </a:cubicBezTo>
                    <a:cubicBezTo>
                      <a:pt x="224" y="747"/>
                      <a:pt x="221" y="745"/>
                      <a:pt x="219" y="742"/>
                    </a:cubicBezTo>
                    <a:lnTo>
                      <a:pt x="210" y="736"/>
                    </a:lnTo>
                    <a:lnTo>
                      <a:pt x="204" y="730"/>
                    </a:lnTo>
                    <a:cubicBezTo>
                      <a:pt x="196" y="723"/>
                      <a:pt x="188" y="719"/>
                      <a:pt x="181" y="713"/>
                    </a:cubicBezTo>
                    <a:cubicBezTo>
                      <a:pt x="179" y="711"/>
                      <a:pt x="176" y="708"/>
                      <a:pt x="175" y="705"/>
                    </a:cubicBezTo>
                    <a:lnTo>
                      <a:pt x="167" y="697"/>
                    </a:lnTo>
                    <a:lnTo>
                      <a:pt x="159" y="691"/>
                    </a:lnTo>
                    <a:cubicBezTo>
                      <a:pt x="155" y="687"/>
                      <a:pt x="148" y="682"/>
                      <a:pt x="144" y="676"/>
                    </a:cubicBezTo>
                    <a:cubicBezTo>
                      <a:pt x="141" y="674"/>
                      <a:pt x="139" y="671"/>
                      <a:pt x="138" y="668"/>
                    </a:cubicBezTo>
                    <a:lnTo>
                      <a:pt x="130" y="660"/>
                    </a:lnTo>
                    <a:lnTo>
                      <a:pt x="124" y="653"/>
                    </a:lnTo>
                    <a:cubicBezTo>
                      <a:pt x="121" y="648"/>
                      <a:pt x="118" y="643"/>
                      <a:pt x="113" y="639"/>
                    </a:cubicBezTo>
                    <a:cubicBezTo>
                      <a:pt x="111" y="636"/>
                      <a:pt x="110" y="633"/>
                      <a:pt x="108" y="630"/>
                    </a:cubicBezTo>
                    <a:lnTo>
                      <a:pt x="104" y="622"/>
                    </a:lnTo>
                    <a:lnTo>
                      <a:pt x="99" y="614"/>
                    </a:lnTo>
                    <a:cubicBezTo>
                      <a:pt x="95" y="610"/>
                      <a:pt x="93" y="605"/>
                      <a:pt x="91" y="600"/>
                    </a:cubicBezTo>
                    <a:cubicBezTo>
                      <a:pt x="88" y="599"/>
                      <a:pt x="88" y="596"/>
                      <a:pt x="87" y="593"/>
                    </a:cubicBezTo>
                    <a:lnTo>
                      <a:pt x="84" y="585"/>
                    </a:lnTo>
                    <a:lnTo>
                      <a:pt x="81" y="576"/>
                    </a:lnTo>
                    <a:cubicBezTo>
                      <a:pt x="78" y="573"/>
                      <a:pt x="76" y="568"/>
                      <a:pt x="75" y="564"/>
                    </a:cubicBezTo>
                    <a:cubicBezTo>
                      <a:pt x="75" y="560"/>
                      <a:pt x="73" y="557"/>
                      <a:pt x="73" y="556"/>
                    </a:cubicBezTo>
                    <a:lnTo>
                      <a:pt x="70" y="547"/>
                    </a:lnTo>
                    <a:lnTo>
                      <a:pt x="68" y="539"/>
                    </a:lnTo>
                    <a:cubicBezTo>
                      <a:pt x="67" y="534"/>
                      <a:pt x="65" y="530"/>
                      <a:pt x="65" y="525"/>
                    </a:cubicBezTo>
                    <a:cubicBezTo>
                      <a:pt x="65" y="524"/>
                      <a:pt x="65" y="520"/>
                      <a:pt x="65" y="519"/>
                    </a:cubicBezTo>
                    <a:lnTo>
                      <a:pt x="64" y="510"/>
                    </a:lnTo>
                    <a:lnTo>
                      <a:pt x="62" y="500"/>
                    </a:lnTo>
                    <a:cubicBezTo>
                      <a:pt x="62" y="497"/>
                      <a:pt x="62" y="494"/>
                      <a:pt x="62" y="490"/>
                    </a:cubicBezTo>
                    <a:cubicBezTo>
                      <a:pt x="62" y="380"/>
                      <a:pt x="138" y="277"/>
                      <a:pt x="278" y="197"/>
                    </a:cubicBezTo>
                    <a:cubicBezTo>
                      <a:pt x="427" y="110"/>
                      <a:pt x="628" y="62"/>
                      <a:pt x="844" y="62"/>
                    </a:cubicBezTo>
                    <a:close/>
                    <a:moveTo>
                      <a:pt x="845" y="1"/>
                    </a:moveTo>
                    <a:cubicBezTo>
                      <a:pt x="627" y="1"/>
                      <a:pt x="411" y="48"/>
                      <a:pt x="247" y="144"/>
                    </a:cubicBezTo>
                    <a:cubicBezTo>
                      <a:pt x="84" y="239"/>
                      <a:pt x="1" y="364"/>
                      <a:pt x="1" y="490"/>
                    </a:cubicBezTo>
                    <a:cubicBezTo>
                      <a:pt x="1" y="497"/>
                      <a:pt x="2" y="507"/>
                      <a:pt x="2" y="514"/>
                    </a:cubicBezTo>
                    <a:cubicBezTo>
                      <a:pt x="2" y="522"/>
                      <a:pt x="4" y="530"/>
                      <a:pt x="5" y="536"/>
                    </a:cubicBezTo>
                    <a:cubicBezTo>
                      <a:pt x="7" y="545"/>
                      <a:pt x="8" y="554"/>
                      <a:pt x="11" y="562"/>
                    </a:cubicBezTo>
                    <a:cubicBezTo>
                      <a:pt x="13" y="570"/>
                      <a:pt x="15" y="576"/>
                      <a:pt x="16" y="584"/>
                    </a:cubicBezTo>
                    <a:cubicBezTo>
                      <a:pt x="19" y="593"/>
                      <a:pt x="24" y="600"/>
                      <a:pt x="27" y="610"/>
                    </a:cubicBezTo>
                    <a:cubicBezTo>
                      <a:pt x="30" y="616"/>
                      <a:pt x="33" y="622"/>
                      <a:pt x="36" y="630"/>
                    </a:cubicBezTo>
                    <a:cubicBezTo>
                      <a:pt x="41" y="639"/>
                      <a:pt x="45" y="645"/>
                      <a:pt x="51" y="654"/>
                    </a:cubicBezTo>
                    <a:cubicBezTo>
                      <a:pt x="55" y="660"/>
                      <a:pt x="59" y="668"/>
                      <a:pt x="64" y="674"/>
                    </a:cubicBezTo>
                    <a:cubicBezTo>
                      <a:pt x="68" y="683"/>
                      <a:pt x="76" y="691"/>
                      <a:pt x="84" y="699"/>
                    </a:cubicBezTo>
                    <a:cubicBezTo>
                      <a:pt x="88" y="705"/>
                      <a:pt x="93" y="713"/>
                      <a:pt x="98" y="719"/>
                    </a:cubicBezTo>
                    <a:cubicBezTo>
                      <a:pt x="105" y="727"/>
                      <a:pt x="115" y="736"/>
                      <a:pt x="124" y="743"/>
                    </a:cubicBezTo>
                    <a:cubicBezTo>
                      <a:pt x="130" y="750"/>
                      <a:pt x="135" y="754"/>
                      <a:pt x="141" y="760"/>
                    </a:cubicBezTo>
                    <a:cubicBezTo>
                      <a:pt x="151" y="768"/>
                      <a:pt x="162" y="776"/>
                      <a:pt x="173" y="785"/>
                    </a:cubicBezTo>
                    <a:cubicBezTo>
                      <a:pt x="179" y="790"/>
                      <a:pt x="185" y="794"/>
                      <a:pt x="193" y="799"/>
                    </a:cubicBezTo>
                    <a:cubicBezTo>
                      <a:pt x="210" y="813"/>
                      <a:pt x="230" y="825"/>
                      <a:pt x="250" y="837"/>
                    </a:cubicBezTo>
                    <a:cubicBezTo>
                      <a:pt x="416" y="933"/>
                      <a:pt x="633" y="980"/>
                      <a:pt x="848" y="980"/>
                    </a:cubicBezTo>
                    <a:cubicBezTo>
                      <a:pt x="1064" y="980"/>
                      <a:pt x="1282" y="933"/>
                      <a:pt x="1447" y="837"/>
                    </a:cubicBezTo>
                    <a:cubicBezTo>
                      <a:pt x="1467" y="825"/>
                      <a:pt x="1487" y="813"/>
                      <a:pt x="1504" y="799"/>
                    </a:cubicBezTo>
                    <a:cubicBezTo>
                      <a:pt x="1508" y="796"/>
                      <a:pt x="1513" y="793"/>
                      <a:pt x="1517" y="790"/>
                    </a:cubicBezTo>
                    <a:cubicBezTo>
                      <a:pt x="1530" y="780"/>
                      <a:pt x="1544" y="770"/>
                      <a:pt x="1554" y="760"/>
                    </a:cubicBezTo>
                    <a:cubicBezTo>
                      <a:pt x="1559" y="756"/>
                      <a:pt x="1564" y="751"/>
                      <a:pt x="1568" y="747"/>
                    </a:cubicBezTo>
                    <a:cubicBezTo>
                      <a:pt x="1579" y="737"/>
                      <a:pt x="1588" y="728"/>
                      <a:pt x="1597" y="719"/>
                    </a:cubicBezTo>
                    <a:cubicBezTo>
                      <a:pt x="1602" y="713"/>
                      <a:pt x="1605" y="708"/>
                      <a:pt x="1610" y="703"/>
                    </a:cubicBezTo>
                    <a:cubicBezTo>
                      <a:pt x="1617" y="694"/>
                      <a:pt x="1625" y="683"/>
                      <a:pt x="1631" y="676"/>
                    </a:cubicBezTo>
                    <a:cubicBezTo>
                      <a:pt x="1636" y="670"/>
                      <a:pt x="1639" y="662"/>
                      <a:pt x="1644" y="656"/>
                    </a:cubicBezTo>
                    <a:cubicBezTo>
                      <a:pt x="1648" y="648"/>
                      <a:pt x="1654" y="639"/>
                      <a:pt x="1659" y="631"/>
                    </a:cubicBezTo>
                    <a:cubicBezTo>
                      <a:pt x="1662" y="623"/>
                      <a:pt x="1664" y="617"/>
                      <a:pt x="1667" y="610"/>
                    </a:cubicBezTo>
                    <a:cubicBezTo>
                      <a:pt x="1671" y="602"/>
                      <a:pt x="1674" y="594"/>
                      <a:pt x="1677" y="585"/>
                    </a:cubicBezTo>
                    <a:cubicBezTo>
                      <a:pt x="1679" y="577"/>
                      <a:pt x="1680" y="571"/>
                      <a:pt x="1684" y="564"/>
                    </a:cubicBezTo>
                    <a:cubicBezTo>
                      <a:pt x="1685" y="556"/>
                      <a:pt x="1688" y="547"/>
                      <a:pt x="1690" y="539"/>
                    </a:cubicBezTo>
                    <a:cubicBezTo>
                      <a:pt x="1690" y="531"/>
                      <a:pt x="1690" y="524"/>
                      <a:pt x="1691" y="517"/>
                    </a:cubicBezTo>
                    <a:cubicBezTo>
                      <a:pt x="1702" y="384"/>
                      <a:pt x="1620" y="247"/>
                      <a:pt x="1444" y="144"/>
                    </a:cubicBezTo>
                    <a:cubicBezTo>
                      <a:pt x="1277" y="48"/>
                      <a:pt x="1062" y="1"/>
                      <a:pt x="84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42"/>
              <p:cNvSpPr/>
              <p:nvPr/>
            </p:nvSpPr>
            <p:spPr>
              <a:xfrm>
                <a:off x="640914" y="2328071"/>
                <a:ext cx="105027" cy="80365"/>
              </a:xfrm>
              <a:custGeom>
                <a:rect b="b" l="l" r="r" t="t"/>
                <a:pathLst>
                  <a:path extrusionOk="0" h="1147" w="1499">
                    <a:moveTo>
                      <a:pt x="0" y="0"/>
                    </a:moveTo>
                    <a:lnTo>
                      <a:pt x="0" y="100"/>
                    </a:lnTo>
                    <a:lnTo>
                      <a:pt x="1499" y="1146"/>
                    </a:lnTo>
                    <a:lnTo>
                      <a:pt x="1499" y="1045"/>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42"/>
              <p:cNvSpPr/>
              <p:nvPr/>
            </p:nvSpPr>
            <p:spPr>
              <a:xfrm>
                <a:off x="745872" y="2401219"/>
                <a:ext cx="180698" cy="101174"/>
              </a:xfrm>
              <a:custGeom>
                <a:rect b="b" l="l" r="r" t="t"/>
                <a:pathLst>
                  <a:path extrusionOk="0" h="1444" w="2579">
                    <a:moveTo>
                      <a:pt x="1" y="1"/>
                    </a:moveTo>
                    <a:lnTo>
                      <a:pt x="1" y="102"/>
                    </a:lnTo>
                    <a:cubicBezTo>
                      <a:pt x="742" y="620"/>
                      <a:pt x="1611" y="1071"/>
                      <a:pt x="2579" y="1443"/>
                    </a:cubicBezTo>
                    <a:lnTo>
                      <a:pt x="2577" y="1342"/>
                    </a:lnTo>
                    <a:cubicBezTo>
                      <a:pt x="1611" y="971"/>
                      <a:pt x="742" y="519"/>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42"/>
              <p:cNvSpPr/>
              <p:nvPr/>
            </p:nvSpPr>
            <p:spPr>
              <a:xfrm>
                <a:off x="640914" y="2323587"/>
                <a:ext cx="299668" cy="174182"/>
              </a:xfrm>
              <a:custGeom>
                <a:rect b="b" l="l" r="r" t="t"/>
                <a:pathLst>
                  <a:path extrusionOk="0" h="2486" w="4277">
                    <a:moveTo>
                      <a:pt x="4075" y="2450"/>
                    </a:moveTo>
                    <a:cubicBezTo>
                      <a:pt x="3109" y="2079"/>
                      <a:pt x="2240" y="1627"/>
                      <a:pt x="1499" y="1109"/>
                    </a:cubicBezTo>
                    <a:lnTo>
                      <a:pt x="0" y="64"/>
                    </a:lnTo>
                    <a:lnTo>
                      <a:pt x="111" y="1"/>
                    </a:lnTo>
                    <a:lnTo>
                      <a:pt x="1909" y="872"/>
                    </a:lnTo>
                    <a:cubicBezTo>
                      <a:pt x="2803" y="1302"/>
                      <a:pt x="3577" y="1807"/>
                      <a:pt x="4217" y="2368"/>
                    </a:cubicBezTo>
                    <a:lnTo>
                      <a:pt x="4277" y="2422"/>
                    </a:lnTo>
                    <a:lnTo>
                      <a:pt x="4167" y="2485"/>
                    </a:lnTo>
                    <a:close/>
                  </a:path>
                </a:pathLst>
              </a:custGeom>
              <a:gradFill>
                <a:gsLst>
                  <a:gs pos="0">
                    <a:schemeClr val="dk2"/>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42"/>
              <p:cNvSpPr/>
              <p:nvPr/>
            </p:nvSpPr>
            <p:spPr>
              <a:xfrm>
                <a:off x="921246" y="2482285"/>
                <a:ext cx="54581" cy="123104"/>
              </a:xfrm>
              <a:custGeom>
                <a:rect b="b" l="l" r="r" t="t"/>
                <a:pathLst>
                  <a:path extrusionOk="0" h="1757" w="779">
                    <a:moveTo>
                      <a:pt x="2" y="23"/>
                    </a:moveTo>
                    <a:cubicBezTo>
                      <a:pt x="2" y="26"/>
                      <a:pt x="3" y="31"/>
                      <a:pt x="5" y="34"/>
                    </a:cubicBezTo>
                    <a:cubicBezTo>
                      <a:pt x="5" y="39"/>
                      <a:pt x="6" y="42"/>
                      <a:pt x="6" y="45"/>
                    </a:cubicBezTo>
                    <a:cubicBezTo>
                      <a:pt x="8" y="49"/>
                      <a:pt x="11" y="53"/>
                      <a:pt x="11" y="56"/>
                    </a:cubicBezTo>
                    <a:cubicBezTo>
                      <a:pt x="13" y="59"/>
                      <a:pt x="14" y="63"/>
                      <a:pt x="16" y="65"/>
                    </a:cubicBezTo>
                    <a:cubicBezTo>
                      <a:pt x="17" y="69"/>
                      <a:pt x="20" y="73"/>
                      <a:pt x="22" y="77"/>
                    </a:cubicBezTo>
                    <a:cubicBezTo>
                      <a:pt x="25" y="80"/>
                      <a:pt x="26" y="83"/>
                      <a:pt x="28" y="86"/>
                    </a:cubicBezTo>
                    <a:cubicBezTo>
                      <a:pt x="31" y="89"/>
                      <a:pt x="34" y="94"/>
                      <a:pt x="39" y="99"/>
                    </a:cubicBezTo>
                    <a:cubicBezTo>
                      <a:pt x="40" y="102"/>
                      <a:pt x="42" y="103"/>
                      <a:pt x="45" y="106"/>
                    </a:cubicBezTo>
                    <a:cubicBezTo>
                      <a:pt x="48" y="109"/>
                      <a:pt x="53" y="114"/>
                      <a:pt x="57" y="119"/>
                    </a:cubicBezTo>
                    <a:cubicBezTo>
                      <a:pt x="59" y="120"/>
                      <a:pt x="62" y="123"/>
                      <a:pt x="63" y="125"/>
                    </a:cubicBezTo>
                    <a:cubicBezTo>
                      <a:pt x="68" y="129"/>
                      <a:pt x="74" y="134"/>
                      <a:pt x="80" y="139"/>
                    </a:cubicBezTo>
                    <a:cubicBezTo>
                      <a:pt x="83" y="140"/>
                      <a:pt x="85" y="142"/>
                      <a:pt x="86" y="143"/>
                    </a:cubicBezTo>
                    <a:cubicBezTo>
                      <a:pt x="96" y="149"/>
                      <a:pt x="103" y="154"/>
                      <a:pt x="113" y="160"/>
                    </a:cubicBezTo>
                    <a:cubicBezTo>
                      <a:pt x="263" y="248"/>
                      <a:pt x="509" y="248"/>
                      <a:pt x="662" y="160"/>
                    </a:cubicBezTo>
                    <a:cubicBezTo>
                      <a:pt x="671" y="154"/>
                      <a:pt x="680" y="149"/>
                      <a:pt x="688" y="143"/>
                    </a:cubicBezTo>
                    <a:cubicBezTo>
                      <a:pt x="691" y="140"/>
                      <a:pt x="694" y="139"/>
                      <a:pt x="697" y="136"/>
                    </a:cubicBezTo>
                    <a:cubicBezTo>
                      <a:pt x="702" y="133"/>
                      <a:pt x="706" y="129"/>
                      <a:pt x="711" y="125"/>
                    </a:cubicBezTo>
                    <a:cubicBezTo>
                      <a:pt x="714" y="122"/>
                      <a:pt x="717" y="120"/>
                      <a:pt x="719" y="117"/>
                    </a:cubicBezTo>
                    <a:cubicBezTo>
                      <a:pt x="723" y="114"/>
                      <a:pt x="728" y="109"/>
                      <a:pt x="731" y="106"/>
                    </a:cubicBezTo>
                    <a:cubicBezTo>
                      <a:pt x="734" y="103"/>
                      <a:pt x="736" y="100"/>
                      <a:pt x="737" y="97"/>
                    </a:cubicBezTo>
                    <a:cubicBezTo>
                      <a:pt x="742" y="94"/>
                      <a:pt x="745" y="89"/>
                      <a:pt x="746" y="85"/>
                    </a:cubicBezTo>
                    <a:cubicBezTo>
                      <a:pt x="749" y="83"/>
                      <a:pt x="751" y="79"/>
                      <a:pt x="752" y="77"/>
                    </a:cubicBezTo>
                    <a:cubicBezTo>
                      <a:pt x="754" y="73"/>
                      <a:pt x="757" y="69"/>
                      <a:pt x="759" y="65"/>
                    </a:cubicBezTo>
                    <a:cubicBezTo>
                      <a:pt x="762" y="62"/>
                      <a:pt x="762" y="59"/>
                      <a:pt x="763" y="56"/>
                    </a:cubicBezTo>
                    <a:cubicBezTo>
                      <a:pt x="765" y="53"/>
                      <a:pt x="768" y="48"/>
                      <a:pt x="768" y="43"/>
                    </a:cubicBezTo>
                    <a:cubicBezTo>
                      <a:pt x="769" y="42"/>
                      <a:pt x="769" y="37"/>
                      <a:pt x="771" y="34"/>
                    </a:cubicBezTo>
                    <a:cubicBezTo>
                      <a:pt x="772" y="31"/>
                      <a:pt x="772" y="26"/>
                      <a:pt x="774" y="22"/>
                    </a:cubicBezTo>
                    <a:cubicBezTo>
                      <a:pt x="774" y="19"/>
                      <a:pt x="774" y="16"/>
                      <a:pt x="774" y="13"/>
                    </a:cubicBezTo>
                    <a:cubicBezTo>
                      <a:pt x="776" y="9"/>
                      <a:pt x="776" y="5"/>
                      <a:pt x="776" y="2"/>
                    </a:cubicBezTo>
                    <a:lnTo>
                      <a:pt x="776" y="0"/>
                    </a:lnTo>
                    <a:lnTo>
                      <a:pt x="777" y="1509"/>
                    </a:lnTo>
                    <a:cubicBezTo>
                      <a:pt x="779" y="1568"/>
                      <a:pt x="740" y="1626"/>
                      <a:pt x="665" y="1669"/>
                    </a:cubicBezTo>
                    <a:cubicBezTo>
                      <a:pt x="512" y="1757"/>
                      <a:pt x="266" y="1757"/>
                      <a:pt x="116" y="1669"/>
                    </a:cubicBezTo>
                    <a:cubicBezTo>
                      <a:pt x="40" y="1626"/>
                      <a:pt x="3" y="1569"/>
                      <a:pt x="3" y="1511"/>
                    </a:cubicBezTo>
                    <a:lnTo>
                      <a:pt x="0" y="3"/>
                    </a:lnTo>
                    <a:cubicBezTo>
                      <a:pt x="0" y="6"/>
                      <a:pt x="2" y="9"/>
                      <a:pt x="2" y="14"/>
                    </a:cubicBezTo>
                    <a:cubicBezTo>
                      <a:pt x="2" y="17"/>
                      <a:pt x="2" y="20"/>
                      <a:pt x="2" y="23"/>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42"/>
              <p:cNvSpPr/>
              <p:nvPr/>
            </p:nvSpPr>
            <p:spPr>
              <a:xfrm>
                <a:off x="920825" y="2466590"/>
                <a:ext cx="54791" cy="31529"/>
              </a:xfrm>
              <a:custGeom>
                <a:rect b="b" l="l" r="r" t="t"/>
                <a:pathLst>
                  <a:path extrusionOk="0" h="450" w="782">
                    <a:moveTo>
                      <a:pt x="393" y="0"/>
                    </a:moveTo>
                    <a:cubicBezTo>
                      <a:pt x="294" y="0"/>
                      <a:pt x="195" y="22"/>
                      <a:pt x="120" y="66"/>
                    </a:cubicBezTo>
                    <a:cubicBezTo>
                      <a:pt x="39" y="113"/>
                      <a:pt x="0" y="177"/>
                      <a:pt x="6" y="238"/>
                    </a:cubicBezTo>
                    <a:cubicBezTo>
                      <a:pt x="6" y="241"/>
                      <a:pt x="6" y="244"/>
                      <a:pt x="8" y="247"/>
                    </a:cubicBezTo>
                    <a:cubicBezTo>
                      <a:pt x="8" y="250"/>
                      <a:pt x="9" y="255"/>
                      <a:pt x="9" y="258"/>
                    </a:cubicBezTo>
                    <a:cubicBezTo>
                      <a:pt x="11" y="261"/>
                      <a:pt x="11" y="264"/>
                      <a:pt x="12" y="267"/>
                    </a:cubicBezTo>
                    <a:cubicBezTo>
                      <a:pt x="14" y="272"/>
                      <a:pt x="15" y="277"/>
                      <a:pt x="17" y="280"/>
                    </a:cubicBezTo>
                    <a:cubicBezTo>
                      <a:pt x="19" y="283"/>
                      <a:pt x="20" y="286"/>
                      <a:pt x="22" y="289"/>
                    </a:cubicBezTo>
                    <a:cubicBezTo>
                      <a:pt x="23" y="293"/>
                      <a:pt x="26" y="297"/>
                      <a:pt x="28" y="301"/>
                    </a:cubicBezTo>
                    <a:cubicBezTo>
                      <a:pt x="29" y="304"/>
                      <a:pt x="32" y="307"/>
                      <a:pt x="34" y="310"/>
                    </a:cubicBezTo>
                    <a:cubicBezTo>
                      <a:pt x="37" y="313"/>
                      <a:pt x="40" y="318"/>
                      <a:pt x="43" y="323"/>
                    </a:cubicBezTo>
                    <a:cubicBezTo>
                      <a:pt x="45" y="324"/>
                      <a:pt x="48" y="327"/>
                      <a:pt x="49" y="330"/>
                    </a:cubicBezTo>
                    <a:cubicBezTo>
                      <a:pt x="54" y="333"/>
                      <a:pt x="59" y="338"/>
                      <a:pt x="63" y="343"/>
                    </a:cubicBezTo>
                    <a:cubicBezTo>
                      <a:pt x="65" y="344"/>
                      <a:pt x="66" y="347"/>
                      <a:pt x="69" y="349"/>
                    </a:cubicBezTo>
                    <a:cubicBezTo>
                      <a:pt x="74" y="353"/>
                      <a:pt x="80" y="358"/>
                      <a:pt x="86" y="363"/>
                    </a:cubicBezTo>
                    <a:cubicBezTo>
                      <a:pt x="88" y="364"/>
                      <a:pt x="91" y="366"/>
                      <a:pt x="92" y="367"/>
                    </a:cubicBezTo>
                    <a:cubicBezTo>
                      <a:pt x="100" y="373"/>
                      <a:pt x="109" y="378"/>
                      <a:pt x="119" y="384"/>
                    </a:cubicBezTo>
                    <a:cubicBezTo>
                      <a:pt x="194" y="428"/>
                      <a:pt x="293" y="450"/>
                      <a:pt x="392" y="450"/>
                    </a:cubicBezTo>
                    <a:cubicBezTo>
                      <a:pt x="492" y="450"/>
                      <a:pt x="591" y="428"/>
                      <a:pt x="666" y="384"/>
                    </a:cubicBezTo>
                    <a:cubicBezTo>
                      <a:pt x="677" y="378"/>
                      <a:pt x="685" y="373"/>
                      <a:pt x="694" y="367"/>
                    </a:cubicBezTo>
                    <a:cubicBezTo>
                      <a:pt x="697" y="364"/>
                      <a:pt x="698" y="363"/>
                      <a:pt x="702" y="360"/>
                    </a:cubicBezTo>
                    <a:cubicBezTo>
                      <a:pt x="708" y="357"/>
                      <a:pt x="712" y="353"/>
                      <a:pt x="717" y="349"/>
                    </a:cubicBezTo>
                    <a:cubicBezTo>
                      <a:pt x="720" y="346"/>
                      <a:pt x="723" y="344"/>
                      <a:pt x="725" y="341"/>
                    </a:cubicBezTo>
                    <a:cubicBezTo>
                      <a:pt x="728" y="338"/>
                      <a:pt x="732" y="333"/>
                      <a:pt x="737" y="330"/>
                    </a:cubicBezTo>
                    <a:cubicBezTo>
                      <a:pt x="738" y="327"/>
                      <a:pt x="742" y="324"/>
                      <a:pt x="743" y="321"/>
                    </a:cubicBezTo>
                    <a:cubicBezTo>
                      <a:pt x="746" y="318"/>
                      <a:pt x="749" y="313"/>
                      <a:pt x="752" y="309"/>
                    </a:cubicBezTo>
                    <a:cubicBezTo>
                      <a:pt x="755" y="307"/>
                      <a:pt x="757" y="303"/>
                      <a:pt x="758" y="301"/>
                    </a:cubicBezTo>
                    <a:cubicBezTo>
                      <a:pt x="760" y="297"/>
                      <a:pt x="763" y="293"/>
                      <a:pt x="765" y="289"/>
                    </a:cubicBezTo>
                    <a:cubicBezTo>
                      <a:pt x="766" y="286"/>
                      <a:pt x="768" y="283"/>
                      <a:pt x="768" y="280"/>
                    </a:cubicBezTo>
                    <a:cubicBezTo>
                      <a:pt x="771" y="275"/>
                      <a:pt x="772" y="272"/>
                      <a:pt x="774" y="267"/>
                    </a:cubicBezTo>
                    <a:cubicBezTo>
                      <a:pt x="775" y="264"/>
                      <a:pt x="775" y="261"/>
                      <a:pt x="777" y="258"/>
                    </a:cubicBezTo>
                    <a:cubicBezTo>
                      <a:pt x="777" y="255"/>
                      <a:pt x="778" y="250"/>
                      <a:pt x="780" y="246"/>
                    </a:cubicBezTo>
                    <a:cubicBezTo>
                      <a:pt x="780" y="243"/>
                      <a:pt x="780" y="240"/>
                      <a:pt x="780" y="237"/>
                    </a:cubicBezTo>
                    <a:cubicBezTo>
                      <a:pt x="780" y="232"/>
                      <a:pt x="782" y="229"/>
                      <a:pt x="782" y="224"/>
                    </a:cubicBezTo>
                    <a:cubicBezTo>
                      <a:pt x="782" y="167"/>
                      <a:pt x="745" y="110"/>
                      <a:pt x="669" y="67"/>
                    </a:cubicBezTo>
                    <a:cubicBezTo>
                      <a:pt x="593" y="23"/>
                      <a:pt x="493" y="0"/>
                      <a:pt x="39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42"/>
              <p:cNvSpPr/>
              <p:nvPr/>
            </p:nvSpPr>
            <p:spPr>
              <a:xfrm>
                <a:off x="923908" y="2469112"/>
                <a:ext cx="48695" cy="26485"/>
              </a:xfrm>
              <a:custGeom>
                <a:rect b="b" l="l" r="r" t="t"/>
                <a:pathLst>
                  <a:path extrusionOk="0" h="378" w="695">
                    <a:moveTo>
                      <a:pt x="351" y="1"/>
                    </a:moveTo>
                    <a:cubicBezTo>
                      <a:pt x="263" y="1"/>
                      <a:pt x="175" y="19"/>
                      <a:pt x="107" y="56"/>
                    </a:cubicBezTo>
                    <a:cubicBezTo>
                      <a:pt x="35" y="96"/>
                      <a:pt x="1" y="148"/>
                      <a:pt x="5" y="199"/>
                    </a:cubicBezTo>
                    <a:cubicBezTo>
                      <a:pt x="5" y="202"/>
                      <a:pt x="5" y="205"/>
                      <a:pt x="5" y="208"/>
                    </a:cubicBezTo>
                    <a:cubicBezTo>
                      <a:pt x="7" y="210"/>
                      <a:pt x="8" y="214"/>
                      <a:pt x="8" y="217"/>
                    </a:cubicBezTo>
                    <a:cubicBezTo>
                      <a:pt x="10" y="219"/>
                      <a:pt x="10" y="222"/>
                      <a:pt x="10" y="225"/>
                    </a:cubicBezTo>
                    <a:cubicBezTo>
                      <a:pt x="13" y="228"/>
                      <a:pt x="13" y="231"/>
                      <a:pt x="15" y="234"/>
                    </a:cubicBezTo>
                    <a:cubicBezTo>
                      <a:pt x="16" y="237"/>
                      <a:pt x="18" y="241"/>
                      <a:pt x="19" y="242"/>
                    </a:cubicBezTo>
                    <a:cubicBezTo>
                      <a:pt x="21" y="247"/>
                      <a:pt x="22" y="250"/>
                      <a:pt x="25" y="253"/>
                    </a:cubicBezTo>
                    <a:cubicBezTo>
                      <a:pt x="27" y="254"/>
                      <a:pt x="28" y="257"/>
                      <a:pt x="30" y="261"/>
                    </a:cubicBezTo>
                    <a:cubicBezTo>
                      <a:pt x="31" y="264"/>
                      <a:pt x="36" y="267"/>
                      <a:pt x="39" y="271"/>
                    </a:cubicBezTo>
                    <a:cubicBezTo>
                      <a:pt x="41" y="273"/>
                      <a:pt x="42" y="274"/>
                      <a:pt x="44" y="277"/>
                    </a:cubicBezTo>
                    <a:cubicBezTo>
                      <a:pt x="47" y="281"/>
                      <a:pt x="51" y="284"/>
                      <a:pt x="55" y="287"/>
                    </a:cubicBezTo>
                    <a:cubicBezTo>
                      <a:pt x="58" y="288"/>
                      <a:pt x="59" y="291"/>
                      <a:pt x="61" y="293"/>
                    </a:cubicBezTo>
                    <a:cubicBezTo>
                      <a:pt x="65" y="297"/>
                      <a:pt x="70" y="301"/>
                      <a:pt x="76" y="304"/>
                    </a:cubicBezTo>
                    <a:cubicBezTo>
                      <a:pt x="78" y="305"/>
                      <a:pt x="79" y="307"/>
                      <a:pt x="82" y="308"/>
                    </a:cubicBezTo>
                    <a:cubicBezTo>
                      <a:pt x="88" y="313"/>
                      <a:pt x="98" y="317"/>
                      <a:pt x="105" y="322"/>
                    </a:cubicBezTo>
                    <a:cubicBezTo>
                      <a:pt x="172" y="359"/>
                      <a:pt x="260" y="377"/>
                      <a:pt x="349" y="377"/>
                    </a:cubicBezTo>
                    <a:cubicBezTo>
                      <a:pt x="437" y="377"/>
                      <a:pt x="525" y="359"/>
                      <a:pt x="593" y="322"/>
                    </a:cubicBezTo>
                    <a:cubicBezTo>
                      <a:pt x="602" y="317"/>
                      <a:pt x="610" y="313"/>
                      <a:pt x="618" y="308"/>
                    </a:cubicBezTo>
                    <a:cubicBezTo>
                      <a:pt x="621" y="305"/>
                      <a:pt x="622" y="304"/>
                      <a:pt x="625" y="302"/>
                    </a:cubicBezTo>
                    <a:cubicBezTo>
                      <a:pt x="630" y="299"/>
                      <a:pt x="634" y="296"/>
                      <a:pt x="639" y="293"/>
                    </a:cubicBezTo>
                    <a:cubicBezTo>
                      <a:pt x="641" y="291"/>
                      <a:pt x="642" y="288"/>
                      <a:pt x="645" y="287"/>
                    </a:cubicBezTo>
                    <a:cubicBezTo>
                      <a:pt x="648" y="282"/>
                      <a:pt x="653" y="279"/>
                      <a:pt x="656" y="277"/>
                    </a:cubicBezTo>
                    <a:cubicBezTo>
                      <a:pt x="658" y="274"/>
                      <a:pt x="659" y="271"/>
                      <a:pt x="662" y="270"/>
                    </a:cubicBezTo>
                    <a:cubicBezTo>
                      <a:pt x="665" y="267"/>
                      <a:pt x="667" y="262"/>
                      <a:pt x="670" y="261"/>
                    </a:cubicBezTo>
                    <a:cubicBezTo>
                      <a:pt x="671" y="257"/>
                      <a:pt x="673" y="254"/>
                      <a:pt x="674" y="253"/>
                    </a:cubicBezTo>
                    <a:cubicBezTo>
                      <a:pt x="676" y="248"/>
                      <a:pt x="679" y="247"/>
                      <a:pt x="681" y="244"/>
                    </a:cubicBezTo>
                    <a:cubicBezTo>
                      <a:pt x="682" y="241"/>
                      <a:pt x="684" y="237"/>
                      <a:pt x="684" y="234"/>
                    </a:cubicBezTo>
                    <a:cubicBezTo>
                      <a:pt x="685" y="231"/>
                      <a:pt x="688" y="228"/>
                      <a:pt x="688" y="225"/>
                    </a:cubicBezTo>
                    <a:cubicBezTo>
                      <a:pt x="690" y="222"/>
                      <a:pt x="690" y="219"/>
                      <a:pt x="691" y="217"/>
                    </a:cubicBezTo>
                    <a:cubicBezTo>
                      <a:pt x="691" y="214"/>
                      <a:pt x="693" y="210"/>
                      <a:pt x="693" y="207"/>
                    </a:cubicBezTo>
                    <a:cubicBezTo>
                      <a:pt x="694" y="204"/>
                      <a:pt x="694" y="202"/>
                      <a:pt x="694" y="199"/>
                    </a:cubicBezTo>
                    <a:cubicBezTo>
                      <a:pt x="694" y="196"/>
                      <a:pt x="694" y="191"/>
                      <a:pt x="694" y="188"/>
                    </a:cubicBezTo>
                    <a:cubicBezTo>
                      <a:pt x="694" y="141"/>
                      <a:pt x="662" y="93"/>
                      <a:pt x="594" y="56"/>
                    </a:cubicBezTo>
                    <a:cubicBezTo>
                      <a:pt x="528" y="19"/>
                      <a:pt x="439" y="1"/>
                      <a:pt x="3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42"/>
              <p:cNvSpPr/>
              <p:nvPr/>
            </p:nvSpPr>
            <p:spPr>
              <a:xfrm>
                <a:off x="937641" y="2476609"/>
                <a:ext cx="21510" cy="11631"/>
              </a:xfrm>
              <a:custGeom>
                <a:rect b="b" l="l" r="r" t="t"/>
                <a:pathLst>
                  <a:path extrusionOk="0" h="166" w="307">
                    <a:moveTo>
                      <a:pt x="154" y="0"/>
                    </a:moveTo>
                    <a:cubicBezTo>
                      <a:pt x="115" y="0"/>
                      <a:pt x="76" y="8"/>
                      <a:pt x="46" y="24"/>
                    </a:cubicBezTo>
                    <a:cubicBezTo>
                      <a:pt x="14" y="41"/>
                      <a:pt x="0" y="64"/>
                      <a:pt x="0" y="87"/>
                    </a:cubicBezTo>
                    <a:cubicBezTo>
                      <a:pt x="0" y="89"/>
                      <a:pt x="0" y="90"/>
                      <a:pt x="2" y="90"/>
                    </a:cubicBezTo>
                    <a:cubicBezTo>
                      <a:pt x="2" y="92"/>
                      <a:pt x="2" y="94"/>
                      <a:pt x="3" y="95"/>
                    </a:cubicBezTo>
                    <a:cubicBezTo>
                      <a:pt x="3" y="97"/>
                      <a:pt x="3" y="97"/>
                      <a:pt x="3" y="98"/>
                    </a:cubicBezTo>
                    <a:cubicBezTo>
                      <a:pt x="3" y="100"/>
                      <a:pt x="5" y="101"/>
                      <a:pt x="5" y="103"/>
                    </a:cubicBezTo>
                    <a:cubicBezTo>
                      <a:pt x="6" y="104"/>
                      <a:pt x="6" y="106"/>
                      <a:pt x="6" y="106"/>
                    </a:cubicBezTo>
                    <a:cubicBezTo>
                      <a:pt x="8" y="107"/>
                      <a:pt x="9" y="109"/>
                      <a:pt x="9" y="110"/>
                    </a:cubicBezTo>
                    <a:cubicBezTo>
                      <a:pt x="11" y="112"/>
                      <a:pt x="11" y="112"/>
                      <a:pt x="12" y="114"/>
                    </a:cubicBezTo>
                    <a:cubicBezTo>
                      <a:pt x="12" y="115"/>
                      <a:pt x="14" y="118"/>
                      <a:pt x="15" y="118"/>
                    </a:cubicBezTo>
                    <a:cubicBezTo>
                      <a:pt x="17" y="120"/>
                      <a:pt x="17" y="121"/>
                      <a:pt x="17" y="121"/>
                    </a:cubicBezTo>
                    <a:cubicBezTo>
                      <a:pt x="19" y="123"/>
                      <a:pt x="22" y="124"/>
                      <a:pt x="23" y="126"/>
                    </a:cubicBezTo>
                    <a:cubicBezTo>
                      <a:pt x="25" y="127"/>
                      <a:pt x="25" y="127"/>
                      <a:pt x="26" y="129"/>
                    </a:cubicBezTo>
                    <a:cubicBezTo>
                      <a:pt x="28" y="130"/>
                      <a:pt x="29" y="132"/>
                      <a:pt x="32" y="134"/>
                    </a:cubicBezTo>
                    <a:cubicBezTo>
                      <a:pt x="34" y="134"/>
                      <a:pt x="34" y="135"/>
                      <a:pt x="35" y="135"/>
                    </a:cubicBezTo>
                    <a:cubicBezTo>
                      <a:pt x="39" y="137"/>
                      <a:pt x="42" y="140"/>
                      <a:pt x="45" y="141"/>
                    </a:cubicBezTo>
                    <a:cubicBezTo>
                      <a:pt x="75" y="157"/>
                      <a:pt x="114" y="165"/>
                      <a:pt x="153" y="165"/>
                    </a:cubicBezTo>
                    <a:cubicBezTo>
                      <a:pt x="192" y="165"/>
                      <a:pt x="232" y="157"/>
                      <a:pt x="262" y="141"/>
                    </a:cubicBezTo>
                    <a:cubicBezTo>
                      <a:pt x="265" y="140"/>
                      <a:pt x="269" y="137"/>
                      <a:pt x="272" y="135"/>
                    </a:cubicBezTo>
                    <a:cubicBezTo>
                      <a:pt x="274" y="135"/>
                      <a:pt x="274" y="134"/>
                      <a:pt x="275" y="132"/>
                    </a:cubicBezTo>
                    <a:cubicBezTo>
                      <a:pt x="277" y="130"/>
                      <a:pt x="278" y="130"/>
                      <a:pt x="282" y="129"/>
                    </a:cubicBezTo>
                    <a:cubicBezTo>
                      <a:pt x="282" y="127"/>
                      <a:pt x="283" y="126"/>
                      <a:pt x="285" y="126"/>
                    </a:cubicBezTo>
                    <a:cubicBezTo>
                      <a:pt x="286" y="124"/>
                      <a:pt x="288" y="123"/>
                      <a:pt x="289" y="121"/>
                    </a:cubicBezTo>
                    <a:cubicBezTo>
                      <a:pt x="289" y="120"/>
                      <a:pt x="291" y="120"/>
                      <a:pt x="291" y="118"/>
                    </a:cubicBezTo>
                    <a:cubicBezTo>
                      <a:pt x="292" y="117"/>
                      <a:pt x="294" y="115"/>
                      <a:pt x="295" y="114"/>
                    </a:cubicBezTo>
                    <a:cubicBezTo>
                      <a:pt x="295" y="112"/>
                      <a:pt x="297" y="112"/>
                      <a:pt x="297" y="110"/>
                    </a:cubicBezTo>
                    <a:cubicBezTo>
                      <a:pt x="298" y="109"/>
                      <a:pt x="298" y="107"/>
                      <a:pt x="300" y="106"/>
                    </a:cubicBezTo>
                    <a:cubicBezTo>
                      <a:pt x="300" y="106"/>
                      <a:pt x="302" y="104"/>
                      <a:pt x="302" y="103"/>
                    </a:cubicBezTo>
                    <a:cubicBezTo>
                      <a:pt x="302" y="101"/>
                      <a:pt x="303" y="100"/>
                      <a:pt x="305" y="98"/>
                    </a:cubicBezTo>
                    <a:cubicBezTo>
                      <a:pt x="305" y="97"/>
                      <a:pt x="305" y="97"/>
                      <a:pt x="305" y="95"/>
                    </a:cubicBezTo>
                    <a:cubicBezTo>
                      <a:pt x="305" y="94"/>
                      <a:pt x="306" y="92"/>
                      <a:pt x="306" y="90"/>
                    </a:cubicBezTo>
                    <a:cubicBezTo>
                      <a:pt x="306" y="90"/>
                      <a:pt x="306" y="89"/>
                      <a:pt x="306" y="87"/>
                    </a:cubicBezTo>
                    <a:lnTo>
                      <a:pt x="306" y="83"/>
                    </a:lnTo>
                    <a:cubicBezTo>
                      <a:pt x="306" y="61"/>
                      <a:pt x="292" y="40"/>
                      <a:pt x="262" y="24"/>
                    </a:cubicBezTo>
                    <a:cubicBezTo>
                      <a:pt x="232" y="8"/>
                      <a:pt x="193" y="0"/>
                      <a:pt x="15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42"/>
              <p:cNvSpPr/>
              <p:nvPr/>
            </p:nvSpPr>
            <p:spPr>
              <a:xfrm>
                <a:off x="930635" y="2518158"/>
                <a:ext cx="51007" cy="59135"/>
              </a:xfrm>
              <a:custGeom>
                <a:rect b="b" l="l" r="r" t="t"/>
                <a:pathLst>
                  <a:path extrusionOk="0" h="844" w="728">
                    <a:moveTo>
                      <a:pt x="0" y="0"/>
                    </a:moveTo>
                    <a:lnTo>
                      <a:pt x="2" y="100"/>
                    </a:lnTo>
                    <a:lnTo>
                      <a:pt x="728" y="843"/>
                    </a:lnTo>
                    <a:lnTo>
                      <a:pt x="728" y="742"/>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42"/>
              <p:cNvSpPr/>
              <p:nvPr/>
            </p:nvSpPr>
            <p:spPr>
              <a:xfrm>
                <a:off x="981572" y="2570076"/>
                <a:ext cx="39306" cy="31109"/>
              </a:xfrm>
              <a:custGeom>
                <a:rect b="b" l="l" r="r" t="t"/>
                <a:pathLst>
                  <a:path extrusionOk="0" h="444" w="561">
                    <a:moveTo>
                      <a:pt x="1" y="1"/>
                    </a:moveTo>
                    <a:lnTo>
                      <a:pt x="1" y="101"/>
                    </a:lnTo>
                    <a:cubicBezTo>
                      <a:pt x="151" y="233"/>
                      <a:pt x="341" y="350"/>
                      <a:pt x="561" y="444"/>
                    </a:cubicBezTo>
                    <a:lnTo>
                      <a:pt x="561" y="344"/>
                    </a:lnTo>
                    <a:cubicBezTo>
                      <a:pt x="341" y="249"/>
                      <a:pt x="151" y="133"/>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42"/>
              <p:cNvSpPr/>
              <p:nvPr/>
            </p:nvSpPr>
            <p:spPr>
              <a:xfrm>
                <a:off x="1020809" y="2594109"/>
                <a:ext cx="209354" cy="96690"/>
              </a:xfrm>
              <a:custGeom>
                <a:rect b="b" l="l" r="r" t="t"/>
                <a:pathLst>
                  <a:path extrusionOk="0" h="1380" w="2988">
                    <a:moveTo>
                      <a:pt x="1" y="1"/>
                    </a:moveTo>
                    <a:lnTo>
                      <a:pt x="1" y="101"/>
                    </a:lnTo>
                    <a:lnTo>
                      <a:pt x="2988" y="1379"/>
                    </a:lnTo>
                    <a:lnTo>
                      <a:pt x="2988" y="1279"/>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42"/>
              <p:cNvSpPr/>
              <p:nvPr/>
            </p:nvSpPr>
            <p:spPr>
              <a:xfrm>
                <a:off x="1230094" y="2667607"/>
                <a:ext cx="27816" cy="23192"/>
              </a:xfrm>
              <a:custGeom>
                <a:rect b="b" l="l" r="r" t="t"/>
                <a:pathLst>
                  <a:path extrusionOk="0" h="331" w="397">
                    <a:moveTo>
                      <a:pt x="396" y="1"/>
                    </a:moveTo>
                    <a:lnTo>
                      <a:pt x="1" y="230"/>
                    </a:lnTo>
                    <a:lnTo>
                      <a:pt x="1" y="330"/>
                    </a:lnTo>
                    <a:lnTo>
                      <a:pt x="396" y="102"/>
                    </a:lnTo>
                    <a:lnTo>
                      <a:pt x="3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42"/>
              <p:cNvSpPr/>
              <p:nvPr/>
            </p:nvSpPr>
            <p:spPr>
              <a:xfrm>
                <a:off x="930635" y="2492374"/>
                <a:ext cx="327274" cy="191418"/>
              </a:xfrm>
              <a:custGeom>
                <a:rect b="b" l="l" r="r" t="t"/>
                <a:pathLst>
                  <a:path extrusionOk="0" h="2732" w="4671">
                    <a:moveTo>
                      <a:pt x="526" y="353"/>
                    </a:moveTo>
                    <a:cubicBezTo>
                      <a:pt x="602" y="308"/>
                      <a:pt x="640" y="250"/>
                      <a:pt x="640" y="193"/>
                    </a:cubicBezTo>
                    <a:lnTo>
                      <a:pt x="640" y="1"/>
                    </a:lnTo>
                    <a:lnTo>
                      <a:pt x="640" y="1"/>
                    </a:lnTo>
                    <a:lnTo>
                      <a:pt x="1883" y="442"/>
                    </a:lnTo>
                    <a:cubicBezTo>
                      <a:pt x="2112" y="530"/>
                      <a:pt x="2312" y="639"/>
                      <a:pt x="2475" y="768"/>
                    </a:cubicBezTo>
                    <a:lnTo>
                      <a:pt x="4670" y="2502"/>
                    </a:lnTo>
                    <a:lnTo>
                      <a:pt x="4275" y="2731"/>
                    </a:lnTo>
                    <a:lnTo>
                      <a:pt x="1288" y="1453"/>
                    </a:lnTo>
                    <a:cubicBezTo>
                      <a:pt x="1068" y="1359"/>
                      <a:pt x="878" y="1242"/>
                      <a:pt x="728" y="1110"/>
                    </a:cubicBezTo>
                    <a:lnTo>
                      <a:pt x="0" y="368"/>
                    </a:lnTo>
                    <a:lnTo>
                      <a:pt x="5" y="365"/>
                    </a:lnTo>
                    <a:cubicBezTo>
                      <a:pt x="157" y="439"/>
                      <a:pt x="382" y="436"/>
                      <a:pt x="526" y="353"/>
                    </a:cubicBezTo>
                    <a:close/>
                  </a:path>
                </a:pathLst>
              </a:custGeom>
              <a:gradFill>
                <a:gsLst>
                  <a:gs pos="0">
                    <a:schemeClr val="dk2"/>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42"/>
              <p:cNvSpPr/>
              <p:nvPr/>
            </p:nvSpPr>
            <p:spPr>
              <a:xfrm>
                <a:off x="937921" y="2648129"/>
                <a:ext cx="19898" cy="178105"/>
              </a:xfrm>
              <a:custGeom>
                <a:rect b="b" l="l" r="r" t="t"/>
                <a:pathLst>
                  <a:path extrusionOk="0" h="2542" w="284">
                    <a:moveTo>
                      <a:pt x="141" y="0"/>
                    </a:moveTo>
                    <a:cubicBezTo>
                      <a:pt x="140" y="0"/>
                      <a:pt x="139" y="1"/>
                      <a:pt x="138" y="1"/>
                    </a:cubicBezTo>
                    <a:cubicBezTo>
                      <a:pt x="62" y="1"/>
                      <a:pt x="1" y="51"/>
                      <a:pt x="1" y="113"/>
                    </a:cubicBezTo>
                    <a:lnTo>
                      <a:pt x="8" y="2542"/>
                    </a:lnTo>
                    <a:cubicBezTo>
                      <a:pt x="8" y="2480"/>
                      <a:pt x="70" y="2429"/>
                      <a:pt x="145" y="2429"/>
                    </a:cubicBezTo>
                    <a:cubicBezTo>
                      <a:pt x="222" y="2429"/>
                      <a:pt x="283" y="2478"/>
                      <a:pt x="284" y="2541"/>
                    </a:cubicBezTo>
                    <a:lnTo>
                      <a:pt x="284" y="2541"/>
                    </a:lnTo>
                    <a:lnTo>
                      <a:pt x="276" y="113"/>
                    </a:lnTo>
                    <a:cubicBezTo>
                      <a:pt x="276" y="52"/>
                      <a:pt x="216" y="0"/>
                      <a:pt x="141" y="0"/>
                    </a:cubicBezTo>
                    <a:close/>
                    <a:moveTo>
                      <a:pt x="284" y="2541"/>
                    </a:moveTo>
                    <a:lnTo>
                      <a:pt x="284" y="2542"/>
                    </a:lnTo>
                    <a:cubicBezTo>
                      <a:pt x="284" y="2541"/>
                      <a:pt x="284" y="2541"/>
                      <a:pt x="284" y="254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2" name="Google Shape;1142;p42"/>
            <p:cNvGrpSpPr/>
            <p:nvPr/>
          </p:nvGrpSpPr>
          <p:grpSpPr>
            <a:xfrm>
              <a:off x="6098020" y="3928837"/>
              <a:ext cx="708503" cy="475145"/>
              <a:chOff x="445502" y="2262069"/>
              <a:chExt cx="1007254" cy="675498"/>
            </a:xfrm>
          </p:grpSpPr>
          <p:sp>
            <p:nvSpPr>
              <p:cNvPr id="1143" name="Google Shape;1143;p42"/>
              <p:cNvSpPr/>
              <p:nvPr/>
            </p:nvSpPr>
            <p:spPr>
              <a:xfrm>
                <a:off x="475070" y="2601326"/>
                <a:ext cx="427677" cy="19828"/>
              </a:xfrm>
              <a:custGeom>
                <a:rect b="b" l="l" r="r" t="t"/>
                <a:pathLst>
                  <a:path extrusionOk="0" h="283" w="6104">
                    <a:moveTo>
                      <a:pt x="5994" y="1"/>
                    </a:moveTo>
                    <a:cubicBezTo>
                      <a:pt x="5993" y="1"/>
                      <a:pt x="5992" y="1"/>
                      <a:pt x="5991" y="1"/>
                    </a:cubicBezTo>
                    <a:lnTo>
                      <a:pt x="0" y="7"/>
                    </a:lnTo>
                    <a:cubicBezTo>
                      <a:pt x="63" y="7"/>
                      <a:pt x="114" y="69"/>
                      <a:pt x="114" y="146"/>
                    </a:cubicBezTo>
                    <a:cubicBezTo>
                      <a:pt x="114" y="221"/>
                      <a:pt x="63" y="282"/>
                      <a:pt x="2" y="282"/>
                    </a:cubicBezTo>
                    <a:lnTo>
                      <a:pt x="2" y="282"/>
                    </a:lnTo>
                    <a:lnTo>
                      <a:pt x="5991" y="276"/>
                    </a:lnTo>
                    <a:cubicBezTo>
                      <a:pt x="6054" y="276"/>
                      <a:pt x="6104" y="213"/>
                      <a:pt x="6104" y="138"/>
                    </a:cubicBezTo>
                    <a:cubicBezTo>
                      <a:pt x="6104" y="62"/>
                      <a:pt x="6054" y="1"/>
                      <a:pt x="5994" y="1"/>
                    </a:cubicBezTo>
                    <a:close/>
                    <a:moveTo>
                      <a:pt x="2" y="282"/>
                    </a:moveTo>
                    <a:lnTo>
                      <a:pt x="2" y="282"/>
                    </a:lnTo>
                    <a:cubicBezTo>
                      <a:pt x="2" y="282"/>
                      <a:pt x="2" y="282"/>
                      <a:pt x="2" y="282"/>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42"/>
              <p:cNvSpPr/>
              <p:nvPr/>
            </p:nvSpPr>
            <p:spPr>
              <a:xfrm>
                <a:off x="467152" y="2601816"/>
                <a:ext cx="15905" cy="19338"/>
              </a:xfrm>
              <a:custGeom>
                <a:rect b="b" l="l" r="r" t="t"/>
                <a:pathLst>
                  <a:path extrusionOk="0" h="276" w="227">
                    <a:moveTo>
                      <a:pt x="113" y="0"/>
                    </a:moveTo>
                    <a:cubicBezTo>
                      <a:pt x="52" y="0"/>
                      <a:pt x="1" y="63"/>
                      <a:pt x="1" y="139"/>
                    </a:cubicBezTo>
                    <a:cubicBezTo>
                      <a:pt x="1" y="214"/>
                      <a:pt x="52" y="275"/>
                      <a:pt x="115" y="275"/>
                    </a:cubicBezTo>
                    <a:cubicBezTo>
                      <a:pt x="176" y="275"/>
                      <a:pt x="227" y="214"/>
                      <a:pt x="227" y="139"/>
                    </a:cubicBezTo>
                    <a:cubicBezTo>
                      <a:pt x="227" y="62"/>
                      <a:pt x="176" y="0"/>
                      <a:pt x="113" y="0"/>
                    </a:cubicBezTo>
                    <a:close/>
                  </a:path>
                </a:pathLst>
              </a:custGeom>
              <a:solidFill>
                <a:srgbClr val="B8B8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42"/>
              <p:cNvSpPr/>
              <p:nvPr/>
            </p:nvSpPr>
            <p:spPr>
              <a:xfrm>
                <a:off x="994534" y="2601326"/>
                <a:ext cx="427677" cy="19828"/>
              </a:xfrm>
              <a:custGeom>
                <a:rect b="b" l="l" r="r" t="t"/>
                <a:pathLst>
                  <a:path extrusionOk="0" h="283" w="6104">
                    <a:moveTo>
                      <a:pt x="5992" y="1"/>
                    </a:moveTo>
                    <a:cubicBezTo>
                      <a:pt x="5992" y="1"/>
                      <a:pt x="5991" y="1"/>
                      <a:pt x="5990" y="1"/>
                    </a:cubicBezTo>
                    <a:lnTo>
                      <a:pt x="0" y="7"/>
                    </a:lnTo>
                    <a:cubicBezTo>
                      <a:pt x="62" y="7"/>
                      <a:pt x="113" y="69"/>
                      <a:pt x="113" y="146"/>
                    </a:cubicBezTo>
                    <a:cubicBezTo>
                      <a:pt x="113" y="221"/>
                      <a:pt x="63" y="282"/>
                      <a:pt x="0" y="282"/>
                    </a:cubicBezTo>
                    <a:lnTo>
                      <a:pt x="0" y="282"/>
                    </a:lnTo>
                    <a:lnTo>
                      <a:pt x="5990" y="276"/>
                    </a:lnTo>
                    <a:lnTo>
                      <a:pt x="5992" y="276"/>
                    </a:lnTo>
                    <a:cubicBezTo>
                      <a:pt x="6053" y="276"/>
                      <a:pt x="6104" y="213"/>
                      <a:pt x="6104" y="138"/>
                    </a:cubicBezTo>
                    <a:cubicBezTo>
                      <a:pt x="6104" y="62"/>
                      <a:pt x="6054" y="1"/>
                      <a:pt x="5992" y="1"/>
                    </a:cubicBezTo>
                    <a:close/>
                    <a:moveTo>
                      <a:pt x="0" y="282"/>
                    </a:moveTo>
                    <a:lnTo>
                      <a:pt x="0" y="282"/>
                    </a:lnTo>
                    <a:cubicBezTo>
                      <a:pt x="0" y="282"/>
                      <a:pt x="0" y="282"/>
                      <a:pt x="0" y="282"/>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42"/>
              <p:cNvSpPr/>
              <p:nvPr/>
            </p:nvSpPr>
            <p:spPr>
              <a:xfrm>
                <a:off x="986617" y="2601816"/>
                <a:ext cx="15835" cy="19338"/>
              </a:xfrm>
              <a:custGeom>
                <a:rect b="b" l="l" r="r" t="t"/>
                <a:pathLst>
                  <a:path extrusionOk="0" h="276" w="226">
                    <a:moveTo>
                      <a:pt x="113" y="0"/>
                    </a:moveTo>
                    <a:cubicBezTo>
                      <a:pt x="52" y="0"/>
                      <a:pt x="1" y="63"/>
                      <a:pt x="1" y="139"/>
                    </a:cubicBezTo>
                    <a:cubicBezTo>
                      <a:pt x="1" y="214"/>
                      <a:pt x="52" y="275"/>
                      <a:pt x="113" y="275"/>
                    </a:cubicBezTo>
                    <a:cubicBezTo>
                      <a:pt x="176" y="275"/>
                      <a:pt x="226" y="214"/>
                      <a:pt x="226" y="139"/>
                    </a:cubicBezTo>
                    <a:cubicBezTo>
                      <a:pt x="226" y="62"/>
                      <a:pt x="175" y="0"/>
                      <a:pt x="113" y="0"/>
                    </a:cubicBezTo>
                    <a:close/>
                  </a:path>
                </a:pathLst>
              </a:custGeom>
              <a:solidFill>
                <a:srgbClr val="B8B8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42"/>
              <p:cNvSpPr/>
              <p:nvPr/>
            </p:nvSpPr>
            <p:spPr>
              <a:xfrm>
                <a:off x="489714" y="2262069"/>
                <a:ext cx="916240" cy="339325"/>
              </a:xfrm>
              <a:custGeom>
                <a:rect b="b" l="l" r="r" t="t"/>
                <a:pathLst>
                  <a:path extrusionOk="0" h="4843" w="13077">
                    <a:moveTo>
                      <a:pt x="13067" y="3977"/>
                    </a:moveTo>
                    <a:cubicBezTo>
                      <a:pt x="13067" y="3968"/>
                      <a:pt x="13066" y="3958"/>
                      <a:pt x="13064" y="3951"/>
                    </a:cubicBezTo>
                    <a:cubicBezTo>
                      <a:pt x="12977" y="3049"/>
                      <a:pt x="12338" y="2163"/>
                      <a:pt x="11149" y="1476"/>
                    </a:cubicBezTo>
                    <a:cubicBezTo>
                      <a:pt x="8593" y="1"/>
                      <a:pt x="4444" y="1"/>
                      <a:pt x="1903" y="1477"/>
                    </a:cubicBezTo>
                    <a:cubicBezTo>
                      <a:pt x="716" y="2166"/>
                      <a:pt x="86" y="3060"/>
                      <a:pt x="14" y="3965"/>
                    </a:cubicBezTo>
                    <a:cubicBezTo>
                      <a:pt x="13" y="3992"/>
                      <a:pt x="13" y="4018"/>
                      <a:pt x="11" y="4045"/>
                    </a:cubicBezTo>
                    <a:cubicBezTo>
                      <a:pt x="0" y="4298"/>
                      <a:pt x="33" y="4552"/>
                      <a:pt x="109" y="4803"/>
                    </a:cubicBezTo>
                    <a:cubicBezTo>
                      <a:pt x="336" y="4074"/>
                      <a:pt x="931" y="3376"/>
                      <a:pt x="1900" y="2814"/>
                    </a:cubicBezTo>
                    <a:cubicBezTo>
                      <a:pt x="4441" y="1337"/>
                      <a:pt x="8590" y="1336"/>
                      <a:pt x="11146" y="2813"/>
                    </a:cubicBezTo>
                    <a:cubicBezTo>
                      <a:pt x="12138" y="3386"/>
                      <a:pt x="12746" y="4098"/>
                      <a:pt x="12972" y="4843"/>
                    </a:cubicBezTo>
                    <a:cubicBezTo>
                      <a:pt x="13040" y="4618"/>
                      <a:pt x="13077" y="4391"/>
                      <a:pt x="13075" y="4163"/>
                    </a:cubicBezTo>
                    <a:cubicBezTo>
                      <a:pt x="13075" y="4135"/>
                      <a:pt x="13073" y="4106"/>
                      <a:pt x="13072" y="4077"/>
                    </a:cubicBezTo>
                    <a:cubicBezTo>
                      <a:pt x="13070" y="4043"/>
                      <a:pt x="13070" y="4011"/>
                      <a:pt x="13069" y="3977"/>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42"/>
              <p:cNvSpPr/>
              <p:nvPr/>
            </p:nvSpPr>
            <p:spPr>
              <a:xfrm>
                <a:off x="445502" y="2551579"/>
                <a:ext cx="1004522" cy="385988"/>
              </a:xfrm>
              <a:custGeom>
                <a:rect b="b" l="l" r="r" t="t"/>
                <a:pathLst>
                  <a:path extrusionOk="0" h="5509" w="14337">
                    <a:moveTo>
                      <a:pt x="14337" y="43"/>
                    </a:moveTo>
                    <a:lnTo>
                      <a:pt x="14337" y="46"/>
                    </a:lnTo>
                    <a:lnTo>
                      <a:pt x="14337" y="46"/>
                    </a:lnTo>
                    <a:cubicBezTo>
                      <a:pt x="14337" y="45"/>
                      <a:pt x="14337" y="44"/>
                      <a:pt x="14337" y="43"/>
                    </a:cubicBezTo>
                    <a:close/>
                    <a:moveTo>
                      <a:pt x="7" y="0"/>
                    </a:moveTo>
                    <a:lnTo>
                      <a:pt x="4" y="1337"/>
                    </a:lnTo>
                    <a:cubicBezTo>
                      <a:pt x="1" y="2408"/>
                      <a:pt x="705" y="3480"/>
                      <a:pt x="2116" y="4295"/>
                    </a:cubicBezTo>
                    <a:cubicBezTo>
                      <a:pt x="3518" y="5104"/>
                      <a:pt x="5356" y="5509"/>
                      <a:pt x="7192" y="5509"/>
                    </a:cubicBezTo>
                    <a:cubicBezTo>
                      <a:pt x="9027" y="5509"/>
                      <a:pt x="10860" y="5104"/>
                      <a:pt x="12252" y="4295"/>
                    </a:cubicBezTo>
                    <a:cubicBezTo>
                      <a:pt x="13637" y="3490"/>
                      <a:pt x="14331" y="2435"/>
                      <a:pt x="14332" y="1379"/>
                    </a:cubicBezTo>
                    <a:lnTo>
                      <a:pt x="14337" y="46"/>
                    </a:lnTo>
                    <a:lnTo>
                      <a:pt x="14337" y="46"/>
                    </a:lnTo>
                    <a:cubicBezTo>
                      <a:pt x="14336" y="74"/>
                      <a:pt x="14334" y="101"/>
                      <a:pt x="14332" y="131"/>
                    </a:cubicBezTo>
                    <a:cubicBezTo>
                      <a:pt x="14332" y="165"/>
                      <a:pt x="14331" y="199"/>
                      <a:pt x="14329" y="233"/>
                    </a:cubicBezTo>
                    <a:cubicBezTo>
                      <a:pt x="14326" y="248"/>
                      <a:pt x="14324" y="262"/>
                      <a:pt x="14323" y="276"/>
                    </a:cubicBezTo>
                    <a:cubicBezTo>
                      <a:pt x="14226" y="1254"/>
                      <a:pt x="13538" y="2214"/>
                      <a:pt x="12257" y="2958"/>
                    </a:cubicBezTo>
                    <a:cubicBezTo>
                      <a:pt x="10865" y="3768"/>
                      <a:pt x="9032" y="4172"/>
                      <a:pt x="7197" y="4172"/>
                    </a:cubicBezTo>
                    <a:cubicBezTo>
                      <a:pt x="5361" y="4172"/>
                      <a:pt x="3523" y="3768"/>
                      <a:pt x="2120" y="2958"/>
                    </a:cubicBezTo>
                    <a:cubicBezTo>
                      <a:pt x="799" y="2195"/>
                      <a:pt x="97" y="1208"/>
                      <a:pt x="16" y="206"/>
                    </a:cubicBezTo>
                    <a:cubicBezTo>
                      <a:pt x="13" y="179"/>
                      <a:pt x="13" y="150"/>
                      <a:pt x="11" y="122"/>
                    </a:cubicBezTo>
                    <a:cubicBezTo>
                      <a:pt x="10" y="85"/>
                      <a:pt x="8" y="48"/>
                      <a:pt x="7" y="11"/>
                    </a:cubicBezTo>
                    <a:cubicBezTo>
                      <a:pt x="7" y="8"/>
                      <a:pt x="7" y="5"/>
                      <a:pt x="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42"/>
              <p:cNvSpPr/>
              <p:nvPr/>
            </p:nvSpPr>
            <p:spPr>
              <a:xfrm>
                <a:off x="445853" y="2262350"/>
                <a:ext cx="1006904" cy="581540"/>
              </a:xfrm>
              <a:custGeom>
                <a:rect b="b" l="l" r="r" t="t"/>
                <a:pathLst>
                  <a:path extrusionOk="0" h="8300" w="14371">
                    <a:moveTo>
                      <a:pt x="7146" y="366"/>
                    </a:moveTo>
                    <a:cubicBezTo>
                      <a:pt x="8820" y="366"/>
                      <a:pt x="10495" y="735"/>
                      <a:pt x="11774" y="1473"/>
                    </a:cubicBezTo>
                    <a:cubicBezTo>
                      <a:pt x="12964" y="2159"/>
                      <a:pt x="13603" y="3045"/>
                      <a:pt x="13690" y="3947"/>
                    </a:cubicBezTo>
                    <a:cubicBezTo>
                      <a:pt x="13692" y="3954"/>
                      <a:pt x="13692" y="3964"/>
                      <a:pt x="13693" y="3973"/>
                    </a:cubicBezTo>
                    <a:cubicBezTo>
                      <a:pt x="13696" y="4007"/>
                      <a:pt x="13696" y="4039"/>
                      <a:pt x="13698" y="4073"/>
                    </a:cubicBezTo>
                    <a:cubicBezTo>
                      <a:pt x="13699" y="4102"/>
                      <a:pt x="13701" y="4130"/>
                      <a:pt x="13701" y="4159"/>
                    </a:cubicBezTo>
                    <a:cubicBezTo>
                      <a:pt x="13701" y="4387"/>
                      <a:pt x="13666" y="4614"/>
                      <a:pt x="13596" y="4839"/>
                    </a:cubicBezTo>
                    <a:cubicBezTo>
                      <a:pt x="13370" y="5568"/>
                      <a:pt x="12773" y="6265"/>
                      <a:pt x="11804" y="6828"/>
                    </a:cubicBezTo>
                    <a:cubicBezTo>
                      <a:pt x="10535" y="7566"/>
                      <a:pt x="8863" y="7935"/>
                      <a:pt x="7188" y="7935"/>
                    </a:cubicBezTo>
                    <a:cubicBezTo>
                      <a:pt x="5514" y="7935"/>
                      <a:pt x="3838" y="7566"/>
                      <a:pt x="2560" y="6828"/>
                    </a:cubicBezTo>
                    <a:cubicBezTo>
                      <a:pt x="1568" y="6256"/>
                      <a:pt x="960" y="5543"/>
                      <a:pt x="734" y="4799"/>
                    </a:cubicBezTo>
                    <a:cubicBezTo>
                      <a:pt x="657" y="4548"/>
                      <a:pt x="625" y="4294"/>
                      <a:pt x="637" y="4042"/>
                    </a:cubicBezTo>
                    <a:cubicBezTo>
                      <a:pt x="637" y="4014"/>
                      <a:pt x="637" y="3988"/>
                      <a:pt x="640" y="3962"/>
                    </a:cubicBezTo>
                    <a:cubicBezTo>
                      <a:pt x="711" y="3056"/>
                      <a:pt x="1342" y="2162"/>
                      <a:pt x="2529" y="1473"/>
                    </a:cubicBezTo>
                    <a:cubicBezTo>
                      <a:pt x="3800" y="735"/>
                      <a:pt x="5472" y="366"/>
                      <a:pt x="7146" y="366"/>
                    </a:cubicBezTo>
                    <a:close/>
                    <a:moveTo>
                      <a:pt x="7143" y="0"/>
                    </a:moveTo>
                    <a:cubicBezTo>
                      <a:pt x="5307" y="0"/>
                      <a:pt x="3474" y="405"/>
                      <a:pt x="2081" y="1215"/>
                    </a:cubicBezTo>
                    <a:cubicBezTo>
                      <a:pt x="692" y="2021"/>
                      <a:pt x="0" y="3079"/>
                      <a:pt x="2" y="4139"/>
                    </a:cubicBezTo>
                    <a:cubicBezTo>
                      <a:pt x="3" y="4176"/>
                      <a:pt x="5" y="4213"/>
                      <a:pt x="6" y="4248"/>
                    </a:cubicBezTo>
                    <a:lnTo>
                      <a:pt x="6" y="4250"/>
                    </a:lnTo>
                    <a:cubicBezTo>
                      <a:pt x="8" y="4278"/>
                      <a:pt x="8" y="4307"/>
                      <a:pt x="11" y="4334"/>
                    </a:cubicBezTo>
                    <a:cubicBezTo>
                      <a:pt x="92" y="5336"/>
                      <a:pt x="794" y="6323"/>
                      <a:pt x="2115" y="7086"/>
                    </a:cubicBezTo>
                    <a:cubicBezTo>
                      <a:pt x="3517" y="7895"/>
                      <a:pt x="5355" y="8300"/>
                      <a:pt x="7191" y="8300"/>
                    </a:cubicBezTo>
                    <a:cubicBezTo>
                      <a:pt x="9026" y="8300"/>
                      <a:pt x="10859" y="7895"/>
                      <a:pt x="12252" y="7086"/>
                    </a:cubicBezTo>
                    <a:cubicBezTo>
                      <a:pt x="13533" y="6342"/>
                      <a:pt x="14221" y="5382"/>
                      <a:pt x="14318" y="4404"/>
                    </a:cubicBezTo>
                    <a:cubicBezTo>
                      <a:pt x="14319" y="4390"/>
                      <a:pt x="14322" y="4376"/>
                      <a:pt x="14322" y="4361"/>
                    </a:cubicBezTo>
                    <a:cubicBezTo>
                      <a:pt x="14326" y="4327"/>
                      <a:pt x="14326" y="4293"/>
                      <a:pt x="14327" y="4259"/>
                    </a:cubicBezTo>
                    <a:cubicBezTo>
                      <a:pt x="14370" y="3159"/>
                      <a:pt x="13669" y="2052"/>
                      <a:pt x="12220" y="1215"/>
                    </a:cubicBezTo>
                    <a:cubicBezTo>
                      <a:pt x="10817" y="405"/>
                      <a:pt x="8979" y="0"/>
                      <a:pt x="714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42"/>
              <p:cNvSpPr/>
              <p:nvPr/>
            </p:nvSpPr>
            <p:spPr>
              <a:xfrm>
                <a:off x="937921" y="2330313"/>
                <a:ext cx="19898" cy="178245"/>
              </a:xfrm>
              <a:custGeom>
                <a:rect b="b" l="l" r="r" t="t"/>
                <a:pathLst>
                  <a:path extrusionOk="0" h="2544" w="284">
                    <a:moveTo>
                      <a:pt x="284" y="2541"/>
                    </a:moveTo>
                    <a:lnTo>
                      <a:pt x="284" y="2541"/>
                    </a:lnTo>
                    <a:cubicBezTo>
                      <a:pt x="284" y="2541"/>
                      <a:pt x="284" y="2541"/>
                      <a:pt x="284" y="2541"/>
                    </a:cubicBezTo>
                    <a:close/>
                    <a:moveTo>
                      <a:pt x="138" y="0"/>
                    </a:moveTo>
                    <a:cubicBezTo>
                      <a:pt x="62" y="0"/>
                      <a:pt x="1" y="51"/>
                      <a:pt x="1" y="114"/>
                    </a:cubicBezTo>
                    <a:lnTo>
                      <a:pt x="8" y="2543"/>
                    </a:lnTo>
                    <a:cubicBezTo>
                      <a:pt x="8" y="2480"/>
                      <a:pt x="70" y="2431"/>
                      <a:pt x="145" y="2429"/>
                    </a:cubicBezTo>
                    <a:cubicBezTo>
                      <a:pt x="222" y="2429"/>
                      <a:pt x="283" y="2480"/>
                      <a:pt x="284" y="2541"/>
                    </a:cubicBezTo>
                    <a:lnTo>
                      <a:pt x="284" y="2541"/>
                    </a:lnTo>
                    <a:lnTo>
                      <a:pt x="276" y="113"/>
                    </a:lnTo>
                    <a:cubicBezTo>
                      <a:pt x="276" y="50"/>
                      <a:pt x="214" y="0"/>
                      <a:pt x="1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42"/>
              <p:cNvSpPr/>
              <p:nvPr/>
            </p:nvSpPr>
            <p:spPr>
              <a:xfrm>
                <a:off x="938482" y="2500572"/>
                <a:ext cx="19338" cy="15695"/>
              </a:xfrm>
              <a:custGeom>
                <a:rect b="b" l="l" r="r" t="t"/>
                <a:pathLst>
                  <a:path extrusionOk="0" h="224" w="276">
                    <a:moveTo>
                      <a:pt x="141" y="1"/>
                    </a:moveTo>
                    <a:cubicBezTo>
                      <a:pt x="140" y="1"/>
                      <a:pt x="138" y="1"/>
                      <a:pt x="137" y="1"/>
                    </a:cubicBezTo>
                    <a:cubicBezTo>
                      <a:pt x="62" y="1"/>
                      <a:pt x="0" y="50"/>
                      <a:pt x="0" y="113"/>
                    </a:cubicBezTo>
                    <a:cubicBezTo>
                      <a:pt x="0" y="174"/>
                      <a:pt x="60" y="224"/>
                      <a:pt x="134" y="224"/>
                    </a:cubicBezTo>
                    <a:cubicBezTo>
                      <a:pt x="135" y="224"/>
                      <a:pt x="136" y="224"/>
                      <a:pt x="137" y="224"/>
                    </a:cubicBezTo>
                    <a:cubicBezTo>
                      <a:pt x="214" y="224"/>
                      <a:pt x="276" y="173"/>
                      <a:pt x="276" y="111"/>
                    </a:cubicBezTo>
                    <a:cubicBezTo>
                      <a:pt x="276" y="51"/>
                      <a:pt x="216" y="1"/>
                      <a:pt x="141" y="1"/>
                    </a:cubicBezTo>
                    <a:close/>
                  </a:path>
                </a:pathLst>
              </a:custGeom>
              <a:solidFill>
                <a:srgbClr val="B8B8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42"/>
              <p:cNvSpPr/>
              <p:nvPr/>
            </p:nvSpPr>
            <p:spPr>
              <a:xfrm>
                <a:off x="889646" y="2556764"/>
                <a:ext cx="119040" cy="137327"/>
              </a:xfrm>
              <a:custGeom>
                <a:rect b="b" l="l" r="r" t="t"/>
                <a:pathLst>
                  <a:path extrusionOk="0" h="1960" w="1699">
                    <a:moveTo>
                      <a:pt x="1696" y="51"/>
                    </a:moveTo>
                    <a:cubicBezTo>
                      <a:pt x="1694" y="59"/>
                      <a:pt x="1691" y="66"/>
                      <a:pt x="1690" y="76"/>
                    </a:cubicBezTo>
                    <a:cubicBezTo>
                      <a:pt x="1688" y="82"/>
                      <a:pt x="1686" y="89"/>
                      <a:pt x="1683" y="97"/>
                    </a:cubicBezTo>
                    <a:cubicBezTo>
                      <a:pt x="1680" y="105"/>
                      <a:pt x="1677" y="112"/>
                      <a:pt x="1673" y="122"/>
                    </a:cubicBezTo>
                    <a:cubicBezTo>
                      <a:pt x="1670" y="129"/>
                      <a:pt x="1668" y="135"/>
                      <a:pt x="1665" y="143"/>
                    </a:cubicBezTo>
                    <a:cubicBezTo>
                      <a:pt x="1660" y="151"/>
                      <a:pt x="1654" y="160"/>
                      <a:pt x="1650" y="168"/>
                    </a:cubicBezTo>
                    <a:cubicBezTo>
                      <a:pt x="1645" y="174"/>
                      <a:pt x="1642" y="182"/>
                      <a:pt x="1637" y="188"/>
                    </a:cubicBezTo>
                    <a:cubicBezTo>
                      <a:pt x="1631" y="195"/>
                      <a:pt x="1623" y="205"/>
                      <a:pt x="1616" y="214"/>
                    </a:cubicBezTo>
                    <a:cubicBezTo>
                      <a:pt x="1611" y="220"/>
                      <a:pt x="1608" y="225"/>
                      <a:pt x="1603" y="231"/>
                    </a:cubicBezTo>
                    <a:cubicBezTo>
                      <a:pt x="1594" y="240"/>
                      <a:pt x="1585" y="248"/>
                      <a:pt x="1574" y="259"/>
                    </a:cubicBezTo>
                    <a:cubicBezTo>
                      <a:pt x="1570" y="263"/>
                      <a:pt x="1565" y="268"/>
                      <a:pt x="1560" y="272"/>
                    </a:cubicBezTo>
                    <a:cubicBezTo>
                      <a:pt x="1550" y="282"/>
                      <a:pt x="1537" y="291"/>
                      <a:pt x="1523" y="302"/>
                    </a:cubicBezTo>
                    <a:cubicBezTo>
                      <a:pt x="1519" y="305"/>
                      <a:pt x="1514" y="308"/>
                      <a:pt x="1510" y="311"/>
                    </a:cubicBezTo>
                    <a:cubicBezTo>
                      <a:pt x="1493" y="325"/>
                      <a:pt x="1474" y="337"/>
                      <a:pt x="1453" y="349"/>
                    </a:cubicBezTo>
                    <a:cubicBezTo>
                      <a:pt x="1123" y="540"/>
                      <a:pt x="588" y="540"/>
                      <a:pt x="256" y="349"/>
                    </a:cubicBezTo>
                    <a:cubicBezTo>
                      <a:pt x="236" y="337"/>
                      <a:pt x="216" y="325"/>
                      <a:pt x="199" y="311"/>
                    </a:cubicBezTo>
                    <a:cubicBezTo>
                      <a:pt x="191" y="306"/>
                      <a:pt x="185" y="302"/>
                      <a:pt x="179" y="297"/>
                    </a:cubicBezTo>
                    <a:cubicBezTo>
                      <a:pt x="168" y="288"/>
                      <a:pt x="157" y="280"/>
                      <a:pt x="147" y="271"/>
                    </a:cubicBezTo>
                    <a:cubicBezTo>
                      <a:pt x="141" y="266"/>
                      <a:pt x="136" y="260"/>
                      <a:pt x="130" y="255"/>
                    </a:cubicBezTo>
                    <a:cubicBezTo>
                      <a:pt x="121" y="246"/>
                      <a:pt x="111" y="239"/>
                      <a:pt x="104" y="229"/>
                    </a:cubicBezTo>
                    <a:cubicBezTo>
                      <a:pt x="99" y="223"/>
                      <a:pt x="94" y="217"/>
                      <a:pt x="90" y="211"/>
                    </a:cubicBezTo>
                    <a:cubicBezTo>
                      <a:pt x="84" y="203"/>
                      <a:pt x="74" y="194"/>
                      <a:pt x="70" y="186"/>
                    </a:cubicBezTo>
                    <a:cubicBezTo>
                      <a:pt x="65" y="180"/>
                      <a:pt x="61" y="172"/>
                      <a:pt x="57" y="166"/>
                    </a:cubicBezTo>
                    <a:cubicBezTo>
                      <a:pt x="53" y="157"/>
                      <a:pt x="47" y="149"/>
                      <a:pt x="42" y="142"/>
                    </a:cubicBezTo>
                    <a:cubicBezTo>
                      <a:pt x="39" y="134"/>
                      <a:pt x="36" y="128"/>
                      <a:pt x="33" y="122"/>
                    </a:cubicBezTo>
                    <a:cubicBezTo>
                      <a:pt x="30" y="112"/>
                      <a:pt x="25" y="105"/>
                      <a:pt x="22" y="96"/>
                    </a:cubicBezTo>
                    <a:cubicBezTo>
                      <a:pt x="21" y="88"/>
                      <a:pt x="19" y="82"/>
                      <a:pt x="17" y="74"/>
                    </a:cubicBezTo>
                    <a:cubicBezTo>
                      <a:pt x="14" y="66"/>
                      <a:pt x="13" y="57"/>
                      <a:pt x="11" y="48"/>
                    </a:cubicBezTo>
                    <a:cubicBezTo>
                      <a:pt x="10" y="42"/>
                      <a:pt x="8" y="34"/>
                      <a:pt x="8" y="26"/>
                    </a:cubicBezTo>
                    <a:cubicBezTo>
                      <a:pt x="8" y="19"/>
                      <a:pt x="7" y="9"/>
                      <a:pt x="7" y="2"/>
                    </a:cubicBezTo>
                    <a:lnTo>
                      <a:pt x="7" y="0"/>
                    </a:lnTo>
                    <a:lnTo>
                      <a:pt x="1" y="1420"/>
                    </a:lnTo>
                    <a:cubicBezTo>
                      <a:pt x="1" y="1546"/>
                      <a:pt x="84" y="1672"/>
                      <a:pt x="250" y="1769"/>
                    </a:cubicBezTo>
                    <a:cubicBezTo>
                      <a:pt x="582" y="1960"/>
                      <a:pt x="1117" y="1960"/>
                      <a:pt x="1446" y="1769"/>
                    </a:cubicBezTo>
                    <a:cubicBezTo>
                      <a:pt x="1611" y="1674"/>
                      <a:pt x="1693" y="1548"/>
                      <a:pt x="1694" y="1423"/>
                    </a:cubicBezTo>
                    <a:lnTo>
                      <a:pt x="1699" y="3"/>
                    </a:lnTo>
                    <a:cubicBezTo>
                      <a:pt x="1699" y="12"/>
                      <a:pt x="1697" y="20"/>
                      <a:pt x="1697" y="28"/>
                    </a:cubicBezTo>
                    <a:cubicBezTo>
                      <a:pt x="1697" y="36"/>
                      <a:pt x="1697" y="43"/>
                      <a:pt x="1696" y="49"/>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42"/>
              <p:cNvSpPr/>
              <p:nvPr/>
            </p:nvSpPr>
            <p:spPr>
              <a:xfrm>
                <a:off x="894411" y="2526916"/>
                <a:ext cx="110493" cy="60046"/>
              </a:xfrm>
              <a:custGeom>
                <a:rect b="b" l="l" r="r" t="t"/>
                <a:pathLst>
                  <a:path extrusionOk="0" h="857" w="1577">
                    <a:moveTo>
                      <a:pt x="782" y="0"/>
                    </a:moveTo>
                    <a:cubicBezTo>
                      <a:pt x="566" y="0"/>
                      <a:pt x="366" y="48"/>
                      <a:pt x="216" y="135"/>
                    </a:cubicBezTo>
                    <a:cubicBezTo>
                      <a:pt x="77" y="217"/>
                      <a:pt x="0" y="318"/>
                      <a:pt x="0" y="428"/>
                    </a:cubicBezTo>
                    <a:cubicBezTo>
                      <a:pt x="0" y="432"/>
                      <a:pt x="2" y="435"/>
                      <a:pt x="2" y="440"/>
                    </a:cubicBezTo>
                    <a:lnTo>
                      <a:pt x="3" y="448"/>
                    </a:lnTo>
                    <a:lnTo>
                      <a:pt x="3" y="457"/>
                    </a:lnTo>
                    <a:cubicBezTo>
                      <a:pt x="3" y="458"/>
                      <a:pt x="3" y="462"/>
                      <a:pt x="3" y="465"/>
                    </a:cubicBezTo>
                    <a:cubicBezTo>
                      <a:pt x="5" y="468"/>
                      <a:pt x="6" y="472"/>
                      <a:pt x="6" y="477"/>
                    </a:cubicBezTo>
                    <a:lnTo>
                      <a:pt x="9" y="485"/>
                    </a:lnTo>
                    <a:lnTo>
                      <a:pt x="11" y="494"/>
                    </a:lnTo>
                    <a:cubicBezTo>
                      <a:pt x="13" y="497"/>
                      <a:pt x="13" y="498"/>
                      <a:pt x="13" y="502"/>
                    </a:cubicBezTo>
                    <a:cubicBezTo>
                      <a:pt x="16" y="506"/>
                      <a:pt x="17" y="511"/>
                      <a:pt x="19" y="514"/>
                    </a:cubicBezTo>
                    <a:lnTo>
                      <a:pt x="22" y="523"/>
                    </a:lnTo>
                    <a:lnTo>
                      <a:pt x="26" y="531"/>
                    </a:lnTo>
                    <a:cubicBezTo>
                      <a:pt x="26" y="534"/>
                      <a:pt x="28" y="537"/>
                      <a:pt x="29" y="538"/>
                    </a:cubicBezTo>
                    <a:cubicBezTo>
                      <a:pt x="31" y="543"/>
                      <a:pt x="34" y="548"/>
                      <a:pt x="37" y="552"/>
                    </a:cubicBezTo>
                    <a:lnTo>
                      <a:pt x="42" y="560"/>
                    </a:lnTo>
                    <a:lnTo>
                      <a:pt x="46" y="569"/>
                    </a:lnTo>
                    <a:cubicBezTo>
                      <a:pt x="49" y="572"/>
                      <a:pt x="49" y="574"/>
                      <a:pt x="53" y="577"/>
                    </a:cubicBezTo>
                    <a:cubicBezTo>
                      <a:pt x="56" y="581"/>
                      <a:pt x="60" y="586"/>
                      <a:pt x="63" y="591"/>
                    </a:cubicBezTo>
                    <a:lnTo>
                      <a:pt x="69" y="598"/>
                    </a:lnTo>
                    <a:lnTo>
                      <a:pt x="76" y="606"/>
                    </a:lnTo>
                    <a:cubicBezTo>
                      <a:pt x="79" y="609"/>
                      <a:pt x="80" y="612"/>
                      <a:pt x="82" y="614"/>
                    </a:cubicBezTo>
                    <a:cubicBezTo>
                      <a:pt x="88" y="620"/>
                      <a:pt x="93" y="625"/>
                      <a:pt x="99" y="631"/>
                    </a:cubicBezTo>
                    <a:lnTo>
                      <a:pt x="105" y="637"/>
                    </a:lnTo>
                    <a:lnTo>
                      <a:pt x="113" y="645"/>
                    </a:lnTo>
                    <a:cubicBezTo>
                      <a:pt x="116" y="646"/>
                      <a:pt x="117" y="649"/>
                      <a:pt x="120" y="651"/>
                    </a:cubicBezTo>
                    <a:cubicBezTo>
                      <a:pt x="126" y="657"/>
                      <a:pt x="136" y="661"/>
                      <a:pt x="142" y="669"/>
                    </a:cubicBezTo>
                    <a:lnTo>
                      <a:pt x="148" y="674"/>
                    </a:lnTo>
                    <a:lnTo>
                      <a:pt x="157" y="681"/>
                    </a:lnTo>
                    <a:cubicBezTo>
                      <a:pt x="160" y="683"/>
                      <a:pt x="163" y="685"/>
                      <a:pt x="165" y="688"/>
                    </a:cubicBezTo>
                    <a:cubicBezTo>
                      <a:pt x="182" y="700"/>
                      <a:pt x="200" y="711"/>
                      <a:pt x="220" y="721"/>
                    </a:cubicBezTo>
                    <a:cubicBezTo>
                      <a:pt x="371" y="809"/>
                      <a:pt x="571" y="857"/>
                      <a:pt x="788" y="857"/>
                    </a:cubicBezTo>
                    <a:cubicBezTo>
                      <a:pt x="1003" y="857"/>
                      <a:pt x="1203" y="809"/>
                      <a:pt x="1354" y="721"/>
                    </a:cubicBezTo>
                    <a:cubicBezTo>
                      <a:pt x="1372" y="711"/>
                      <a:pt x="1389" y="700"/>
                      <a:pt x="1406" y="688"/>
                    </a:cubicBezTo>
                    <a:lnTo>
                      <a:pt x="1418" y="678"/>
                    </a:lnTo>
                    <a:cubicBezTo>
                      <a:pt x="1431" y="669"/>
                      <a:pt x="1442" y="661"/>
                      <a:pt x="1452" y="652"/>
                    </a:cubicBezTo>
                    <a:lnTo>
                      <a:pt x="1457" y="646"/>
                    </a:lnTo>
                    <a:lnTo>
                      <a:pt x="1465" y="640"/>
                    </a:lnTo>
                    <a:lnTo>
                      <a:pt x="1469" y="635"/>
                    </a:lnTo>
                    <a:cubicBezTo>
                      <a:pt x="1477" y="629"/>
                      <a:pt x="1483" y="621"/>
                      <a:pt x="1489" y="615"/>
                    </a:cubicBezTo>
                    <a:lnTo>
                      <a:pt x="1494" y="609"/>
                    </a:lnTo>
                    <a:lnTo>
                      <a:pt x="1500" y="601"/>
                    </a:lnTo>
                    <a:lnTo>
                      <a:pt x="1505" y="595"/>
                    </a:lnTo>
                    <a:cubicBezTo>
                      <a:pt x="1509" y="589"/>
                      <a:pt x="1515" y="585"/>
                      <a:pt x="1518" y="578"/>
                    </a:cubicBezTo>
                    <a:cubicBezTo>
                      <a:pt x="1520" y="575"/>
                      <a:pt x="1523" y="572"/>
                      <a:pt x="1523" y="571"/>
                    </a:cubicBezTo>
                    <a:lnTo>
                      <a:pt x="1529" y="561"/>
                    </a:lnTo>
                    <a:lnTo>
                      <a:pt x="1534" y="554"/>
                    </a:lnTo>
                    <a:cubicBezTo>
                      <a:pt x="1537" y="549"/>
                      <a:pt x="1540" y="546"/>
                      <a:pt x="1542" y="540"/>
                    </a:cubicBezTo>
                    <a:cubicBezTo>
                      <a:pt x="1543" y="537"/>
                      <a:pt x="1545" y="535"/>
                      <a:pt x="1545" y="532"/>
                    </a:cubicBezTo>
                    <a:lnTo>
                      <a:pt x="1549" y="525"/>
                    </a:lnTo>
                    <a:lnTo>
                      <a:pt x="1552" y="515"/>
                    </a:lnTo>
                    <a:cubicBezTo>
                      <a:pt x="1554" y="511"/>
                      <a:pt x="1555" y="508"/>
                      <a:pt x="1557" y="503"/>
                    </a:cubicBezTo>
                    <a:cubicBezTo>
                      <a:pt x="1558" y="502"/>
                      <a:pt x="1558" y="498"/>
                      <a:pt x="1558" y="495"/>
                    </a:cubicBezTo>
                    <a:lnTo>
                      <a:pt x="1562" y="486"/>
                    </a:lnTo>
                    <a:lnTo>
                      <a:pt x="1565" y="478"/>
                    </a:lnTo>
                    <a:cubicBezTo>
                      <a:pt x="1565" y="474"/>
                      <a:pt x="1566" y="471"/>
                      <a:pt x="1568" y="466"/>
                    </a:cubicBezTo>
                    <a:cubicBezTo>
                      <a:pt x="1568" y="463"/>
                      <a:pt x="1568" y="462"/>
                      <a:pt x="1568" y="458"/>
                    </a:cubicBezTo>
                    <a:lnTo>
                      <a:pt x="1568" y="449"/>
                    </a:lnTo>
                    <a:cubicBezTo>
                      <a:pt x="1577" y="335"/>
                      <a:pt x="1498" y="222"/>
                      <a:pt x="1351" y="135"/>
                    </a:cubicBezTo>
                    <a:cubicBezTo>
                      <a:pt x="1198" y="48"/>
                      <a:pt x="997" y="0"/>
                      <a:pt x="7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42"/>
              <p:cNvSpPr/>
              <p:nvPr/>
            </p:nvSpPr>
            <p:spPr>
              <a:xfrm>
                <a:off x="890067" y="2522572"/>
                <a:ext cx="119251" cy="68734"/>
              </a:xfrm>
              <a:custGeom>
                <a:rect b="b" l="l" r="r" t="t"/>
                <a:pathLst>
                  <a:path extrusionOk="0" h="981" w="1702">
                    <a:moveTo>
                      <a:pt x="844" y="62"/>
                    </a:moveTo>
                    <a:cubicBezTo>
                      <a:pt x="1059" y="62"/>
                      <a:pt x="1260" y="110"/>
                      <a:pt x="1411" y="197"/>
                    </a:cubicBezTo>
                    <a:cubicBezTo>
                      <a:pt x="1559" y="282"/>
                      <a:pt x="1637" y="397"/>
                      <a:pt x="1628" y="511"/>
                    </a:cubicBezTo>
                    <a:lnTo>
                      <a:pt x="1628" y="520"/>
                    </a:lnTo>
                    <a:cubicBezTo>
                      <a:pt x="1628" y="524"/>
                      <a:pt x="1628" y="525"/>
                      <a:pt x="1628" y="528"/>
                    </a:cubicBezTo>
                    <a:cubicBezTo>
                      <a:pt x="1628" y="533"/>
                      <a:pt x="1625" y="536"/>
                      <a:pt x="1625" y="540"/>
                    </a:cubicBezTo>
                    <a:lnTo>
                      <a:pt x="1624" y="548"/>
                    </a:lnTo>
                    <a:lnTo>
                      <a:pt x="1620" y="557"/>
                    </a:lnTo>
                    <a:cubicBezTo>
                      <a:pt x="1620" y="560"/>
                      <a:pt x="1620" y="564"/>
                      <a:pt x="1619" y="565"/>
                    </a:cubicBezTo>
                    <a:cubicBezTo>
                      <a:pt x="1617" y="570"/>
                      <a:pt x="1616" y="573"/>
                      <a:pt x="1614" y="577"/>
                    </a:cubicBezTo>
                    <a:lnTo>
                      <a:pt x="1610" y="585"/>
                    </a:lnTo>
                    <a:lnTo>
                      <a:pt x="1607" y="594"/>
                    </a:lnTo>
                    <a:cubicBezTo>
                      <a:pt x="1605" y="597"/>
                      <a:pt x="1605" y="599"/>
                      <a:pt x="1604" y="602"/>
                    </a:cubicBezTo>
                    <a:cubicBezTo>
                      <a:pt x="1602" y="608"/>
                      <a:pt x="1597" y="611"/>
                      <a:pt x="1594" y="616"/>
                    </a:cubicBezTo>
                    <a:lnTo>
                      <a:pt x="1590" y="623"/>
                    </a:lnTo>
                    <a:lnTo>
                      <a:pt x="1585" y="633"/>
                    </a:lnTo>
                    <a:cubicBezTo>
                      <a:pt x="1584" y="634"/>
                      <a:pt x="1582" y="637"/>
                      <a:pt x="1580" y="639"/>
                    </a:cubicBezTo>
                    <a:cubicBezTo>
                      <a:pt x="1577" y="645"/>
                      <a:pt x="1571" y="651"/>
                      <a:pt x="1567" y="657"/>
                    </a:cubicBezTo>
                    <a:lnTo>
                      <a:pt x="1562" y="663"/>
                    </a:lnTo>
                    <a:lnTo>
                      <a:pt x="1556" y="671"/>
                    </a:lnTo>
                    <a:lnTo>
                      <a:pt x="1551" y="677"/>
                    </a:lnTo>
                    <a:cubicBezTo>
                      <a:pt x="1545" y="683"/>
                      <a:pt x="1539" y="690"/>
                      <a:pt x="1531" y="696"/>
                    </a:cubicBezTo>
                    <a:lnTo>
                      <a:pt x="1527" y="700"/>
                    </a:lnTo>
                    <a:lnTo>
                      <a:pt x="1517" y="708"/>
                    </a:lnTo>
                    <a:lnTo>
                      <a:pt x="1513" y="714"/>
                    </a:lnTo>
                    <a:cubicBezTo>
                      <a:pt x="1504" y="723"/>
                      <a:pt x="1491" y="731"/>
                      <a:pt x="1480" y="740"/>
                    </a:cubicBezTo>
                    <a:lnTo>
                      <a:pt x="1468" y="750"/>
                    </a:lnTo>
                    <a:cubicBezTo>
                      <a:pt x="1451" y="762"/>
                      <a:pt x="1433" y="773"/>
                      <a:pt x="1414" y="783"/>
                    </a:cubicBezTo>
                    <a:cubicBezTo>
                      <a:pt x="1265" y="871"/>
                      <a:pt x="1064" y="919"/>
                      <a:pt x="848" y="919"/>
                    </a:cubicBezTo>
                    <a:cubicBezTo>
                      <a:pt x="633" y="919"/>
                      <a:pt x="433" y="871"/>
                      <a:pt x="281" y="783"/>
                    </a:cubicBezTo>
                    <a:cubicBezTo>
                      <a:pt x="261" y="773"/>
                      <a:pt x="244" y="760"/>
                      <a:pt x="227" y="750"/>
                    </a:cubicBezTo>
                    <a:cubicBezTo>
                      <a:pt x="224" y="747"/>
                      <a:pt x="221" y="745"/>
                      <a:pt x="219" y="742"/>
                    </a:cubicBezTo>
                    <a:lnTo>
                      <a:pt x="210" y="736"/>
                    </a:lnTo>
                    <a:lnTo>
                      <a:pt x="204" y="730"/>
                    </a:lnTo>
                    <a:cubicBezTo>
                      <a:pt x="196" y="723"/>
                      <a:pt x="188" y="719"/>
                      <a:pt x="181" y="713"/>
                    </a:cubicBezTo>
                    <a:cubicBezTo>
                      <a:pt x="179" y="711"/>
                      <a:pt x="176" y="708"/>
                      <a:pt x="175" y="705"/>
                    </a:cubicBezTo>
                    <a:lnTo>
                      <a:pt x="167" y="697"/>
                    </a:lnTo>
                    <a:lnTo>
                      <a:pt x="159" y="691"/>
                    </a:lnTo>
                    <a:cubicBezTo>
                      <a:pt x="155" y="687"/>
                      <a:pt x="148" y="682"/>
                      <a:pt x="144" y="676"/>
                    </a:cubicBezTo>
                    <a:cubicBezTo>
                      <a:pt x="141" y="674"/>
                      <a:pt x="139" y="671"/>
                      <a:pt x="138" y="668"/>
                    </a:cubicBezTo>
                    <a:lnTo>
                      <a:pt x="130" y="660"/>
                    </a:lnTo>
                    <a:lnTo>
                      <a:pt x="124" y="653"/>
                    </a:lnTo>
                    <a:cubicBezTo>
                      <a:pt x="121" y="648"/>
                      <a:pt x="118" y="643"/>
                      <a:pt x="113" y="639"/>
                    </a:cubicBezTo>
                    <a:cubicBezTo>
                      <a:pt x="111" y="636"/>
                      <a:pt x="110" y="633"/>
                      <a:pt x="108" y="630"/>
                    </a:cubicBezTo>
                    <a:lnTo>
                      <a:pt x="104" y="622"/>
                    </a:lnTo>
                    <a:lnTo>
                      <a:pt x="99" y="614"/>
                    </a:lnTo>
                    <a:cubicBezTo>
                      <a:pt x="95" y="610"/>
                      <a:pt x="93" y="605"/>
                      <a:pt x="91" y="600"/>
                    </a:cubicBezTo>
                    <a:cubicBezTo>
                      <a:pt x="88" y="599"/>
                      <a:pt x="88" y="596"/>
                      <a:pt x="87" y="593"/>
                    </a:cubicBezTo>
                    <a:lnTo>
                      <a:pt x="84" y="585"/>
                    </a:lnTo>
                    <a:lnTo>
                      <a:pt x="81" y="576"/>
                    </a:lnTo>
                    <a:cubicBezTo>
                      <a:pt x="78" y="573"/>
                      <a:pt x="76" y="568"/>
                      <a:pt x="75" y="564"/>
                    </a:cubicBezTo>
                    <a:cubicBezTo>
                      <a:pt x="75" y="560"/>
                      <a:pt x="73" y="557"/>
                      <a:pt x="73" y="556"/>
                    </a:cubicBezTo>
                    <a:lnTo>
                      <a:pt x="70" y="547"/>
                    </a:lnTo>
                    <a:lnTo>
                      <a:pt x="68" y="539"/>
                    </a:lnTo>
                    <a:cubicBezTo>
                      <a:pt x="67" y="534"/>
                      <a:pt x="65" y="530"/>
                      <a:pt x="65" y="525"/>
                    </a:cubicBezTo>
                    <a:cubicBezTo>
                      <a:pt x="65" y="524"/>
                      <a:pt x="65" y="520"/>
                      <a:pt x="65" y="519"/>
                    </a:cubicBezTo>
                    <a:lnTo>
                      <a:pt x="64" y="510"/>
                    </a:lnTo>
                    <a:lnTo>
                      <a:pt x="62" y="500"/>
                    </a:lnTo>
                    <a:cubicBezTo>
                      <a:pt x="62" y="497"/>
                      <a:pt x="62" y="494"/>
                      <a:pt x="62" y="490"/>
                    </a:cubicBezTo>
                    <a:cubicBezTo>
                      <a:pt x="62" y="380"/>
                      <a:pt x="138" y="277"/>
                      <a:pt x="278" y="197"/>
                    </a:cubicBezTo>
                    <a:cubicBezTo>
                      <a:pt x="427" y="110"/>
                      <a:pt x="628" y="62"/>
                      <a:pt x="844" y="62"/>
                    </a:cubicBezTo>
                    <a:close/>
                    <a:moveTo>
                      <a:pt x="845" y="1"/>
                    </a:moveTo>
                    <a:cubicBezTo>
                      <a:pt x="627" y="1"/>
                      <a:pt x="411" y="48"/>
                      <a:pt x="247" y="144"/>
                    </a:cubicBezTo>
                    <a:cubicBezTo>
                      <a:pt x="84" y="239"/>
                      <a:pt x="1" y="364"/>
                      <a:pt x="1" y="490"/>
                    </a:cubicBezTo>
                    <a:cubicBezTo>
                      <a:pt x="1" y="497"/>
                      <a:pt x="2" y="507"/>
                      <a:pt x="2" y="514"/>
                    </a:cubicBezTo>
                    <a:cubicBezTo>
                      <a:pt x="2" y="522"/>
                      <a:pt x="4" y="530"/>
                      <a:pt x="5" y="536"/>
                    </a:cubicBezTo>
                    <a:cubicBezTo>
                      <a:pt x="7" y="545"/>
                      <a:pt x="8" y="554"/>
                      <a:pt x="11" y="562"/>
                    </a:cubicBezTo>
                    <a:cubicBezTo>
                      <a:pt x="13" y="570"/>
                      <a:pt x="15" y="576"/>
                      <a:pt x="16" y="584"/>
                    </a:cubicBezTo>
                    <a:cubicBezTo>
                      <a:pt x="19" y="593"/>
                      <a:pt x="24" y="600"/>
                      <a:pt x="27" y="610"/>
                    </a:cubicBezTo>
                    <a:cubicBezTo>
                      <a:pt x="30" y="616"/>
                      <a:pt x="33" y="622"/>
                      <a:pt x="36" y="630"/>
                    </a:cubicBezTo>
                    <a:cubicBezTo>
                      <a:pt x="41" y="639"/>
                      <a:pt x="45" y="645"/>
                      <a:pt x="51" y="654"/>
                    </a:cubicBezTo>
                    <a:cubicBezTo>
                      <a:pt x="55" y="660"/>
                      <a:pt x="59" y="668"/>
                      <a:pt x="64" y="674"/>
                    </a:cubicBezTo>
                    <a:cubicBezTo>
                      <a:pt x="68" y="683"/>
                      <a:pt x="76" y="691"/>
                      <a:pt x="84" y="699"/>
                    </a:cubicBezTo>
                    <a:cubicBezTo>
                      <a:pt x="88" y="705"/>
                      <a:pt x="93" y="713"/>
                      <a:pt x="98" y="719"/>
                    </a:cubicBezTo>
                    <a:cubicBezTo>
                      <a:pt x="105" y="727"/>
                      <a:pt x="115" y="736"/>
                      <a:pt x="124" y="743"/>
                    </a:cubicBezTo>
                    <a:cubicBezTo>
                      <a:pt x="130" y="750"/>
                      <a:pt x="135" y="754"/>
                      <a:pt x="141" y="760"/>
                    </a:cubicBezTo>
                    <a:cubicBezTo>
                      <a:pt x="151" y="768"/>
                      <a:pt x="162" y="776"/>
                      <a:pt x="173" y="785"/>
                    </a:cubicBezTo>
                    <a:cubicBezTo>
                      <a:pt x="179" y="790"/>
                      <a:pt x="185" y="794"/>
                      <a:pt x="193" y="799"/>
                    </a:cubicBezTo>
                    <a:cubicBezTo>
                      <a:pt x="210" y="813"/>
                      <a:pt x="230" y="825"/>
                      <a:pt x="250" y="837"/>
                    </a:cubicBezTo>
                    <a:cubicBezTo>
                      <a:pt x="416" y="933"/>
                      <a:pt x="633" y="980"/>
                      <a:pt x="848" y="980"/>
                    </a:cubicBezTo>
                    <a:cubicBezTo>
                      <a:pt x="1064" y="980"/>
                      <a:pt x="1282" y="933"/>
                      <a:pt x="1447" y="837"/>
                    </a:cubicBezTo>
                    <a:cubicBezTo>
                      <a:pt x="1467" y="825"/>
                      <a:pt x="1487" y="813"/>
                      <a:pt x="1504" y="799"/>
                    </a:cubicBezTo>
                    <a:cubicBezTo>
                      <a:pt x="1508" y="796"/>
                      <a:pt x="1513" y="793"/>
                      <a:pt x="1517" y="790"/>
                    </a:cubicBezTo>
                    <a:cubicBezTo>
                      <a:pt x="1530" y="780"/>
                      <a:pt x="1544" y="770"/>
                      <a:pt x="1554" y="760"/>
                    </a:cubicBezTo>
                    <a:cubicBezTo>
                      <a:pt x="1559" y="756"/>
                      <a:pt x="1564" y="751"/>
                      <a:pt x="1568" y="747"/>
                    </a:cubicBezTo>
                    <a:cubicBezTo>
                      <a:pt x="1579" y="737"/>
                      <a:pt x="1588" y="728"/>
                      <a:pt x="1597" y="719"/>
                    </a:cubicBezTo>
                    <a:cubicBezTo>
                      <a:pt x="1602" y="713"/>
                      <a:pt x="1605" y="708"/>
                      <a:pt x="1610" y="703"/>
                    </a:cubicBezTo>
                    <a:cubicBezTo>
                      <a:pt x="1617" y="694"/>
                      <a:pt x="1625" y="683"/>
                      <a:pt x="1631" y="676"/>
                    </a:cubicBezTo>
                    <a:cubicBezTo>
                      <a:pt x="1636" y="670"/>
                      <a:pt x="1639" y="662"/>
                      <a:pt x="1644" y="656"/>
                    </a:cubicBezTo>
                    <a:cubicBezTo>
                      <a:pt x="1648" y="648"/>
                      <a:pt x="1654" y="639"/>
                      <a:pt x="1659" y="631"/>
                    </a:cubicBezTo>
                    <a:cubicBezTo>
                      <a:pt x="1662" y="623"/>
                      <a:pt x="1664" y="617"/>
                      <a:pt x="1667" y="610"/>
                    </a:cubicBezTo>
                    <a:cubicBezTo>
                      <a:pt x="1671" y="602"/>
                      <a:pt x="1674" y="594"/>
                      <a:pt x="1677" y="585"/>
                    </a:cubicBezTo>
                    <a:cubicBezTo>
                      <a:pt x="1679" y="577"/>
                      <a:pt x="1680" y="571"/>
                      <a:pt x="1684" y="564"/>
                    </a:cubicBezTo>
                    <a:cubicBezTo>
                      <a:pt x="1685" y="556"/>
                      <a:pt x="1688" y="547"/>
                      <a:pt x="1690" y="539"/>
                    </a:cubicBezTo>
                    <a:cubicBezTo>
                      <a:pt x="1690" y="531"/>
                      <a:pt x="1690" y="524"/>
                      <a:pt x="1691" y="517"/>
                    </a:cubicBezTo>
                    <a:cubicBezTo>
                      <a:pt x="1702" y="384"/>
                      <a:pt x="1620" y="247"/>
                      <a:pt x="1444" y="144"/>
                    </a:cubicBezTo>
                    <a:cubicBezTo>
                      <a:pt x="1277" y="48"/>
                      <a:pt x="1062" y="1"/>
                      <a:pt x="84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42"/>
              <p:cNvSpPr/>
              <p:nvPr/>
            </p:nvSpPr>
            <p:spPr>
              <a:xfrm>
                <a:off x="640914" y="2328071"/>
                <a:ext cx="105027" cy="80365"/>
              </a:xfrm>
              <a:custGeom>
                <a:rect b="b" l="l" r="r" t="t"/>
                <a:pathLst>
                  <a:path extrusionOk="0" h="1147" w="1499">
                    <a:moveTo>
                      <a:pt x="0" y="0"/>
                    </a:moveTo>
                    <a:lnTo>
                      <a:pt x="0" y="100"/>
                    </a:lnTo>
                    <a:lnTo>
                      <a:pt x="1499" y="1146"/>
                    </a:lnTo>
                    <a:lnTo>
                      <a:pt x="1499" y="1045"/>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42"/>
              <p:cNvSpPr/>
              <p:nvPr/>
            </p:nvSpPr>
            <p:spPr>
              <a:xfrm>
                <a:off x="745872" y="2401219"/>
                <a:ext cx="180698" cy="101174"/>
              </a:xfrm>
              <a:custGeom>
                <a:rect b="b" l="l" r="r" t="t"/>
                <a:pathLst>
                  <a:path extrusionOk="0" h="1444" w="2579">
                    <a:moveTo>
                      <a:pt x="1" y="1"/>
                    </a:moveTo>
                    <a:lnTo>
                      <a:pt x="1" y="102"/>
                    </a:lnTo>
                    <a:cubicBezTo>
                      <a:pt x="742" y="620"/>
                      <a:pt x="1611" y="1071"/>
                      <a:pt x="2579" y="1443"/>
                    </a:cubicBezTo>
                    <a:lnTo>
                      <a:pt x="2577" y="1342"/>
                    </a:lnTo>
                    <a:cubicBezTo>
                      <a:pt x="1611" y="971"/>
                      <a:pt x="742" y="519"/>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42"/>
              <p:cNvSpPr/>
              <p:nvPr/>
            </p:nvSpPr>
            <p:spPr>
              <a:xfrm>
                <a:off x="640914" y="2323587"/>
                <a:ext cx="299668" cy="174182"/>
              </a:xfrm>
              <a:custGeom>
                <a:rect b="b" l="l" r="r" t="t"/>
                <a:pathLst>
                  <a:path extrusionOk="0" h="2486" w="4277">
                    <a:moveTo>
                      <a:pt x="4075" y="2450"/>
                    </a:moveTo>
                    <a:cubicBezTo>
                      <a:pt x="3109" y="2079"/>
                      <a:pt x="2240" y="1627"/>
                      <a:pt x="1499" y="1109"/>
                    </a:cubicBezTo>
                    <a:lnTo>
                      <a:pt x="0" y="64"/>
                    </a:lnTo>
                    <a:lnTo>
                      <a:pt x="111" y="1"/>
                    </a:lnTo>
                    <a:lnTo>
                      <a:pt x="1909" y="872"/>
                    </a:lnTo>
                    <a:cubicBezTo>
                      <a:pt x="2803" y="1302"/>
                      <a:pt x="3577" y="1807"/>
                      <a:pt x="4217" y="2368"/>
                    </a:cubicBezTo>
                    <a:lnTo>
                      <a:pt x="4277" y="2422"/>
                    </a:lnTo>
                    <a:lnTo>
                      <a:pt x="4167" y="2485"/>
                    </a:lnTo>
                    <a:close/>
                  </a:path>
                </a:pathLst>
              </a:custGeom>
              <a:gradFill>
                <a:gsLst>
                  <a:gs pos="0">
                    <a:schemeClr val="dk2"/>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42"/>
              <p:cNvSpPr/>
              <p:nvPr/>
            </p:nvSpPr>
            <p:spPr>
              <a:xfrm>
                <a:off x="921246" y="2482285"/>
                <a:ext cx="54581" cy="123104"/>
              </a:xfrm>
              <a:custGeom>
                <a:rect b="b" l="l" r="r" t="t"/>
                <a:pathLst>
                  <a:path extrusionOk="0" h="1757" w="779">
                    <a:moveTo>
                      <a:pt x="2" y="23"/>
                    </a:moveTo>
                    <a:cubicBezTo>
                      <a:pt x="2" y="26"/>
                      <a:pt x="3" y="31"/>
                      <a:pt x="5" y="34"/>
                    </a:cubicBezTo>
                    <a:cubicBezTo>
                      <a:pt x="5" y="39"/>
                      <a:pt x="6" y="42"/>
                      <a:pt x="6" y="45"/>
                    </a:cubicBezTo>
                    <a:cubicBezTo>
                      <a:pt x="8" y="49"/>
                      <a:pt x="11" y="53"/>
                      <a:pt x="11" y="56"/>
                    </a:cubicBezTo>
                    <a:cubicBezTo>
                      <a:pt x="13" y="59"/>
                      <a:pt x="14" y="63"/>
                      <a:pt x="16" y="65"/>
                    </a:cubicBezTo>
                    <a:cubicBezTo>
                      <a:pt x="17" y="69"/>
                      <a:pt x="20" y="73"/>
                      <a:pt x="22" y="77"/>
                    </a:cubicBezTo>
                    <a:cubicBezTo>
                      <a:pt x="25" y="80"/>
                      <a:pt x="26" y="83"/>
                      <a:pt x="28" y="86"/>
                    </a:cubicBezTo>
                    <a:cubicBezTo>
                      <a:pt x="31" y="89"/>
                      <a:pt x="34" y="94"/>
                      <a:pt x="39" y="99"/>
                    </a:cubicBezTo>
                    <a:cubicBezTo>
                      <a:pt x="40" y="102"/>
                      <a:pt x="42" y="103"/>
                      <a:pt x="45" y="106"/>
                    </a:cubicBezTo>
                    <a:cubicBezTo>
                      <a:pt x="48" y="109"/>
                      <a:pt x="53" y="114"/>
                      <a:pt x="57" y="119"/>
                    </a:cubicBezTo>
                    <a:cubicBezTo>
                      <a:pt x="59" y="120"/>
                      <a:pt x="62" y="123"/>
                      <a:pt x="63" y="125"/>
                    </a:cubicBezTo>
                    <a:cubicBezTo>
                      <a:pt x="68" y="129"/>
                      <a:pt x="74" y="134"/>
                      <a:pt x="80" y="139"/>
                    </a:cubicBezTo>
                    <a:cubicBezTo>
                      <a:pt x="83" y="140"/>
                      <a:pt x="85" y="142"/>
                      <a:pt x="86" y="143"/>
                    </a:cubicBezTo>
                    <a:cubicBezTo>
                      <a:pt x="96" y="149"/>
                      <a:pt x="103" y="154"/>
                      <a:pt x="113" y="160"/>
                    </a:cubicBezTo>
                    <a:cubicBezTo>
                      <a:pt x="263" y="248"/>
                      <a:pt x="509" y="248"/>
                      <a:pt x="662" y="160"/>
                    </a:cubicBezTo>
                    <a:cubicBezTo>
                      <a:pt x="671" y="154"/>
                      <a:pt x="680" y="149"/>
                      <a:pt x="688" y="143"/>
                    </a:cubicBezTo>
                    <a:cubicBezTo>
                      <a:pt x="691" y="140"/>
                      <a:pt x="694" y="139"/>
                      <a:pt x="697" y="136"/>
                    </a:cubicBezTo>
                    <a:cubicBezTo>
                      <a:pt x="702" y="133"/>
                      <a:pt x="706" y="129"/>
                      <a:pt x="711" y="125"/>
                    </a:cubicBezTo>
                    <a:cubicBezTo>
                      <a:pt x="714" y="122"/>
                      <a:pt x="717" y="120"/>
                      <a:pt x="719" y="117"/>
                    </a:cubicBezTo>
                    <a:cubicBezTo>
                      <a:pt x="723" y="114"/>
                      <a:pt x="728" y="109"/>
                      <a:pt x="731" y="106"/>
                    </a:cubicBezTo>
                    <a:cubicBezTo>
                      <a:pt x="734" y="103"/>
                      <a:pt x="736" y="100"/>
                      <a:pt x="737" y="97"/>
                    </a:cubicBezTo>
                    <a:cubicBezTo>
                      <a:pt x="742" y="94"/>
                      <a:pt x="745" y="89"/>
                      <a:pt x="746" y="85"/>
                    </a:cubicBezTo>
                    <a:cubicBezTo>
                      <a:pt x="749" y="83"/>
                      <a:pt x="751" y="79"/>
                      <a:pt x="752" y="77"/>
                    </a:cubicBezTo>
                    <a:cubicBezTo>
                      <a:pt x="754" y="73"/>
                      <a:pt x="757" y="69"/>
                      <a:pt x="759" y="65"/>
                    </a:cubicBezTo>
                    <a:cubicBezTo>
                      <a:pt x="762" y="62"/>
                      <a:pt x="762" y="59"/>
                      <a:pt x="763" y="56"/>
                    </a:cubicBezTo>
                    <a:cubicBezTo>
                      <a:pt x="765" y="53"/>
                      <a:pt x="768" y="48"/>
                      <a:pt x="768" y="43"/>
                    </a:cubicBezTo>
                    <a:cubicBezTo>
                      <a:pt x="769" y="42"/>
                      <a:pt x="769" y="37"/>
                      <a:pt x="771" y="34"/>
                    </a:cubicBezTo>
                    <a:cubicBezTo>
                      <a:pt x="772" y="31"/>
                      <a:pt x="772" y="26"/>
                      <a:pt x="774" y="22"/>
                    </a:cubicBezTo>
                    <a:cubicBezTo>
                      <a:pt x="774" y="19"/>
                      <a:pt x="774" y="16"/>
                      <a:pt x="774" y="13"/>
                    </a:cubicBezTo>
                    <a:cubicBezTo>
                      <a:pt x="776" y="9"/>
                      <a:pt x="776" y="5"/>
                      <a:pt x="776" y="2"/>
                    </a:cubicBezTo>
                    <a:lnTo>
                      <a:pt x="776" y="0"/>
                    </a:lnTo>
                    <a:lnTo>
                      <a:pt x="777" y="1509"/>
                    </a:lnTo>
                    <a:cubicBezTo>
                      <a:pt x="779" y="1568"/>
                      <a:pt x="740" y="1626"/>
                      <a:pt x="665" y="1669"/>
                    </a:cubicBezTo>
                    <a:cubicBezTo>
                      <a:pt x="512" y="1757"/>
                      <a:pt x="266" y="1757"/>
                      <a:pt x="116" y="1669"/>
                    </a:cubicBezTo>
                    <a:cubicBezTo>
                      <a:pt x="40" y="1626"/>
                      <a:pt x="3" y="1569"/>
                      <a:pt x="3" y="1511"/>
                    </a:cubicBezTo>
                    <a:lnTo>
                      <a:pt x="0" y="3"/>
                    </a:lnTo>
                    <a:cubicBezTo>
                      <a:pt x="0" y="6"/>
                      <a:pt x="2" y="9"/>
                      <a:pt x="2" y="14"/>
                    </a:cubicBezTo>
                    <a:cubicBezTo>
                      <a:pt x="2" y="17"/>
                      <a:pt x="2" y="20"/>
                      <a:pt x="2" y="23"/>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42"/>
              <p:cNvSpPr/>
              <p:nvPr/>
            </p:nvSpPr>
            <p:spPr>
              <a:xfrm>
                <a:off x="920825" y="2466590"/>
                <a:ext cx="54791" cy="31529"/>
              </a:xfrm>
              <a:custGeom>
                <a:rect b="b" l="l" r="r" t="t"/>
                <a:pathLst>
                  <a:path extrusionOk="0" h="450" w="782">
                    <a:moveTo>
                      <a:pt x="393" y="0"/>
                    </a:moveTo>
                    <a:cubicBezTo>
                      <a:pt x="294" y="0"/>
                      <a:pt x="195" y="22"/>
                      <a:pt x="120" y="66"/>
                    </a:cubicBezTo>
                    <a:cubicBezTo>
                      <a:pt x="39" y="113"/>
                      <a:pt x="0" y="177"/>
                      <a:pt x="6" y="238"/>
                    </a:cubicBezTo>
                    <a:cubicBezTo>
                      <a:pt x="6" y="241"/>
                      <a:pt x="6" y="244"/>
                      <a:pt x="8" y="247"/>
                    </a:cubicBezTo>
                    <a:cubicBezTo>
                      <a:pt x="8" y="250"/>
                      <a:pt x="9" y="255"/>
                      <a:pt x="9" y="258"/>
                    </a:cubicBezTo>
                    <a:cubicBezTo>
                      <a:pt x="11" y="261"/>
                      <a:pt x="11" y="264"/>
                      <a:pt x="12" y="267"/>
                    </a:cubicBezTo>
                    <a:cubicBezTo>
                      <a:pt x="14" y="272"/>
                      <a:pt x="15" y="277"/>
                      <a:pt x="17" y="280"/>
                    </a:cubicBezTo>
                    <a:cubicBezTo>
                      <a:pt x="19" y="283"/>
                      <a:pt x="20" y="286"/>
                      <a:pt x="22" y="289"/>
                    </a:cubicBezTo>
                    <a:cubicBezTo>
                      <a:pt x="23" y="293"/>
                      <a:pt x="26" y="297"/>
                      <a:pt x="28" y="301"/>
                    </a:cubicBezTo>
                    <a:cubicBezTo>
                      <a:pt x="29" y="304"/>
                      <a:pt x="32" y="307"/>
                      <a:pt x="34" y="310"/>
                    </a:cubicBezTo>
                    <a:cubicBezTo>
                      <a:pt x="37" y="313"/>
                      <a:pt x="40" y="318"/>
                      <a:pt x="43" y="323"/>
                    </a:cubicBezTo>
                    <a:cubicBezTo>
                      <a:pt x="45" y="324"/>
                      <a:pt x="48" y="327"/>
                      <a:pt x="49" y="330"/>
                    </a:cubicBezTo>
                    <a:cubicBezTo>
                      <a:pt x="54" y="333"/>
                      <a:pt x="59" y="338"/>
                      <a:pt x="63" y="343"/>
                    </a:cubicBezTo>
                    <a:cubicBezTo>
                      <a:pt x="65" y="344"/>
                      <a:pt x="66" y="347"/>
                      <a:pt x="69" y="349"/>
                    </a:cubicBezTo>
                    <a:cubicBezTo>
                      <a:pt x="74" y="353"/>
                      <a:pt x="80" y="358"/>
                      <a:pt x="86" y="363"/>
                    </a:cubicBezTo>
                    <a:cubicBezTo>
                      <a:pt x="88" y="364"/>
                      <a:pt x="91" y="366"/>
                      <a:pt x="92" y="367"/>
                    </a:cubicBezTo>
                    <a:cubicBezTo>
                      <a:pt x="100" y="373"/>
                      <a:pt x="109" y="378"/>
                      <a:pt x="119" y="384"/>
                    </a:cubicBezTo>
                    <a:cubicBezTo>
                      <a:pt x="194" y="428"/>
                      <a:pt x="293" y="450"/>
                      <a:pt x="392" y="450"/>
                    </a:cubicBezTo>
                    <a:cubicBezTo>
                      <a:pt x="492" y="450"/>
                      <a:pt x="591" y="428"/>
                      <a:pt x="666" y="384"/>
                    </a:cubicBezTo>
                    <a:cubicBezTo>
                      <a:pt x="677" y="378"/>
                      <a:pt x="685" y="373"/>
                      <a:pt x="694" y="367"/>
                    </a:cubicBezTo>
                    <a:cubicBezTo>
                      <a:pt x="697" y="364"/>
                      <a:pt x="698" y="363"/>
                      <a:pt x="702" y="360"/>
                    </a:cubicBezTo>
                    <a:cubicBezTo>
                      <a:pt x="708" y="357"/>
                      <a:pt x="712" y="353"/>
                      <a:pt x="717" y="349"/>
                    </a:cubicBezTo>
                    <a:cubicBezTo>
                      <a:pt x="720" y="346"/>
                      <a:pt x="723" y="344"/>
                      <a:pt x="725" y="341"/>
                    </a:cubicBezTo>
                    <a:cubicBezTo>
                      <a:pt x="728" y="338"/>
                      <a:pt x="732" y="333"/>
                      <a:pt x="737" y="330"/>
                    </a:cubicBezTo>
                    <a:cubicBezTo>
                      <a:pt x="738" y="327"/>
                      <a:pt x="742" y="324"/>
                      <a:pt x="743" y="321"/>
                    </a:cubicBezTo>
                    <a:cubicBezTo>
                      <a:pt x="746" y="318"/>
                      <a:pt x="749" y="313"/>
                      <a:pt x="752" y="309"/>
                    </a:cubicBezTo>
                    <a:cubicBezTo>
                      <a:pt x="755" y="307"/>
                      <a:pt x="757" y="303"/>
                      <a:pt x="758" y="301"/>
                    </a:cubicBezTo>
                    <a:cubicBezTo>
                      <a:pt x="760" y="297"/>
                      <a:pt x="763" y="293"/>
                      <a:pt x="765" y="289"/>
                    </a:cubicBezTo>
                    <a:cubicBezTo>
                      <a:pt x="766" y="286"/>
                      <a:pt x="768" y="283"/>
                      <a:pt x="768" y="280"/>
                    </a:cubicBezTo>
                    <a:cubicBezTo>
                      <a:pt x="771" y="275"/>
                      <a:pt x="772" y="272"/>
                      <a:pt x="774" y="267"/>
                    </a:cubicBezTo>
                    <a:cubicBezTo>
                      <a:pt x="775" y="264"/>
                      <a:pt x="775" y="261"/>
                      <a:pt x="777" y="258"/>
                    </a:cubicBezTo>
                    <a:cubicBezTo>
                      <a:pt x="777" y="255"/>
                      <a:pt x="778" y="250"/>
                      <a:pt x="780" y="246"/>
                    </a:cubicBezTo>
                    <a:cubicBezTo>
                      <a:pt x="780" y="243"/>
                      <a:pt x="780" y="240"/>
                      <a:pt x="780" y="237"/>
                    </a:cubicBezTo>
                    <a:cubicBezTo>
                      <a:pt x="780" y="232"/>
                      <a:pt x="782" y="229"/>
                      <a:pt x="782" y="224"/>
                    </a:cubicBezTo>
                    <a:cubicBezTo>
                      <a:pt x="782" y="167"/>
                      <a:pt x="745" y="110"/>
                      <a:pt x="669" y="67"/>
                    </a:cubicBezTo>
                    <a:cubicBezTo>
                      <a:pt x="593" y="23"/>
                      <a:pt x="493" y="0"/>
                      <a:pt x="39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42"/>
              <p:cNvSpPr/>
              <p:nvPr/>
            </p:nvSpPr>
            <p:spPr>
              <a:xfrm>
                <a:off x="923908" y="2469112"/>
                <a:ext cx="48695" cy="26485"/>
              </a:xfrm>
              <a:custGeom>
                <a:rect b="b" l="l" r="r" t="t"/>
                <a:pathLst>
                  <a:path extrusionOk="0" h="378" w="695">
                    <a:moveTo>
                      <a:pt x="351" y="1"/>
                    </a:moveTo>
                    <a:cubicBezTo>
                      <a:pt x="263" y="1"/>
                      <a:pt x="175" y="19"/>
                      <a:pt x="107" y="56"/>
                    </a:cubicBezTo>
                    <a:cubicBezTo>
                      <a:pt x="35" y="96"/>
                      <a:pt x="1" y="148"/>
                      <a:pt x="5" y="199"/>
                    </a:cubicBezTo>
                    <a:cubicBezTo>
                      <a:pt x="5" y="202"/>
                      <a:pt x="5" y="205"/>
                      <a:pt x="5" y="208"/>
                    </a:cubicBezTo>
                    <a:cubicBezTo>
                      <a:pt x="7" y="210"/>
                      <a:pt x="8" y="214"/>
                      <a:pt x="8" y="217"/>
                    </a:cubicBezTo>
                    <a:cubicBezTo>
                      <a:pt x="10" y="219"/>
                      <a:pt x="10" y="222"/>
                      <a:pt x="10" y="225"/>
                    </a:cubicBezTo>
                    <a:cubicBezTo>
                      <a:pt x="13" y="228"/>
                      <a:pt x="13" y="231"/>
                      <a:pt x="15" y="234"/>
                    </a:cubicBezTo>
                    <a:cubicBezTo>
                      <a:pt x="16" y="237"/>
                      <a:pt x="18" y="241"/>
                      <a:pt x="19" y="242"/>
                    </a:cubicBezTo>
                    <a:cubicBezTo>
                      <a:pt x="21" y="247"/>
                      <a:pt x="22" y="250"/>
                      <a:pt x="25" y="253"/>
                    </a:cubicBezTo>
                    <a:cubicBezTo>
                      <a:pt x="27" y="254"/>
                      <a:pt x="28" y="257"/>
                      <a:pt x="30" y="261"/>
                    </a:cubicBezTo>
                    <a:cubicBezTo>
                      <a:pt x="31" y="264"/>
                      <a:pt x="36" y="267"/>
                      <a:pt x="39" y="271"/>
                    </a:cubicBezTo>
                    <a:cubicBezTo>
                      <a:pt x="41" y="273"/>
                      <a:pt x="42" y="274"/>
                      <a:pt x="44" y="277"/>
                    </a:cubicBezTo>
                    <a:cubicBezTo>
                      <a:pt x="47" y="281"/>
                      <a:pt x="51" y="284"/>
                      <a:pt x="55" y="287"/>
                    </a:cubicBezTo>
                    <a:cubicBezTo>
                      <a:pt x="58" y="288"/>
                      <a:pt x="59" y="291"/>
                      <a:pt x="61" y="293"/>
                    </a:cubicBezTo>
                    <a:cubicBezTo>
                      <a:pt x="65" y="297"/>
                      <a:pt x="70" y="301"/>
                      <a:pt x="76" y="304"/>
                    </a:cubicBezTo>
                    <a:cubicBezTo>
                      <a:pt x="78" y="305"/>
                      <a:pt x="79" y="307"/>
                      <a:pt x="82" y="308"/>
                    </a:cubicBezTo>
                    <a:cubicBezTo>
                      <a:pt x="88" y="313"/>
                      <a:pt x="98" y="317"/>
                      <a:pt x="105" y="322"/>
                    </a:cubicBezTo>
                    <a:cubicBezTo>
                      <a:pt x="172" y="359"/>
                      <a:pt x="260" y="377"/>
                      <a:pt x="349" y="377"/>
                    </a:cubicBezTo>
                    <a:cubicBezTo>
                      <a:pt x="437" y="377"/>
                      <a:pt x="525" y="359"/>
                      <a:pt x="593" y="322"/>
                    </a:cubicBezTo>
                    <a:cubicBezTo>
                      <a:pt x="602" y="317"/>
                      <a:pt x="610" y="313"/>
                      <a:pt x="618" y="308"/>
                    </a:cubicBezTo>
                    <a:cubicBezTo>
                      <a:pt x="621" y="305"/>
                      <a:pt x="622" y="304"/>
                      <a:pt x="625" y="302"/>
                    </a:cubicBezTo>
                    <a:cubicBezTo>
                      <a:pt x="630" y="299"/>
                      <a:pt x="634" y="296"/>
                      <a:pt x="639" y="293"/>
                    </a:cubicBezTo>
                    <a:cubicBezTo>
                      <a:pt x="641" y="291"/>
                      <a:pt x="642" y="288"/>
                      <a:pt x="645" y="287"/>
                    </a:cubicBezTo>
                    <a:cubicBezTo>
                      <a:pt x="648" y="282"/>
                      <a:pt x="653" y="279"/>
                      <a:pt x="656" y="277"/>
                    </a:cubicBezTo>
                    <a:cubicBezTo>
                      <a:pt x="658" y="274"/>
                      <a:pt x="659" y="271"/>
                      <a:pt x="662" y="270"/>
                    </a:cubicBezTo>
                    <a:cubicBezTo>
                      <a:pt x="665" y="267"/>
                      <a:pt x="667" y="262"/>
                      <a:pt x="670" y="261"/>
                    </a:cubicBezTo>
                    <a:cubicBezTo>
                      <a:pt x="671" y="257"/>
                      <a:pt x="673" y="254"/>
                      <a:pt x="674" y="253"/>
                    </a:cubicBezTo>
                    <a:cubicBezTo>
                      <a:pt x="676" y="248"/>
                      <a:pt x="679" y="247"/>
                      <a:pt x="681" y="244"/>
                    </a:cubicBezTo>
                    <a:cubicBezTo>
                      <a:pt x="682" y="241"/>
                      <a:pt x="684" y="237"/>
                      <a:pt x="684" y="234"/>
                    </a:cubicBezTo>
                    <a:cubicBezTo>
                      <a:pt x="685" y="231"/>
                      <a:pt x="688" y="228"/>
                      <a:pt x="688" y="225"/>
                    </a:cubicBezTo>
                    <a:cubicBezTo>
                      <a:pt x="690" y="222"/>
                      <a:pt x="690" y="219"/>
                      <a:pt x="691" y="217"/>
                    </a:cubicBezTo>
                    <a:cubicBezTo>
                      <a:pt x="691" y="214"/>
                      <a:pt x="693" y="210"/>
                      <a:pt x="693" y="207"/>
                    </a:cubicBezTo>
                    <a:cubicBezTo>
                      <a:pt x="694" y="204"/>
                      <a:pt x="694" y="202"/>
                      <a:pt x="694" y="199"/>
                    </a:cubicBezTo>
                    <a:cubicBezTo>
                      <a:pt x="694" y="196"/>
                      <a:pt x="694" y="191"/>
                      <a:pt x="694" y="188"/>
                    </a:cubicBezTo>
                    <a:cubicBezTo>
                      <a:pt x="694" y="141"/>
                      <a:pt x="662" y="93"/>
                      <a:pt x="594" y="56"/>
                    </a:cubicBezTo>
                    <a:cubicBezTo>
                      <a:pt x="528" y="19"/>
                      <a:pt x="439" y="1"/>
                      <a:pt x="3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42"/>
              <p:cNvSpPr/>
              <p:nvPr/>
            </p:nvSpPr>
            <p:spPr>
              <a:xfrm>
                <a:off x="937641" y="2476609"/>
                <a:ext cx="21510" cy="11631"/>
              </a:xfrm>
              <a:custGeom>
                <a:rect b="b" l="l" r="r" t="t"/>
                <a:pathLst>
                  <a:path extrusionOk="0" h="166" w="307">
                    <a:moveTo>
                      <a:pt x="154" y="0"/>
                    </a:moveTo>
                    <a:cubicBezTo>
                      <a:pt x="115" y="0"/>
                      <a:pt x="76" y="8"/>
                      <a:pt x="46" y="24"/>
                    </a:cubicBezTo>
                    <a:cubicBezTo>
                      <a:pt x="14" y="41"/>
                      <a:pt x="0" y="64"/>
                      <a:pt x="0" y="87"/>
                    </a:cubicBezTo>
                    <a:cubicBezTo>
                      <a:pt x="0" y="89"/>
                      <a:pt x="0" y="90"/>
                      <a:pt x="2" y="90"/>
                    </a:cubicBezTo>
                    <a:cubicBezTo>
                      <a:pt x="2" y="92"/>
                      <a:pt x="2" y="94"/>
                      <a:pt x="3" y="95"/>
                    </a:cubicBezTo>
                    <a:cubicBezTo>
                      <a:pt x="3" y="97"/>
                      <a:pt x="3" y="97"/>
                      <a:pt x="3" y="98"/>
                    </a:cubicBezTo>
                    <a:cubicBezTo>
                      <a:pt x="3" y="100"/>
                      <a:pt x="5" y="101"/>
                      <a:pt x="5" y="103"/>
                    </a:cubicBezTo>
                    <a:cubicBezTo>
                      <a:pt x="6" y="104"/>
                      <a:pt x="6" y="106"/>
                      <a:pt x="6" y="106"/>
                    </a:cubicBezTo>
                    <a:cubicBezTo>
                      <a:pt x="8" y="107"/>
                      <a:pt x="9" y="109"/>
                      <a:pt x="9" y="110"/>
                    </a:cubicBezTo>
                    <a:cubicBezTo>
                      <a:pt x="11" y="112"/>
                      <a:pt x="11" y="112"/>
                      <a:pt x="12" y="114"/>
                    </a:cubicBezTo>
                    <a:cubicBezTo>
                      <a:pt x="12" y="115"/>
                      <a:pt x="14" y="118"/>
                      <a:pt x="15" y="118"/>
                    </a:cubicBezTo>
                    <a:cubicBezTo>
                      <a:pt x="17" y="120"/>
                      <a:pt x="17" y="121"/>
                      <a:pt x="17" y="121"/>
                    </a:cubicBezTo>
                    <a:cubicBezTo>
                      <a:pt x="19" y="123"/>
                      <a:pt x="22" y="124"/>
                      <a:pt x="23" y="126"/>
                    </a:cubicBezTo>
                    <a:cubicBezTo>
                      <a:pt x="25" y="127"/>
                      <a:pt x="25" y="127"/>
                      <a:pt x="26" y="129"/>
                    </a:cubicBezTo>
                    <a:cubicBezTo>
                      <a:pt x="28" y="130"/>
                      <a:pt x="29" y="132"/>
                      <a:pt x="32" y="134"/>
                    </a:cubicBezTo>
                    <a:cubicBezTo>
                      <a:pt x="34" y="134"/>
                      <a:pt x="34" y="135"/>
                      <a:pt x="35" y="135"/>
                    </a:cubicBezTo>
                    <a:cubicBezTo>
                      <a:pt x="39" y="137"/>
                      <a:pt x="42" y="140"/>
                      <a:pt x="45" y="141"/>
                    </a:cubicBezTo>
                    <a:cubicBezTo>
                      <a:pt x="75" y="157"/>
                      <a:pt x="114" y="165"/>
                      <a:pt x="153" y="165"/>
                    </a:cubicBezTo>
                    <a:cubicBezTo>
                      <a:pt x="192" y="165"/>
                      <a:pt x="232" y="157"/>
                      <a:pt x="262" y="141"/>
                    </a:cubicBezTo>
                    <a:cubicBezTo>
                      <a:pt x="265" y="140"/>
                      <a:pt x="269" y="137"/>
                      <a:pt x="272" y="135"/>
                    </a:cubicBezTo>
                    <a:cubicBezTo>
                      <a:pt x="274" y="135"/>
                      <a:pt x="274" y="134"/>
                      <a:pt x="275" y="132"/>
                    </a:cubicBezTo>
                    <a:cubicBezTo>
                      <a:pt x="277" y="130"/>
                      <a:pt x="278" y="130"/>
                      <a:pt x="282" y="129"/>
                    </a:cubicBezTo>
                    <a:cubicBezTo>
                      <a:pt x="282" y="127"/>
                      <a:pt x="283" y="126"/>
                      <a:pt x="285" y="126"/>
                    </a:cubicBezTo>
                    <a:cubicBezTo>
                      <a:pt x="286" y="124"/>
                      <a:pt x="288" y="123"/>
                      <a:pt x="289" y="121"/>
                    </a:cubicBezTo>
                    <a:cubicBezTo>
                      <a:pt x="289" y="120"/>
                      <a:pt x="291" y="120"/>
                      <a:pt x="291" y="118"/>
                    </a:cubicBezTo>
                    <a:cubicBezTo>
                      <a:pt x="292" y="117"/>
                      <a:pt x="294" y="115"/>
                      <a:pt x="295" y="114"/>
                    </a:cubicBezTo>
                    <a:cubicBezTo>
                      <a:pt x="295" y="112"/>
                      <a:pt x="297" y="112"/>
                      <a:pt x="297" y="110"/>
                    </a:cubicBezTo>
                    <a:cubicBezTo>
                      <a:pt x="298" y="109"/>
                      <a:pt x="298" y="107"/>
                      <a:pt x="300" y="106"/>
                    </a:cubicBezTo>
                    <a:cubicBezTo>
                      <a:pt x="300" y="106"/>
                      <a:pt x="302" y="104"/>
                      <a:pt x="302" y="103"/>
                    </a:cubicBezTo>
                    <a:cubicBezTo>
                      <a:pt x="302" y="101"/>
                      <a:pt x="303" y="100"/>
                      <a:pt x="305" y="98"/>
                    </a:cubicBezTo>
                    <a:cubicBezTo>
                      <a:pt x="305" y="97"/>
                      <a:pt x="305" y="97"/>
                      <a:pt x="305" y="95"/>
                    </a:cubicBezTo>
                    <a:cubicBezTo>
                      <a:pt x="305" y="94"/>
                      <a:pt x="306" y="92"/>
                      <a:pt x="306" y="90"/>
                    </a:cubicBezTo>
                    <a:cubicBezTo>
                      <a:pt x="306" y="90"/>
                      <a:pt x="306" y="89"/>
                      <a:pt x="306" y="87"/>
                    </a:cubicBezTo>
                    <a:lnTo>
                      <a:pt x="306" y="83"/>
                    </a:lnTo>
                    <a:cubicBezTo>
                      <a:pt x="306" y="61"/>
                      <a:pt x="292" y="40"/>
                      <a:pt x="262" y="24"/>
                    </a:cubicBezTo>
                    <a:cubicBezTo>
                      <a:pt x="232" y="8"/>
                      <a:pt x="193" y="0"/>
                      <a:pt x="15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42"/>
              <p:cNvSpPr/>
              <p:nvPr/>
            </p:nvSpPr>
            <p:spPr>
              <a:xfrm>
                <a:off x="930635" y="2518158"/>
                <a:ext cx="51007" cy="59135"/>
              </a:xfrm>
              <a:custGeom>
                <a:rect b="b" l="l" r="r" t="t"/>
                <a:pathLst>
                  <a:path extrusionOk="0" h="844" w="728">
                    <a:moveTo>
                      <a:pt x="0" y="0"/>
                    </a:moveTo>
                    <a:lnTo>
                      <a:pt x="2" y="100"/>
                    </a:lnTo>
                    <a:lnTo>
                      <a:pt x="728" y="843"/>
                    </a:lnTo>
                    <a:lnTo>
                      <a:pt x="728" y="742"/>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42"/>
              <p:cNvSpPr/>
              <p:nvPr/>
            </p:nvSpPr>
            <p:spPr>
              <a:xfrm>
                <a:off x="981572" y="2570076"/>
                <a:ext cx="39306" cy="31109"/>
              </a:xfrm>
              <a:custGeom>
                <a:rect b="b" l="l" r="r" t="t"/>
                <a:pathLst>
                  <a:path extrusionOk="0" h="444" w="561">
                    <a:moveTo>
                      <a:pt x="1" y="1"/>
                    </a:moveTo>
                    <a:lnTo>
                      <a:pt x="1" y="101"/>
                    </a:lnTo>
                    <a:cubicBezTo>
                      <a:pt x="151" y="233"/>
                      <a:pt x="341" y="350"/>
                      <a:pt x="561" y="444"/>
                    </a:cubicBezTo>
                    <a:lnTo>
                      <a:pt x="561" y="344"/>
                    </a:lnTo>
                    <a:cubicBezTo>
                      <a:pt x="341" y="249"/>
                      <a:pt x="151" y="133"/>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42"/>
              <p:cNvSpPr/>
              <p:nvPr/>
            </p:nvSpPr>
            <p:spPr>
              <a:xfrm>
                <a:off x="1020809" y="2594109"/>
                <a:ext cx="209354" cy="96690"/>
              </a:xfrm>
              <a:custGeom>
                <a:rect b="b" l="l" r="r" t="t"/>
                <a:pathLst>
                  <a:path extrusionOk="0" h="1380" w="2988">
                    <a:moveTo>
                      <a:pt x="1" y="1"/>
                    </a:moveTo>
                    <a:lnTo>
                      <a:pt x="1" y="101"/>
                    </a:lnTo>
                    <a:lnTo>
                      <a:pt x="2988" y="1379"/>
                    </a:lnTo>
                    <a:lnTo>
                      <a:pt x="2988" y="1279"/>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42"/>
              <p:cNvSpPr/>
              <p:nvPr/>
            </p:nvSpPr>
            <p:spPr>
              <a:xfrm>
                <a:off x="1230094" y="2667607"/>
                <a:ext cx="27816" cy="23192"/>
              </a:xfrm>
              <a:custGeom>
                <a:rect b="b" l="l" r="r" t="t"/>
                <a:pathLst>
                  <a:path extrusionOk="0" h="331" w="397">
                    <a:moveTo>
                      <a:pt x="396" y="1"/>
                    </a:moveTo>
                    <a:lnTo>
                      <a:pt x="1" y="230"/>
                    </a:lnTo>
                    <a:lnTo>
                      <a:pt x="1" y="330"/>
                    </a:lnTo>
                    <a:lnTo>
                      <a:pt x="396" y="102"/>
                    </a:lnTo>
                    <a:lnTo>
                      <a:pt x="3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42"/>
              <p:cNvSpPr/>
              <p:nvPr/>
            </p:nvSpPr>
            <p:spPr>
              <a:xfrm>
                <a:off x="930635" y="2492374"/>
                <a:ext cx="327274" cy="191418"/>
              </a:xfrm>
              <a:custGeom>
                <a:rect b="b" l="l" r="r" t="t"/>
                <a:pathLst>
                  <a:path extrusionOk="0" h="2732" w="4671">
                    <a:moveTo>
                      <a:pt x="526" y="353"/>
                    </a:moveTo>
                    <a:cubicBezTo>
                      <a:pt x="602" y="308"/>
                      <a:pt x="640" y="250"/>
                      <a:pt x="640" y="193"/>
                    </a:cubicBezTo>
                    <a:lnTo>
                      <a:pt x="640" y="1"/>
                    </a:lnTo>
                    <a:lnTo>
                      <a:pt x="640" y="1"/>
                    </a:lnTo>
                    <a:lnTo>
                      <a:pt x="1883" y="442"/>
                    </a:lnTo>
                    <a:cubicBezTo>
                      <a:pt x="2112" y="530"/>
                      <a:pt x="2312" y="639"/>
                      <a:pt x="2475" y="768"/>
                    </a:cubicBezTo>
                    <a:lnTo>
                      <a:pt x="4670" y="2502"/>
                    </a:lnTo>
                    <a:lnTo>
                      <a:pt x="4275" y="2731"/>
                    </a:lnTo>
                    <a:lnTo>
                      <a:pt x="1288" y="1453"/>
                    </a:lnTo>
                    <a:cubicBezTo>
                      <a:pt x="1068" y="1359"/>
                      <a:pt x="878" y="1242"/>
                      <a:pt x="728" y="1110"/>
                    </a:cubicBezTo>
                    <a:lnTo>
                      <a:pt x="0" y="368"/>
                    </a:lnTo>
                    <a:lnTo>
                      <a:pt x="5" y="365"/>
                    </a:lnTo>
                    <a:cubicBezTo>
                      <a:pt x="157" y="439"/>
                      <a:pt x="382" y="436"/>
                      <a:pt x="526" y="353"/>
                    </a:cubicBezTo>
                    <a:close/>
                  </a:path>
                </a:pathLst>
              </a:custGeom>
              <a:gradFill>
                <a:gsLst>
                  <a:gs pos="0">
                    <a:schemeClr val="dk2"/>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42"/>
              <p:cNvSpPr/>
              <p:nvPr/>
            </p:nvSpPr>
            <p:spPr>
              <a:xfrm>
                <a:off x="937921" y="2648129"/>
                <a:ext cx="19898" cy="178105"/>
              </a:xfrm>
              <a:custGeom>
                <a:rect b="b" l="l" r="r" t="t"/>
                <a:pathLst>
                  <a:path extrusionOk="0" h="2542" w="284">
                    <a:moveTo>
                      <a:pt x="141" y="0"/>
                    </a:moveTo>
                    <a:cubicBezTo>
                      <a:pt x="140" y="0"/>
                      <a:pt x="139" y="1"/>
                      <a:pt x="138" y="1"/>
                    </a:cubicBezTo>
                    <a:cubicBezTo>
                      <a:pt x="62" y="1"/>
                      <a:pt x="1" y="51"/>
                      <a:pt x="1" y="113"/>
                    </a:cubicBezTo>
                    <a:lnTo>
                      <a:pt x="8" y="2542"/>
                    </a:lnTo>
                    <a:cubicBezTo>
                      <a:pt x="8" y="2480"/>
                      <a:pt x="70" y="2429"/>
                      <a:pt x="145" y="2429"/>
                    </a:cubicBezTo>
                    <a:cubicBezTo>
                      <a:pt x="222" y="2429"/>
                      <a:pt x="283" y="2478"/>
                      <a:pt x="284" y="2541"/>
                    </a:cubicBezTo>
                    <a:lnTo>
                      <a:pt x="284" y="2541"/>
                    </a:lnTo>
                    <a:lnTo>
                      <a:pt x="276" y="113"/>
                    </a:lnTo>
                    <a:cubicBezTo>
                      <a:pt x="276" y="52"/>
                      <a:pt x="216" y="0"/>
                      <a:pt x="141" y="0"/>
                    </a:cubicBezTo>
                    <a:close/>
                    <a:moveTo>
                      <a:pt x="284" y="2541"/>
                    </a:moveTo>
                    <a:lnTo>
                      <a:pt x="284" y="2542"/>
                    </a:lnTo>
                    <a:cubicBezTo>
                      <a:pt x="284" y="2541"/>
                      <a:pt x="284" y="2541"/>
                      <a:pt x="284" y="254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168" name="Google Shape;1168;p42"/>
          <p:cNvGrpSpPr/>
          <p:nvPr/>
        </p:nvGrpSpPr>
        <p:grpSpPr>
          <a:xfrm>
            <a:off x="2167023" y="610517"/>
            <a:ext cx="1712875" cy="1038244"/>
            <a:chOff x="-2606365" y="928847"/>
            <a:chExt cx="1290885" cy="782458"/>
          </a:xfrm>
        </p:grpSpPr>
        <p:grpSp>
          <p:nvGrpSpPr>
            <p:cNvPr id="1169" name="Google Shape;1169;p42"/>
            <p:cNvGrpSpPr/>
            <p:nvPr/>
          </p:nvGrpSpPr>
          <p:grpSpPr>
            <a:xfrm flipH="1">
              <a:off x="-1657968" y="928847"/>
              <a:ext cx="328872" cy="216021"/>
              <a:chOff x="-2592190" y="928847"/>
              <a:chExt cx="328872" cy="216021"/>
            </a:xfrm>
          </p:grpSpPr>
          <p:sp>
            <p:nvSpPr>
              <p:cNvPr id="1170" name="Google Shape;1170;p42"/>
              <p:cNvSpPr/>
              <p:nvPr/>
            </p:nvSpPr>
            <p:spPr>
              <a:xfrm>
                <a:off x="-2459848" y="1073417"/>
                <a:ext cx="63437" cy="71450"/>
              </a:xfrm>
              <a:custGeom>
                <a:rect b="b" l="l" r="r" t="t"/>
                <a:pathLst>
                  <a:path extrusionOk="0" h="1712" w="1520">
                    <a:moveTo>
                      <a:pt x="0" y="5"/>
                    </a:moveTo>
                    <a:cubicBezTo>
                      <a:pt x="0" y="5"/>
                      <a:pt x="0" y="5"/>
                      <a:pt x="0" y="5"/>
                    </a:cubicBezTo>
                    <a:lnTo>
                      <a:pt x="0" y="5"/>
                    </a:lnTo>
                    <a:lnTo>
                      <a:pt x="0" y="5"/>
                    </a:lnTo>
                    <a:close/>
                    <a:moveTo>
                      <a:pt x="1514" y="0"/>
                    </a:moveTo>
                    <a:lnTo>
                      <a:pt x="1514" y="2"/>
                    </a:lnTo>
                    <a:cubicBezTo>
                      <a:pt x="1514" y="10"/>
                      <a:pt x="1512" y="17"/>
                      <a:pt x="1512" y="25"/>
                    </a:cubicBezTo>
                    <a:cubicBezTo>
                      <a:pt x="1511" y="31"/>
                      <a:pt x="1511" y="37"/>
                      <a:pt x="1511" y="44"/>
                    </a:cubicBezTo>
                    <a:cubicBezTo>
                      <a:pt x="1509" y="51"/>
                      <a:pt x="1506" y="59"/>
                      <a:pt x="1505" y="67"/>
                    </a:cubicBezTo>
                    <a:cubicBezTo>
                      <a:pt x="1503" y="73"/>
                      <a:pt x="1501" y="79"/>
                      <a:pt x="1500" y="87"/>
                    </a:cubicBezTo>
                    <a:cubicBezTo>
                      <a:pt x="1497" y="93"/>
                      <a:pt x="1494" y="100"/>
                      <a:pt x="1491" y="108"/>
                    </a:cubicBezTo>
                    <a:cubicBezTo>
                      <a:pt x="1488" y="114"/>
                      <a:pt x="1485" y="120"/>
                      <a:pt x="1483" y="127"/>
                    </a:cubicBezTo>
                    <a:cubicBezTo>
                      <a:pt x="1478" y="134"/>
                      <a:pt x="1474" y="142"/>
                      <a:pt x="1469" y="150"/>
                    </a:cubicBezTo>
                    <a:cubicBezTo>
                      <a:pt x="1466" y="156"/>
                      <a:pt x="1463" y="162"/>
                      <a:pt x="1458" y="167"/>
                    </a:cubicBezTo>
                    <a:cubicBezTo>
                      <a:pt x="1452" y="174"/>
                      <a:pt x="1446" y="182"/>
                      <a:pt x="1440" y="190"/>
                    </a:cubicBezTo>
                    <a:cubicBezTo>
                      <a:pt x="1435" y="194"/>
                      <a:pt x="1431" y="200"/>
                      <a:pt x="1426" y="207"/>
                    </a:cubicBezTo>
                    <a:cubicBezTo>
                      <a:pt x="1420" y="214"/>
                      <a:pt x="1411" y="222"/>
                      <a:pt x="1403" y="228"/>
                    </a:cubicBezTo>
                    <a:cubicBezTo>
                      <a:pt x="1398" y="234"/>
                      <a:pt x="1394" y="239"/>
                      <a:pt x="1389" y="244"/>
                    </a:cubicBezTo>
                    <a:cubicBezTo>
                      <a:pt x="1380" y="251"/>
                      <a:pt x="1369" y="259"/>
                      <a:pt x="1360" y="267"/>
                    </a:cubicBezTo>
                    <a:cubicBezTo>
                      <a:pt x="1354" y="270"/>
                      <a:pt x="1349" y="274"/>
                      <a:pt x="1343" y="279"/>
                    </a:cubicBezTo>
                    <a:cubicBezTo>
                      <a:pt x="1326" y="291"/>
                      <a:pt x="1309" y="302"/>
                      <a:pt x="1291" y="313"/>
                    </a:cubicBezTo>
                    <a:cubicBezTo>
                      <a:pt x="1142" y="398"/>
                      <a:pt x="948" y="441"/>
                      <a:pt x="755" y="441"/>
                    </a:cubicBezTo>
                    <a:cubicBezTo>
                      <a:pt x="561" y="441"/>
                      <a:pt x="368" y="398"/>
                      <a:pt x="220" y="313"/>
                    </a:cubicBezTo>
                    <a:cubicBezTo>
                      <a:pt x="202" y="302"/>
                      <a:pt x="185" y="291"/>
                      <a:pt x="168" y="279"/>
                    </a:cubicBezTo>
                    <a:cubicBezTo>
                      <a:pt x="165" y="276"/>
                      <a:pt x="160" y="273"/>
                      <a:pt x="157" y="270"/>
                    </a:cubicBezTo>
                    <a:cubicBezTo>
                      <a:pt x="145" y="260"/>
                      <a:pt x="134" y="253"/>
                      <a:pt x="123" y="244"/>
                    </a:cubicBezTo>
                    <a:cubicBezTo>
                      <a:pt x="119" y="239"/>
                      <a:pt x="116" y="236"/>
                      <a:pt x="111" y="231"/>
                    </a:cubicBezTo>
                    <a:cubicBezTo>
                      <a:pt x="102" y="224"/>
                      <a:pt x="92" y="214"/>
                      <a:pt x="85" y="207"/>
                    </a:cubicBezTo>
                    <a:cubicBezTo>
                      <a:pt x="82" y="202"/>
                      <a:pt x="79" y="197"/>
                      <a:pt x="74" y="193"/>
                    </a:cubicBezTo>
                    <a:cubicBezTo>
                      <a:pt x="66" y="184"/>
                      <a:pt x="60" y="176"/>
                      <a:pt x="54" y="168"/>
                    </a:cubicBezTo>
                    <a:cubicBezTo>
                      <a:pt x="51" y="162"/>
                      <a:pt x="48" y="156"/>
                      <a:pt x="45" y="150"/>
                    </a:cubicBezTo>
                    <a:cubicBezTo>
                      <a:pt x="39" y="144"/>
                      <a:pt x="34" y="136"/>
                      <a:pt x="31" y="128"/>
                    </a:cubicBezTo>
                    <a:cubicBezTo>
                      <a:pt x="26" y="122"/>
                      <a:pt x="25" y="114"/>
                      <a:pt x="23" y="110"/>
                    </a:cubicBezTo>
                    <a:cubicBezTo>
                      <a:pt x="20" y="102"/>
                      <a:pt x="16" y="94"/>
                      <a:pt x="12" y="87"/>
                    </a:cubicBezTo>
                    <a:cubicBezTo>
                      <a:pt x="11" y="80"/>
                      <a:pt x="9" y="74"/>
                      <a:pt x="8" y="68"/>
                    </a:cubicBezTo>
                    <a:cubicBezTo>
                      <a:pt x="6" y="60"/>
                      <a:pt x="3" y="53"/>
                      <a:pt x="3" y="45"/>
                    </a:cubicBezTo>
                    <a:cubicBezTo>
                      <a:pt x="2" y="39"/>
                      <a:pt x="2" y="33"/>
                      <a:pt x="2" y="27"/>
                    </a:cubicBezTo>
                    <a:cubicBezTo>
                      <a:pt x="2" y="19"/>
                      <a:pt x="0" y="11"/>
                      <a:pt x="0" y="5"/>
                    </a:cubicBezTo>
                    <a:lnTo>
                      <a:pt x="0" y="5"/>
                    </a:lnTo>
                    <a:lnTo>
                      <a:pt x="5" y="1274"/>
                    </a:lnTo>
                    <a:cubicBezTo>
                      <a:pt x="5" y="1386"/>
                      <a:pt x="79" y="1497"/>
                      <a:pt x="225" y="1583"/>
                    </a:cubicBezTo>
                    <a:cubicBezTo>
                      <a:pt x="373" y="1669"/>
                      <a:pt x="567" y="1712"/>
                      <a:pt x="761" y="1712"/>
                    </a:cubicBezTo>
                    <a:cubicBezTo>
                      <a:pt x="954" y="1712"/>
                      <a:pt x="1147" y="1669"/>
                      <a:pt x="1295" y="1583"/>
                    </a:cubicBezTo>
                    <a:cubicBezTo>
                      <a:pt x="1445" y="1497"/>
                      <a:pt x="1520" y="1385"/>
                      <a:pt x="1520" y="1271"/>
                    </a:cubicBezTo>
                    <a:lnTo>
                      <a:pt x="151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42"/>
              <p:cNvSpPr/>
              <p:nvPr/>
            </p:nvSpPr>
            <p:spPr>
              <a:xfrm>
                <a:off x="-2457886" y="1057516"/>
                <a:ext cx="58930" cy="32011"/>
              </a:xfrm>
              <a:custGeom>
                <a:rect b="b" l="l" r="r" t="t"/>
                <a:pathLst>
                  <a:path extrusionOk="0" h="767" w="1412">
                    <a:moveTo>
                      <a:pt x="711" y="0"/>
                    </a:moveTo>
                    <a:cubicBezTo>
                      <a:pt x="519" y="0"/>
                      <a:pt x="339" y="43"/>
                      <a:pt x="204" y="120"/>
                    </a:cubicBezTo>
                    <a:cubicBezTo>
                      <a:pt x="70" y="197"/>
                      <a:pt x="1" y="300"/>
                      <a:pt x="9" y="401"/>
                    </a:cubicBezTo>
                    <a:lnTo>
                      <a:pt x="10" y="409"/>
                    </a:lnTo>
                    <a:cubicBezTo>
                      <a:pt x="10" y="412"/>
                      <a:pt x="10" y="414"/>
                      <a:pt x="10" y="417"/>
                    </a:cubicBezTo>
                    <a:cubicBezTo>
                      <a:pt x="10" y="420"/>
                      <a:pt x="12" y="423"/>
                      <a:pt x="13" y="428"/>
                    </a:cubicBezTo>
                    <a:lnTo>
                      <a:pt x="15" y="434"/>
                    </a:lnTo>
                    <a:lnTo>
                      <a:pt x="16" y="441"/>
                    </a:lnTo>
                    <a:cubicBezTo>
                      <a:pt x="18" y="445"/>
                      <a:pt x="18" y="448"/>
                      <a:pt x="18" y="449"/>
                    </a:cubicBezTo>
                    <a:cubicBezTo>
                      <a:pt x="19" y="454"/>
                      <a:pt x="21" y="457"/>
                      <a:pt x="22" y="460"/>
                    </a:cubicBezTo>
                    <a:lnTo>
                      <a:pt x="25" y="468"/>
                    </a:lnTo>
                    <a:lnTo>
                      <a:pt x="30" y="475"/>
                    </a:lnTo>
                    <a:cubicBezTo>
                      <a:pt x="30" y="478"/>
                      <a:pt x="32" y="480"/>
                      <a:pt x="33" y="483"/>
                    </a:cubicBezTo>
                    <a:cubicBezTo>
                      <a:pt x="35" y="488"/>
                      <a:pt x="38" y="491"/>
                      <a:pt x="39" y="495"/>
                    </a:cubicBezTo>
                    <a:lnTo>
                      <a:pt x="44" y="501"/>
                    </a:lnTo>
                    <a:lnTo>
                      <a:pt x="49" y="509"/>
                    </a:lnTo>
                    <a:cubicBezTo>
                      <a:pt x="50" y="512"/>
                      <a:pt x="52" y="514"/>
                      <a:pt x="52" y="517"/>
                    </a:cubicBezTo>
                    <a:cubicBezTo>
                      <a:pt x="56" y="521"/>
                      <a:pt x="61" y="526"/>
                      <a:pt x="65" y="532"/>
                    </a:cubicBezTo>
                    <a:lnTo>
                      <a:pt x="70" y="537"/>
                    </a:lnTo>
                    <a:lnTo>
                      <a:pt x="75" y="545"/>
                    </a:lnTo>
                    <a:lnTo>
                      <a:pt x="79" y="551"/>
                    </a:lnTo>
                    <a:cubicBezTo>
                      <a:pt x="84" y="555"/>
                      <a:pt x="90" y="561"/>
                      <a:pt x="96" y="568"/>
                    </a:cubicBezTo>
                    <a:lnTo>
                      <a:pt x="101" y="572"/>
                    </a:lnTo>
                    <a:lnTo>
                      <a:pt x="107" y="578"/>
                    </a:lnTo>
                    <a:lnTo>
                      <a:pt x="113" y="583"/>
                    </a:lnTo>
                    <a:cubicBezTo>
                      <a:pt x="122" y="591"/>
                      <a:pt x="132" y="598"/>
                      <a:pt x="142" y="606"/>
                    </a:cubicBezTo>
                    <a:lnTo>
                      <a:pt x="153" y="615"/>
                    </a:lnTo>
                    <a:cubicBezTo>
                      <a:pt x="169" y="625"/>
                      <a:pt x="184" y="635"/>
                      <a:pt x="201" y="645"/>
                    </a:cubicBezTo>
                    <a:cubicBezTo>
                      <a:pt x="335" y="723"/>
                      <a:pt x="515" y="766"/>
                      <a:pt x="707" y="766"/>
                    </a:cubicBezTo>
                    <a:cubicBezTo>
                      <a:pt x="901" y="766"/>
                      <a:pt x="1081" y="723"/>
                      <a:pt x="1216" y="645"/>
                    </a:cubicBezTo>
                    <a:cubicBezTo>
                      <a:pt x="1233" y="635"/>
                      <a:pt x="1248" y="625"/>
                      <a:pt x="1264" y="615"/>
                    </a:cubicBezTo>
                    <a:cubicBezTo>
                      <a:pt x="1267" y="612"/>
                      <a:pt x="1268" y="611"/>
                      <a:pt x="1271" y="609"/>
                    </a:cubicBezTo>
                    <a:lnTo>
                      <a:pt x="1279" y="603"/>
                    </a:lnTo>
                    <a:lnTo>
                      <a:pt x="1285" y="598"/>
                    </a:lnTo>
                    <a:cubicBezTo>
                      <a:pt x="1291" y="592"/>
                      <a:pt x="1299" y="588"/>
                      <a:pt x="1305" y="583"/>
                    </a:cubicBezTo>
                    <a:cubicBezTo>
                      <a:pt x="1307" y="580"/>
                      <a:pt x="1310" y="578"/>
                      <a:pt x="1311" y="575"/>
                    </a:cubicBezTo>
                    <a:lnTo>
                      <a:pt x="1319" y="569"/>
                    </a:lnTo>
                    <a:lnTo>
                      <a:pt x="1324" y="563"/>
                    </a:lnTo>
                    <a:cubicBezTo>
                      <a:pt x="1330" y="558"/>
                      <a:pt x="1334" y="554"/>
                      <a:pt x="1339" y="549"/>
                    </a:cubicBezTo>
                    <a:cubicBezTo>
                      <a:pt x="1341" y="548"/>
                      <a:pt x="1342" y="545"/>
                      <a:pt x="1345" y="541"/>
                    </a:cubicBezTo>
                    <a:lnTo>
                      <a:pt x="1351" y="534"/>
                    </a:lnTo>
                    <a:lnTo>
                      <a:pt x="1356" y="528"/>
                    </a:lnTo>
                    <a:cubicBezTo>
                      <a:pt x="1359" y="525"/>
                      <a:pt x="1362" y="520"/>
                      <a:pt x="1365" y="515"/>
                    </a:cubicBezTo>
                    <a:cubicBezTo>
                      <a:pt x="1367" y="514"/>
                      <a:pt x="1368" y="511"/>
                      <a:pt x="1370" y="508"/>
                    </a:cubicBezTo>
                    <a:lnTo>
                      <a:pt x="1374" y="500"/>
                    </a:lnTo>
                    <a:lnTo>
                      <a:pt x="1379" y="494"/>
                    </a:lnTo>
                    <a:cubicBezTo>
                      <a:pt x="1381" y="489"/>
                      <a:pt x="1384" y="486"/>
                      <a:pt x="1385" y="481"/>
                    </a:cubicBezTo>
                    <a:cubicBezTo>
                      <a:pt x="1387" y="480"/>
                      <a:pt x="1388" y="477"/>
                      <a:pt x="1388" y="475"/>
                    </a:cubicBezTo>
                    <a:lnTo>
                      <a:pt x="1393" y="468"/>
                    </a:lnTo>
                    <a:lnTo>
                      <a:pt x="1394" y="460"/>
                    </a:lnTo>
                    <a:cubicBezTo>
                      <a:pt x="1398" y="455"/>
                      <a:pt x="1399" y="452"/>
                      <a:pt x="1401" y="449"/>
                    </a:cubicBezTo>
                    <a:cubicBezTo>
                      <a:pt x="1401" y="446"/>
                      <a:pt x="1401" y="445"/>
                      <a:pt x="1402" y="441"/>
                    </a:cubicBezTo>
                    <a:lnTo>
                      <a:pt x="1404" y="434"/>
                    </a:lnTo>
                    <a:lnTo>
                      <a:pt x="1405" y="426"/>
                    </a:lnTo>
                    <a:cubicBezTo>
                      <a:pt x="1407" y="423"/>
                      <a:pt x="1408" y="418"/>
                      <a:pt x="1408" y="415"/>
                    </a:cubicBezTo>
                    <a:cubicBezTo>
                      <a:pt x="1408" y="414"/>
                      <a:pt x="1408" y="411"/>
                      <a:pt x="1408" y="409"/>
                    </a:cubicBezTo>
                    <a:lnTo>
                      <a:pt x="1410" y="400"/>
                    </a:lnTo>
                    <a:lnTo>
                      <a:pt x="1411" y="394"/>
                    </a:lnTo>
                    <a:cubicBezTo>
                      <a:pt x="1411" y="389"/>
                      <a:pt x="1411" y="386"/>
                      <a:pt x="1411" y="381"/>
                    </a:cubicBezTo>
                    <a:cubicBezTo>
                      <a:pt x="1411" y="286"/>
                      <a:pt x="1344" y="194"/>
                      <a:pt x="1219" y="122"/>
                    </a:cubicBezTo>
                    <a:cubicBezTo>
                      <a:pt x="1085" y="43"/>
                      <a:pt x="904" y="0"/>
                      <a:pt x="71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42"/>
              <p:cNvSpPr/>
              <p:nvPr/>
            </p:nvSpPr>
            <p:spPr>
              <a:xfrm>
                <a:off x="-2460265" y="1055179"/>
                <a:ext cx="63604" cy="36685"/>
              </a:xfrm>
              <a:custGeom>
                <a:rect b="b" l="l" r="r" t="t"/>
                <a:pathLst>
                  <a:path extrusionOk="0" h="879" w="1524">
                    <a:moveTo>
                      <a:pt x="768" y="56"/>
                    </a:moveTo>
                    <a:cubicBezTo>
                      <a:pt x="961" y="56"/>
                      <a:pt x="1142" y="99"/>
                      <a:pt x="1276" y="178"/>
                    </a:cubicBezTo>
                    <a:cubicBezTo>
                      <a:pt x="1401" y="250"/>
                      <a:pt x="1468" y="342"/>
                      <a:pt x="1468" y="437"/>
                    </a:cubicBezTo>
                    <a:cubicBezTo>
                      <a:pt x="1468" y="442"/>
                      <a:pt x="1468" y="445"/>
                      <a:pt x="1467" y="448"/>
                    </a:cubicBezTo>
                    <a:lnTo>
                      <a:pt x="1467" y="456"/>
                    </a:lnTo>
                    <a:lnTo>
                      <a:pt x="1465" y="464"/>
                    </a:lnTo>
                    <a:cubicBezTo>
                      <a:pt x="1465" y="467"/>
                      <a:pt x="1465" y="470"/>
                      <a:pt x="1465" y="471"/>
                    </a:cubicBezTo>
                    <a:cubicBezTo>
                      <a:pt x="1465" y="474"/>
                      <a:pt x="1464" y="479"/>
                      <a:pt x="1462" y="482"/>
                    </a:cubicBezTo>
                    <a:lnTo>
                      <a:pt x="1461" y="490"/>
                    </a:lnTo>
                    <a:lnTo>
                      <a:pt x="1459" y="497"/>
                    </a:lnTo>
                    <a:cubicBezTo>
                      <a:pt x="1458" y="501"/>
                      <a:pt x="1458" y="502"/>
                      <a:pt x="1458" y="505"/>
                    </a:cubicBezTo>
                    <a:cubicBezTo>
                      <a:pt x="1456" y="508"/>
                      <a:pt x="1455" y="511"/>
                      <a:pt x="1451" y="516"/>
                    </a:cubicBezTo>
                    <a:lnTo>
                      <a:pt x="1450" y="524"/>
                    </a:lnTo>
                    <a:lnTo>
                      <a:pt x="1445" y="531"/>
                    </a:lnTo>
                    <a:cubicBezTo>
                      <a:pt x="1445" y="533"/>
                      <a:pt x="1444" y="536"/>
                      <a:pt x="1442" y="537"/>
                    </a:cubicBezTo>
                    <a:cubicBezTo>
                      <a:pt x="1441" y="542"/>
                      <a:pt x="1438" y="545"/>
                      <a:pt x="1436" y="550"/>
                    </a:cubicBezTo>
                    <a:lnTo>
                      <a:pt x="1431" y="556"/>
                    </a:lnTo>
                    <a:lnTo>
                      <a:pt x="1427" y="564"/>
                    </a:lnTo>
                    <a:cubicBezTo>
                      <a:pt x="1425" y="567"/>
                      <a:pt x="1424" y="570"/>
                      <a:pt x="1422" y="571"/>
                    </a:cubicBezTo>
                    <a:cubicBezTo>
                      <a:pt x="1419" y="576"/>
                      <a:pt x="1416" y="581"/>
                      <a:pt x="1413" y="584"/>
                    </a:cubicBezTo>
                    <a:lnTo>
                      <a:pt x="1407" y="590"/>
                    </a:lnTo>
                    <a:lnTo>
                      <a:pt x="1401" y="597"/>
                    </a:lnTo>
                    <a:cubicBezTo>
                      <a:pt x="1399" y="601"/>
                      <a:pt x="1398" y="604"/>
                      <a:pt x="1396" y="605"/>
                    </a:cubicBezTo>
                    <a:cubicBezTo>
                      <a:pt x="1391" y="610"/>
                      <a:pt x="1387" y="614"/>
                      <a:pt x="1381" y="619"/>
                    </a:cubicBezTo>
                    <a:lnTo>
                      <a:pt x="1376" y="625"/>
                    </a:lnTo>
                    <a:lnTo>
                      <a:pt x="1368" y="631"/>
                    </a:lnTo>
                    <a:cubicBezTo>
                      <a:pt x="1367" y="634"/>
                      <a:pt x="1364" y="636"/>
                      <a:pt x="1362" y="639"/>
                    </a:cubicBezTo>
                    <a:cubicBezTo>
                      <a:pt x="1356" y="644"/>
                      <a:pt x="1348" y="648"/>
                      <a:pt x="1342" y="654"/>
                    </a:cubicBezTo>
                    <a:lnTo>
                      <a:pt x="1336" y="659"/>
                    </a:lnTo>
                    <a:lnTo>
                      <a:pt x="1328" y="665"/>
                    </a:lnTo>
                    <a:cubicBezTo>
                      <a:pt x="1325" y="667"/>
                      <a:pt x="1324" y="668"/>
                      <a:pt x="1321" y="671"/>
                    </a:cubicBezTo>
                    <a:cubicBezTo>
                      <a:pt x="1305" y="681"/>
                      <a:pt x="1290" y="691"/>
                      <a:pt x="1273" y="701"/>
                    </a:cubicBezTo>
                    <a:cubicBezTo>
                      <a:pt x="1138" y="779"/>
                      <a:pt x="958" y="822"/>
                      <a:pt x="764" y="822"/>
                    </a:cubicBezTo>
                    <a:cubicBezTo>
                      <a:pt x="572" y="822"/>
                      <a:pt x="392" y="779"/>
                      <a:pt x="258" y="701"/>
                    </a:cubicBezTo>
                    <a:cubicBezTo>
                      <a:pt x="241" y="691"/>
                      <a:pt x="226" y="681"/>
                      <a:pt x="210" y="671"/>
                    </a:cubicBezTo>
                    <a:lnTo>
                      <a:pt x="199" y="662"/>
                    </a:lnTo>
                    <a:cubicBezTo>
                      <a:pt x="189" y="654"/>
                      <a:pt x="179" y="647"/>
                      <a:pt x="169" y="639"/>
                    </a:cubicBezTo>
                    <a:lnTo>
                      <a:pt x="164" y="634"/>
                    </a:lnTo>
                    <a:lnTo>
                      <a:pt x="158" y="628"/>
                    </a:lnTo>
                    <a:lnTo>
                      <a:pt x="153" y="624"/>
                    </a:lnTo>
                    <a:cubicBezTo>
                      <a:pt x="147" y="617"/>
                      <a:pt x="141" y="611"/>
                      <a:pt x="136" y="607"/>
                    </a:cubicBezTo>
                    <a:lnTo>
                      <a:pt x="132" y="601"/>
                    </a:lnTo>
                    <a:lnTo>
                      <a:pt x="127" y="593"/>
                    </a:lnTo>
                    <a:lnTo>
                      <a:pt x="122" y="588"/>
                    </a:lnTo>
                    <a:cubicBezTo>
                      <a:pt x="118" y="582"/>
                      <a:pt x="113" y="577"/>
                      <a:pt x="109" y="573"/>
                    </a:cubicBezTo>
                    <a:cubicBezTo>
                      <a:pt x="109" y="570"/>
                      <a:pt x="107" y="568"/>
                      <a:pt x="106" y="565"/>
                    </a:cubicBezTo>
                    <a:lnTo>
                      <a:pt x="101" y="557"/>
                    </a:lnTo>
                    <a:lnTo>
                      <a:pt x="96" y="551"/>
                    </a:lnTo>
                    <a:cubicBezTo>
                      <a:pt x="95" y="547"/>
                      <a:pt x="92" y="544"/>
                      <a:pt x="90" y="539"/>
                    </a:cubicBezTo>
                    <a:cubicBezTo>
                      <a:pt x="89" y="536"/>
                      <a:pt x="87" y="534"/>
                      <a:pt x="87" y="531"/>
                    </a:cubicBezTo>
                    <a:lnTo>
                      <a:pt x="82" y="524"/>
                    </a:lnTo>
                    <a:lnTo>
                      <a:pt x="79" y="516"/>
                    </a:lnTo>
                    <a:cubicBezTo>
                      <a:pt x="78" y="513"/>
                      <a:pt x="76" y="510"/>
                      <a:pt x="75" y="505"/>
                    </a:cubicBezTo>
                    <a:cubicBezTo>
                      <a:pt x="75" y="504"/>
                      <a:pt x="75" y="501"/>
                      <a:pt x="73" y="497"/>
                    </a:cubicBezTo>
                    <a:lnTo>
                      <a:pt x="72" y="490"/>
                    </a:lnTo>
                    <a:lnTo>
                      <a:pt x="70" y="484"/>
                    </a:lnTo>
                    <a:cubicBezTo>
                      <a:pt x="69" y="479"/>
                      <a:pt x="67" y="476"/>
                      <a:pt x="67" y="473"/>
                    </a:cubicBezTo>
                    <a:cubicBezTo>
                      <a:pt x="67" y="470"/>
                      <a:pt x="67" y="468"/>
                      <a:pt x="67" y="465"/>
                    </a:cubicBezTo>
                    <a:lnTo>
                      <a:pt x="66" y="457"/>
                    </a:lnTo>
                    <a:cubicBezTo>
                      <a:pt x="58" y="356"/>
                      <a:pt x="129" y="253"/>
                      <a:pt x="261" y="176"/>
                    </a:cubicBezTo>
                    <a:cubicBezTo>
                      <a:pt x="396" y="99"/>
                      <a:pt x="576" y="56"/>
                      <a:pt x="768" y="56"/>
                    </a:cubicBezTo>
                    <a:close/>
                    <a:moveTo>
                      <a:pt x="768" y="1"/>
                    </a:moveTo>
                    <a:cubicBezTo>
                      <a:pt x="575" y="1"/>
                      <a:pt x="381" y="44"/>
                      <a:pt x="233" y="130"/>
                    </a:cubicBezTo>
                    <a:cubicBezTo>
                      <a:pt x="73" y="221"/>
                      <a:pt x="1" y="344"/>
                      <a:pt x="12" y="464"/>
                    </a:cubicBezTo>
                    <a:lnTo>
                      <a:pt x="12" y="462"/>
                    </a:lnTo>
                    <a:cubicBezTo>
                      <a:pt x="12" y="468"/>
                      <a:pt x="12" y="476"/>
                      <a:pt x="13" y="482"/>
                    </a:cubicBezTo>
                    <a:cubicBezTo>
                      <a:pt x="13" y="490"/>
                      <a:pt x="16" y="497"/>
                      <a:pt x="18" y="505"/>
                    </a:cubicBezTo>
                    <a:cubicBezTo>
                      <a:pt x="19" y="511"/>
                      <a:pt x="21" y="517"/>
                      <a:pt x="22" y="524"/>
                    </a:cubicBezTo>
                    <a:cubicBezTo>
                      <a:pt x="26" y="531"/>
                      <a:pt x="30" y="539"/>
                      <a:pt x="33" y="547"/>
                    </a:cubicBezTo>
                    <a:cubicBezTo>
                      <a:pt x="35" y="551"/>
                      <a:pt x="36" y="559"/>
                      <a:pt x="41" y="565"/>
                    </a:cubicBezTo>
                    <a:cubicBezTo>
                      <a:pt x="44" y="573"/>
                      <a:pt x="49" y="581"/>
                      <a:pt x="55" y="587"/>
                    </a:cubicBezTo>
                    <a:cubicBezTo>
                      <a:pt x="58" y="593"/>
                      <a:pt x="61" y="599"/>
                      <a:pt x="64" y="605"/>
                    </a:cubicBezTo>
                    <a:cubicBezTo>
                      <a:pt x="70" y="613"/>
                      <a:pt x="76" y="621"/>
                      <a:pt x="84" y="630"/>
                    </a:cubicBezTo>
                    <a:cubicBezTo>
                      <a:pt x="89" y="634"/>
                      <a:pt x="92" y="639"/>
                      <a:pt x="95" y="644"/>
                    </a:cubicBezTo>
                    <a:cubicBezTo>
                      <a:pt x="102" y="651"/>
                      <a:pt x="112" y="661"/>
                      <a:pt x="121" y="668"/>
                    </a:cubicBezTo>
                    <a:cubicBezTo>
                      <a:pt x="126" y="673"/>
                      <a:pt x="129" y="676"/>
                      <a:pt x="133" y="681"/>
                    </a:cubicBezTo>
                    <a:cubicBezTo>
                      <a:pt x="144" y="690"/>
                      <a:pt x="155" y="697"/>
                      <a:pt x="167" y="707"/>
                    </a:cubicBezTo>
                    <a:cubicBezTo>
                      <a:pt x="170" y="710"/>
                      <a:pt x="175" y="713"/>
                      <a:pt x="178" y="716"/>
                    </a:cubicBezTo>
                    <a:cubicBezTo>
                      <a:pt x="195" y="728"/>
                      <a:pt x="212" y="739"/>
                      <a:pt x="230" y="750"/>
                    </a:cubicBezTo>
                    <a:cubicBezTo>
                      <a:pt x="378" y="836"/>
                      <a:pt x="570" y="879"/>
                      <a:pt x="765" y="879"/>
                    </a:cubicBezTo>
                    <a:cubicBezTo>
                      <a:pt x="959" y="879"/>
                      <a:pt x="1153" y="836"/>
                      <a:pt x="1301" y="750"/>
                    </a:cubicBezTo>
                    <a:cubicBezTo>
                      <a:pt x="1319" y="739"/>
                      <a:pt x="1336" y="728"/>
                      <a:pt x="1353" y="716"/>
                    </a:cubicBezTo>
                    <a:cubicBezTo>
                      <a:pt x="1359" y="711"/>
                      <a:pt x="1364" y="707"/>
                      <a:pt x="1370" y="704"/>
                    </a:cubicBezTo>
                    <a:cubicBezTo>
                      <a:pt x="1379" y="696"/>
                      <a:pt x="1390" y="688"/>
                      <a:pt x="1399" y="681"/>
                    </a:cubicBezTo>
                    <a:cubicBezTo>
                      <a:pt x="1404" y="676"/>
                      <a:pt x="1408" y="671"/>
                      <a:pt x="1413" y="665"/>
                    </a:cubicBezTo>
                    <a:cubicBezTo>
                      <a:pt x="1421" y="659"/>
                      <a:pt x="1430" y="651"/>
                      <a:pt x="1436" y="644"/>
                    </a:cubicBezTo>
                    <a:cubicBezTo>
                      <a:pt x="1442" y="637"/>
                      <a:pt x="1445" y="631"/>
                      <a:pt x="1450" y="627"/>
                    </a:cubicBezTo>
                    <a:cubicBezTo>
                      <a:pt x="1456" y="619"/>
                      <a:pt x="1462" y="611"/>
                      <a:pt x="1468" y="604"/>
                    </a:cubicBezTo>
                    <a:cubicBezTo>
                      <a:pt x="1473" y="599"/>
                      <a:pt x="1476" y="593"/>
                      <a:pt x="1479" y="587"/>
                    </a:cubicBezTo>
                    <a:cubicBezTo>
                      <a:pt x="1484" y="579"/>
                      <a:pt x="1488" y="571"/>
                      <a:pt x="1493" y="564"/>
                    </a:cubicBezTo>
                    <a:cubicBezTo>
                      <a:pt x="1496" y="557"/>
                      <a:pt x="1498" y="551"/>
                      <a:pt x="1501" y="545"/>
                    </a:cubicBezTo>
                    <a:cubicBezTo>
                      <a:pt x="1504" y="537"/>
                      <a:pt x="1507" y="530"/>
                      <a:pt x="1510" y="524"/>
                    </a:cubicBezTo>
                    <a:cubicBezTo>
                      <a:pt x="1511" y="516"/>
                      <a:pt x="1513" y="510"/>
                      <a:pt x="1515" y="504"/>
                    </a:cubicBezTo>
                    <a:cubicBezTo>
                      <a:pt x="1516" y="496"/>
                      <a:pt x="1519" y="488"/>
                      <a:pt x="1521" y="481"/>
                    </a:cubicBezTo>
                    <a:cubicBezTo>
                      <a:pt x="1522" y="474"/>
                      <a:pt x="1522" y="468"/>
                      <a:pt x="1522" y="462"/>
                    </a:cubicBezTo>
                    <a:cubicBezTo>
                      <a:pt x="1522" y="454"/>
                      <a:pt x="1524" y="447"/>
                      <a:pt x="1524" y="439"/>
                    </a:cubicBezTo>
                    <a:cubicBezTo>
                      <a:pt x="1524" y="327"/>
                      <a:pt x="1451" y="216"/>
                      <a:pt x="1304" y="130"/>
                    </a:cubicBezTo>
                    <a:cubicBezTo>
                      <a:pt x="1156" y="44"/>
                      <a:pt x="962" y="1"/>
                      <a:pt x="76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42"/>
              <p:cNvSpPr/>
              <p:nvPr/>
            </p:nvSpPr>
            <p:spPr>
              <a:xfrm>
                <a:off x="-2415567" y="970248"/>
                <a:ext cx="96324" cy="53922"/>
              </a:xfrm>
              <a:custGeom>
                <a:rect b="b" l="l" r="r" t="t"/>
                <a:pathLst>
                  <a:path extrusionOk="0" h="1292" w="2308">
                    <a:moveTo>
                      <a:pt x="2308" y="1"/>
                    </a:moveTo>
                    <a:cubicBezTo>
                      <a:pt x="1645" y="464"/>
                      <a:pt x="868" y="868"/>
                      <a:pt x="1" y="1200"/>
                    </a:cubicBezTo>
                    <a:lnTo>
                      <a:pt x="1" y="1202"/>
                    </a:lnTo>
                    <a:lnTo>
                      <a:pt x="1" y="1291"/>
                    </a:lnTo>
                    <a:cubicBezTo>
                      <a:pt x="867" y="959"/>
                      <a:pt x="1643" y="554"/>
                      <a:pt x="2308" y="91"/>
                    </a:cubicBezTo>
                    <a:lnTo>
                      <a:pt x="2308" y="1"/>
                    </a:lnTo>
                    <a:close/>
                  </a:path>
                </a:pathLst>
              </a:custGeom>
              <a:gradFill>
                <a:gsLst>
                  <a:gs pos="0">
                    <a:schemeClr val="accent1"/>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42"/>
              <p:cNvSpPr/>
              <p:nvPr/>
            </p:nvSpPr>
            <p:spPr>
              <a:xfrm>
                <a:off x="-2423079" y="928847"/>
                <a:ext cx="159762" cy="92860"/>
              </a:xfrm>
              <a:custGeom>
                <a:rect b="b" l="l" r="r" t="t"/>
                <a:pathLst>
                  <a:path extrusionOk="0" h="2225" w="3828">
                    <a:moveTo>
                      <a:pt x="3731" y="0"/>
                    </a:moveTo>
                    <a:lnTo>
                      <a:pt x="2120" y="780"/>
                    </a:lnTo>
                    <a:cubicBezTo>
                      <a:pt x="1322" y="1166"/>
                      <a:pt x="627" y="1619"/>
                      <a:pt x="54" y="2120"/>
                    </a:cubicBezTo>
                    <a:lnTo>
                      <a:pt x="1" y="2168"/>
                    </a:lnTo>
                    <a:lnTo>
                      <a:pt x="99" y="2225"/>
                    </a:lnTo>
                    <a:lnTo>
                      <a:pt x="181" y="2194"/>
                    </a:lnTo>
                    <a:cubicBezTo>
                      <a:pt x="1048" y="1860"/>
                      <a:pt x="1823" y="1457"/>
                      <a:pt x="2488" y="993"/>
                    </a:cubicBezTo>
                    <a:lnTo>
                      <a:pt x="3828" y="57"/>
                    </a:lnTo>
                    <a:lnTo>
                      <a:pt x="3731" y="0"/>
                    </a:lnTo>
                    <a:close/>
                  </a:path>
                </a:pathLst>
              </a:custGeom>
              <a:gradFill>
                <a:gsLst>
                  <a:gs pos="0">
                    <a:schemeClr val="accent1"/>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42"/>
              <p:cNvSpPr/>
              <p:nvPr/>
            </p:nvSpPr>
            <p:spPr>
              <a:xfrm>
                <a:off x="-2441776" y="1013444"/>
                <a:ext cx="29089" cy="64856"/>
              </a:xfrm>
              <a:custGeom>
                <a:rect b="b" l="l" r="r" t="t"/>
                <a:pathLst>
                  <a:path extrusionOk="0" h="1554" w="697">
                    <a:moveTo>
                      <a:pt x="696" y="2"/>
                    </a:moveTo>
                    <a:lnTo>
                      <a:pt x="696" y="13"/>
                    </a:lnTo>
                    <a:lnTo>
                      <a:pt x="696" y="13"/>
                    </a:lnTo>
                    <a:cubicBezTo>
                      <a:pt x="696" y="13"/>
                      <a:pt x="696" y="13"/>
                      <a:pt x="696" y="13"/>
                    </a:cubicBezTo>
                    <a:cubicBezTo>
                      <a:pt x="696" y="9"/>
                      <a:pt x="696" y="5"/>
                      <a:pt x="696" y="2"/>
                    </a:cubicBezTo>
                    <a:close/>
                    <a:moveTo>
                      <a:pt x="2" y="1"/>
                    </a:moveTo>
                    <a:lnTo>
                      <a:pt x="1" y="1351"/>
                    </a:lnTo>
                    <a:cubicBezTo>
                      <a:pt x="1" y="1402"/>
                      <a:pt x="35" y="1454"/>
                      <a:pt x="102" y="1494"/>
                    </a:cubicBezTo>
                    <a:cubicBezTo>
                      <a:pt x="171" y="1534"/>
                      <a:pt x="260" y="1553"/>
                      <a:pt x="348" y="1553"/>
                    </a:cubicBezTo>
                    <a:cubicBezTo>
                      <a:pt x="437" y="1553"/>
                      <a:pt x="525" y="1534"/>
                      <a:pt x="593" y="1494"/>
                    </a:cubicBezTo>
                    <a:cubicBezTo>
                      <a:pt x="661" y="1456"/>
                      <a:pt x="695" y="1405"/>
                      <a:pt x="695" y="1353"/>
                    </a:cubicBezTo>
                    <a:lnTo>
                      <a:pt x="696" y="13"/>
                    </a:lnTo>
                    <a:lnTo>
                      <a:pt x="696" y="13"/>
                    </a:lnTo>
                    <a:cubicBezTo>
                      <a:pt x="695" y="16"/>
                      <a:pt x="695" y="18"/>
                      <a:pt x="695" y="21"/>
                    </a:cubicBezTo>
                    <a:cubicBezTo>
                      <a:pt x="695" y="25"/>
                      <a:pt x="693" y="29"/>
                      <a:pt x="692" y="32"/>
                    </a:cubicBezTo>
                    <a:cubicBezTo>
                      <a:pt x="692" y="35"/>
                      <a:pt x="690" y="38"/>
                      <a:pt x="690" y="41"/>
                    </a:cubicBezTo>
                    <a:cubicBezTo>
                      <a:pt x="689" y="44"/>
                      <a:pt x="687" y="47"/>
                      <a:pt x="685" y="50"/>
                    </a:cubicBezTo>
                    <a:cubicBezTo>
                      <a:pt x="684" y="53"/>
                      <a:pt x="684" y="56"/>
                      <a:pt x="682" y="59"/>
                    </a:cubicBezTo>
                    <a:cubicBezTo>
                      <a:pt x="679" y="62"/>
                      <a:pt x="678" y="65"/>
                      <a:pt x="676" y="70"/>
                    </a:cubicBezTo>
                    <a:cubicBezTo>
                      <a:pt x="673" y="73"/>
                      <a:pt x="673" y="75"/>
                      <a:pt x="670" y="78"/>
                    </a:cubicBezTo>
                    <a:cubicBezTo>
                      <a:pt x="669" y="82"/>
                      <a:pt x="665" y="85"/>
                      <a:pt x="662" y="88"/>
                    </a:cubicBezTo>
                    <a:cubicBezTo>
                      <a:pt x="659" y="92"/>
                      <a:pt x="659" y="93"/>
                      <a:pt x="656" y="96"/>
                    </a:cubicBezTo>
                    <a:cubicBezTo>
                      <a:pt x="653" y="99"/>
                      <a:pt x="649" y="102"/>
                      <a:pt x="645" y="107"/>
                    </a:cubicBezTo>
                    <a:cubicBezTo>
                      <a:pt x="644" y="108"/>
                      <a:pt x="641" y="110"/>
                      <a:pt x="639" y="113"/>
                    </a:cubicBezTo>
                    <a:cubicBezTo>
                      <a:pt x="635" y="116"/>
                      <a:pt x="630" y="121"/>
                      <a:pt x="624" y="124"/>
                    </a:cubicBezTo>
                    <a:cubicBezTo>
                      <a:pt x="622" y="125"/>
                      <a:pt x="621" y="127"/>
                      <a:pt x="619" y="128"/>
                    </a:cubicBezTo>
                    <a:cubicBezTo>
                      <a:pt x="612" y="133"/>
                      <a:pt x="604" y="139"/>
                      <a:pt x="595" y="144"/>
                    </a:cubicBezTo>
                    <a:cubicBezTo>
                      <a:pt x="528" y="183"/>
                      <a:pt x="439" y="203"/>
                      <a:pt x="350" y="203"/>
                    </a:cubicBezTo>
                    <a:cubicBezTo>
                      <a:pt x="262" y="203"/>
                      <a:pt x="172" y="183"/>
                      <a:pt x="104" y="144"/>
                    </a:cubicBezTo>
                    <a:cubicBezTo>
                      <a:pt x="96" y="139"/>
                      <a:pt x="89" y="133"/>
                      <a:pt x="81" y="128"/>
                    </a:cubicBezTo>
                    <a:cubicBezTo>
                      <a:pt x="78" y="127"/>
                      <a:pt x="75" y="124"/>
                      <a:pt x="73" y="122"/>
                    </a:cubicBezTo>
                    <a:cubicBezTo>
                      <a:pt x="69" y="119"/>
                      <a:pt x="64" y="116"/>
                      <a:pt x="61" y="112"/>
                    </a:cubicBezTo>
                    <a:cubicBezTo>
                      <a:pt x="58" y="110"/>
                      <a:pt x="55" y="108"/>
                      <a:pt x="53" y="105"/>
                    </a:cubicBezTo>
                    <a:cubicBezTo>
                      <a:pt x="50" y="102"/>
                      <a:pt x="46" y="99"/>
                      <a:pt x="42" y="95"/>
                    </a:cubicBezTo>
                    <a:cubicBezTo>
                      <a:pt x="41" y="93"/>
                      <a:pt x="38" y="90"/>
                      <a:pt x="36" y="87"/>
                    </a:cubicBezTo>
                    <a:cubicBezTo>
                      <a:pt x="33" y="84"/>
                      <a:pt x="30" y="81"/>
                      <a:pt x="29" y="78"/>
                    </a:cubicBezTo>
                    <a:cubicBezTo>
                      <a:pt x="27" y="75"/>
                      <a:pt x="24" y="72"/>
                      <a:pt x="22" y="68"/>
                    </a:cubicBezTo>
                    <a:cubicBezTo>
                      <a:pt x="21" y="65"/>
                      <a:pt x="18" y="62"/>
                      <a:pt x="18" y="59"/>
                    </a:cubicBezTo>
                    <a:cubicBezTo>
                      <a:pt x="15" y="56"/>
                      <a:pt x="15" y="53"/>
                      <a:pt x="13" y="50"/>
                    </a:cubicBezTo>
                    <a:cubicBezTo>
                      <a:pt x="12" y="47"/>
                      <a:pt x="10" y="42"/>
                      <a:pt x="9" y="39"/>
                    </a:cubicBezTo>
                    <a:cubicBezTo>
                      <a:pt x="9" y="38"/>
                      <a:pt x="7" y="35"/>
                      <a:pt x="7" y="32"/>
                    </a:cubicBezTo>
                    <a:cubicBezTo>
                      <a:pt x="6" y="29"/>
                      <a:pt x="4" y="24"/>
                      <a:pt x="4" y="21"/>
                    </a:cubicBezTo>
                    <a:cubicBezTo>
                      <a:pt x="4" y="18"/>
                      <a:pt x="4" y="15"/>
                      <a:pt x="4" y="12"/>
                    </a:cubicBezTo>
                    <a:cubicBezTo>
                      <a:pt x="2" y="9"/>
                      <a:pt x="2" y="5"/>
                      <a:pt x="2" y="2"/>
                    </a:cubicBezTo>
                    <a:lnTo>
                      <a:pt x="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42"/>
              <p:cNvSpPr/>
              <p:nvPr/>
            </p:nvSpPr>
            <p:spPr>
              <a:xfrm>
                <a:off x="-2441693" y="1005139"/>
                <a:ext cx="29173" cy="16777"/>
              </a:xfrm>
              <a:custGeom>
                <a:rect b="b" l="l" r="r" t="t"/>
                <a:pathLst>
                  <a:path extrusionOk="0" h="402" w="699">
                    <a:moveTo>
                      <a:pt x="347" y="1"/>
                    </a:moveTo>
                    <a:cubicBezTo>
                      <a:pt x="258" y="1"/>
                      <a:pt x="168" y="20"/>
                      <a:pt x="100" y="60"/>
                    </a:cubicBezTo>
                    <a:cubicBezTo>
                      <a:pt x="33" y="98"/>
                      <a:pt x="0" y="149"/>
                      <a:pt x="0" y="201"/>
                    </a:cubicBezTo>
                    <a:cubicBezTo>
                      <a:pt x="0" y="204"/>
                      <a:pt x="0" y="208"/>
                      <a:pt x="0" y="211"/>
                    </a:cubicBezTo>
                    <a:lnTo>
                      <a:pt x="2" y="211"/>
                    </a:lnTo>
                    <a:cubicBezTo>
                      <a:pt x="2" y="214"/>
                      <a:pt x="2" y="217"/>
                      <a:pt x="2" y="220"/>
                    </a:cubicBezTo>
                    <a:cubicBezTo>
                      <a:pt x="2" y="223"/>
                      <a:pt x="4" y="228"/>
                      <a:pt x="5" y="231"/>
                    </a:cubicBezTo>
                    <a:cubicBezTo>
                      <a:pt x="5" y="234"/>
                      <a:pt x="7" y="237"/>
                      <a:pt x="7" y="238"/>
                    </a:cubicBezTo>
                    <a:cubicBezTo>
                      <a:pt x="8" y="241"/>
                      <a:pt x="10" y="246"/>
                      <a:pt x="11" y="249"/>
                    </a:cubicBezTo>
                    <a:cubicBezTo>
                      <a:pt x="13" y="252"/>
                      <a:pt x="13" y="255"/>
                      <a:pt x="14" y="258"/>
                    </a:cubicBezTo>
                    <a:cubicBezTo>
                      <a:pt x="16" y="261"/>
                      <a:pt x="19" y="264"/>
                      <a:pt x="20" y="267"/>
                    </a:cubicBezTo>
                    <a:cubicBezTo>
                      <a:pt x="22" y="271"/>
                      <a:pt x="25" y="274"/>
                      <a:pt x="27" y="277"/>
                    </a:cubicBezTo>
                    <a:cubicBezTo>
                      <a:pt x="28" y="280"/>
                      <a:pt x="31" y="283"/>
                      <a:pt x="34" y="286"/>
                    </a:cubicBezTo>
                    <a:cubicBezTo>
                      <a:pt x="36" y="289"/>
                      <a:pt x="39" y="292"/>
                      <a:pt x="40" y="294"/>
                    </a:cubicBezTo>
                    <a:cubicBezTo>
                      <a:pt x="44" y="298"/>
                      <a:pt x="48" y="301"/>
                      <a:pt x="51" y="304"/>
                    </a:cubicBezTo>
                    <a:cubicBezTo>
                      <a:pt x="53" y="307"/>
                      <a:pt x="56" y="309"/>
                      <a:pt x="59" y="311"/>
                    </a:cubicBezTo>
                    <a:cubicBezTo>
                      <a:pt x="62" y="315"/>
                      <a:pt x="67" y="318"/>
                      <a:pt x="71" y="321"/>
                    </a:cubicBezTo>
                    <a:cubicBezTo>
                      <a:pt x="73" y="323"/>
                      <a:pt x="76" y="326"/>
                      <a:pt x="79" y="327"/>
                    </a:cubicBezTo>
                    <a:cubicBezTo>
                      <a:pt x="87" y="332"/>
                      <a:pt x="94" y="338"/>
                      <a:pt x="102" y="343"/>
                    </a:cubicBezTo>
                    <a:cubicBezTo>
                      <a:pt x="170" y="382"/>
                      <a:pt x="260" y="402"/>
                      <a:pt x="348" y="402"/>
                    </a:cubicBezTo>
                    <a:cubicBezTo>
                      <a:pt x="437" y="402"/>
                      <a:pt x="526" y="382"/>
                      <a:pt x="593" y="343"/>
                    </a:cubicBezTo>
                    <a:cubicBezTo>
                      <a:pt x="602" y="338"/>
                      <a:pt x="610" y="332"/>
                      <a:pt x="617" y="327"/>
                    </a:cubicBezTo>
                    <a:cubicBezTo>
                      <a:pt x="619" y="326"/>
                      <a:pt x="620" y="324"/>
                      <a:pt x="622" y="323"/>
                    </a:cubicBezTo>
                    <a:cubicBezTo>
                      <a:pt x="628" y="320"/>
                      <a:pt x="633" y="315"/>
                      <a:pt x="637" y="312"/>
                    </a:cubicBezTo>
                    <a:cubicBezTo>
                      <a:pt x="639" y="309"/>
                      <a:pt x="642" y="307"/>
                      <a:pt x="643" y="306"/>
                    </a:cubicBezTo>
                    <a:cubicBezTo>
                      <a:pt x="647" y="301"/>
                      <a:pt x="651" y="298"/>
                      <a:pt x="654" y="295"/>
                    </a:cubicBezTo>
                    <a:cubicBezTo>
                      <a:pt x="657" y="292"/>
                      <a:pt x="659" y="291"/>
                      <a:pt x="660" y="287"/>
                    </a:cubicBezTo>
                    <a:cubicBezTo>
                      <a:pt x="663" y="284"/>
                      <a:pt x="667" y="281"/>
                      <a:pt x="668" y="277"/>
                    </a:cubicBezTo>
                    <a:cubicBezTo>
                      <a:pt x="671" y="274"/>
                      <a:pt x="673" y="272"/>
                      <a:pt x="674" y="269"/>
                    </a:cubicBezTo>
                    <a:cubicBezTo>
                      <a:pt x="676" y="264"/>
                      <a:pt x="677" y="261"/>
                      <a:pt x="680" y="258"/>
                    </a:cubicBezTo>
                    <a:cubicBezTo>
                      <a:pt x="682" y="255"/>
                      <a:pt x="682" y="252"/>
                      <a:pt x="683" y="249"/>
                    </a:cubicBezTo>
                    <a:cubicBezTo>
                      <a:pt x="685" y="246"/>
                      <a:pt x="687" y="243"/>
                      <a:pt x="688" y="240"/>
                    </a:cubicBezTo>
                    <a:cubicBezTo>
                      <a:pt x="688" y="237"/>
                      <a:pt x="690" y="234"/>
                      <a:pt x="690" y="231"/>
                    </a:cubicBezTo>
                    <a:cubicBezTo>
                      <a:pt x="691" y="228"/>
                      <a:pt x="691" y="224"/>
                      <a:pt x="693" y="220"/>
                    </a:cubicBezTo>
                    <a:cubicBezTo>
                      <a:pt x="693" y="217"/>
                      <a:pt x="693" y="215"/>
                      <a:pt x="693" y="212"/>
                    </a:cubicBezTo>
                    <a:cubicBezTo>
                      <a:pt x="699" y="157"/>
                      <a:pt x="665" y="101"/>
                      <a:pt x="593" y="58"/>
                    </a:cubicBezTo>
                    <a:cubicBezTo>
                      <a:pt x="525" y="20"/>
                      <a:pt x="436" y="1"/>
                      <a:pt x="34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42"/>
              <p:cNvSpPr/>
              <p:nvPr/>
            </p:nvSpPr>
            <p:spPr>
              <a:xfrm>
                <a:off x="-2440149" y="1006432"/>
                <a:ext cx="26043" cy="14148"/>
              </a:xfrm>
              <a:custGeom>
                <a:rect b="b" l="l" r="r" t="t"/>
                <a:pathLst>
                  <a:path extrusionOk="0" h="339" w="624">
                    <a:moveTo>
                      <a:pt x="309" y="1"/>
                    </a:moveTo>
                    <a:cubicBezTo>
                      <a:pt x="230" y="1"/>
                      <a:pt x="151" y="17"/>
                      <a:pt x="91" y="50"/>
                    </a:cubicBezTo>
                    <a:cubicBezTo>
                      <a:pt x="31" y="83"/>
                      <a:pt x="0" y="126"/>
                      <a:pt x="0" y="169"/>
                    </a:cubicBezTo>
                    <a:cubicBezTo>
                      <a:pt x="0" y="172"/>
                      <a:pt x="2" y="175"/>
                      <a:pt x="2" y="178"/>
                    </a:cubicBezTo>
                    <a:cubicBezTo>
                      <a:pt x="2" y="181"/>
                      <a:pt x="2" y="183"/>
                      <a:pt x="2" y="186"/>
                    </a:cubicBezTo>
                    <a:cubicBezTo>
                      <a:pt x="3" y="189"/>
                      <a:pt x="3" y="192"/>
                      <a:pt x="5" y="195"/>
                    </a:cubicBezTo>
                    <a:cubicBezTo>
                      <a:pt x="5" y="197"/>
                      <a:pt x="7" y="200"/>
                      <a:pt x="7" y="203"/>
                    </a:cubicBezTo>
                    <a:cubicBezTo>
                      <a:pt x="8" y="204"/>
                      <a:pt x="8" y="207"/>
                      <a:pt x="11" y="210"/>
                    </a:cubicBezTo>
                    <a:cubicBezTo>
                      <a:pt x="11" y="213"/>
                      <a:pt x="13" y="215"/>
                      <a:pt x="14" y="216"/>
                    </a:cubicBezTo>
                    <a:cubicBezTo>
                      <a:pt x="16" y="220"/>
                      <a:pt x="17" y="223"/>
                      <a:pt x="19" y="226"/>
                    </a:cubicBezTo>
                    <a:cubicBezTo>
                      <a:pt x="22" y="227"/>
                      <a:pt x="22" y="230"/>
                      <a:pt x="23" y="233"/>
                    </a:cubicBezTo>
                    <a:cubicBezTo>
                      <a:pt x="27" y="235"/>
                      <a:pt x="28" y="238"/>
                      <a:pt x="31" y="241"/>
                    </a:cubicBezTo>
                    <a:cubicBezTo>
                      <a:pt x="33" y="244"/>
                      <a:pt x="34" y="246"/>
                      <a:pt x="37" y="247"/>
                    </a:cubicBezTo>
                    <a:cubicBezTo>
                      <a:pt x="39" y="250"/>
                      <a:pt x="43" y="253"/>
                      <a:pt x="47" y="256"/>
                    </a:cubicBezTo>
                    <a:cubicBezTo>
                      <a:pt x="48" y="258"/>
                      <a:pt x="50" y="260"/>
                      <a:pt x="53" y="263"/>
                    </a:cubicBezTo>
                    <a:cubicBezTo>
                      <a:pt x="56" y="266"/>
                      <a:pt x="60" y="267"/>
                      <a:pt x="63" y="270"/>
                    </a:cubicBezTo>
                    <a:cubicBezTo>
                      <a:pt x="67" y="272"/>
                      <a:pt x="68" y="273"/>
                      <a:pt x="71" y="275"/>
                    </a:cubicBezTo>
                    <a:cubicBezTo>
                      <a:pt x="77" y="280"/>
                      <a:pt x="85" y="284"/>
                      <a:pt x="93" y="289"/>
                    </a:cubicBezTo>
                    <a:cubicBezTo>
                      <a:pt x="153" y="322"/>
                      <a:pt x="233" y="338"/>
                      <a:pt x="312" y="338"/>
                    </a:cubicBezTo>
                    <a:cubicBezTo>
                      <a:pt x="391" y="338"/>
                      <a:pt x="470" y="322"/>
                      <a:pt x="530" y="289"/>
                    </a:cubicBezTo>
                    <a:cubicBezTo>
                      <a:pt x="537" y="284"/>
                      <a:pt x="543" y="280"/>
                      <a:pt x="550" y="275"/>
                    </a:cubicBezTo>
                    <a:cubicBezTo>
                      <a:pt x="553" y="275"/>
                      <a:pt x="554" y="273"/>
                      <a:pt x="556" y="272"/>
                    </a:cubicBezTo>
                    <a:cubicBezTo>
                      <a:pt x="560" y="269"/>
                      <a:pt x="565" y="266"/>
                      <a:pt x="568" y="263"/>
                    </a:cubicBezTo>
                    <a:cubicBezTo>
                      <a:pt x="571" y="261"/>
                      <a:pt x="573" y="258"/>
                      <a:pt x="574" y="258"/>
                    </a:cubicBezTo>
                    <a:cubicBezTo>
                      <a:pt x="577" y="255"/>
                      <a:pt x="580" y="250"/>
                      <a:pt x="583" y="247"/>
                    </a:cubicBezTo>
                    <a:cubicBezTo>
                      <a:pt x="586" y="246"/>
                      <a:pt x="586" y="244"/>
                      <a:pt x="590" y="243"/>
                    </a:cubicBezTo>
                    <a:cubicBezTo>
                      <a:pt x="591" y="240"/>
                      <a:pt x="594" y="235"/>
                      <a:pt x="597" y="233"/>
                    </a:cubicBezTo>
                    <a:cubicBezTo>
                      <a:pt x="599" y="230"/>
                      <a:pt x="599" y="229"/>
                      <a:pt x="600" y="226"/>
                    </a:cubicBezTo>
                    <a:cubicBezTo>
                      <a:pt x="603" y="223"/>
                      <a:pt x="605" y="220"/>
                      <a:pt x="606" y="216"/>
                    </a:cubicBezTo>
                    <a:cubicBezTo>
                      <a:pt x="608" y="215"/>
                      <a:pt x="610" y="213"/>
                      <a:pt x="610" y="210"/>
                    </a:cubicBezTo>
                    <a:cubicBezTo>
                      <a:pt x="611" y="207"/>
                      <a:pt x="613" y="204"/>
                      <a:pt x="614" y="201"/>
                    </a:cubicBezTo>
                    <a:cubicBezTo>
                      <a:pt x="614" y="200"/>
                      <a:pt x="614" y="197"/>
                      <a:pt x="616" y="195"/>
                    </a:cubicBezTo>
                    <a:cubicBezTo>
                      <a:pt x="616" y="192"/>
                      <a:pt x="617" y="189"/>
                      <a:pt x="617" y="186"/>
                    </a:cubicBezTo>
                    <a:cubicBezTo>
                      <a:pt x="619" y="183"/>
                      <a:pt x="619" y="181"/>
                      <a:pt x="619" y="178"/>
                    </a:cubicBezTo>
                    <a:cubicBezTo>
                      <a:pt x="623" y="132"/>
                      <a:pt x="593" y="86"/>
                      <a:pt x="528" y="50"/>
                    </a:cubicBezTo>
                    <a:cubicBezTo>
                      <a:pt x="467" y="17"/>
                      <a:pt x="388" y="1"/>
                      <a:pt x="30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42"/>
              <p:cNvSpPr/>
              <p:nvPr/>
            </p:nvSpPr>
            <p:spPr>
              <a:xfrm>
                <a:off x="-2444907" y="1032600"/>
                <a:ext cx="27128" cy="31468"/>
              </a:xfrm>
              <a:custGeom>
                <a:rect b="b" l="l" r="r" t="t"/>
                <a:pathLst>
                  <a:path extrusionOk="0" h="754" w="650">
                    <a:moveTo>
                      <a:pt x="650" y="0"/>
                    </a:moveTo>
                    <a:lnTo>
                      <a:pt x="1" y="663"/>
                    </a:lnTo>
                    <a:lnTo>
                      <a:pt x="1" y="754"/>
                    </a:lnTo>
                    <a:lnTo>
                      <a:pt x="650" y="91"/>
                    </a:lnTo>
                    <a:lnTo>
                      <a:pt x="65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42"/>
              <p:cNvSpPr/>
              <p:nvPr/>
            </p:nvSpPr>
            <p:spPr>
              <a:xfrm>
                <a:off x="-2465816" y="1060271"/>
                <a:ext cx="20951" cy="16611"/>
              </a:xfrm>
              <a:custGeom>
                <a:rect b="b" l="l" r="r" t="t"/>
                <a:pathLst>
                  <a:path extrusionOk="0" h="398" w="502">
                    <a:moveTo>
                      <a:pt x="502" y="0"/>
                    </a:moveTo>
                    <a:cubicBezTo>
                      <a:pt x="368" y="119"/>
                      <a:pt x="197" y="223"/>
                      <a:pt x="0" y="308"/>
                    </a:cubicBezTo>
                    <a:lnTo>
                      <a:pt x="0" y="397"/>
                    </a:lnTo>
                    <a:cubicBezTo>
                      <a:pt x="197" y="312"/>
                      <a:pt x="366" y="209"/>
                      <a:pt x="502" y="91"/>
                    </a:cubicBezTo>
                    <a:lnTo>
                      <a:pt x="50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42"/>
              <p:cNvSpPr/>
              <p:nvPr/>
            </p:nvSpPr>
            <p:spPr>
              <a:xfrm>
                <a:off x="-2577415" y="1073083"/>
                <a:ext cx="111641" cy="51543"/>
              </a:xfrm>
              <a:custGeom>
                <a:rect b="b" l="l" r="r" t="t"/>
                <a:pathLst>
                  <a:path extrusionOk="0" h="1235" w="2675">
                    <a:moveTo>
                      <a:pt x="2674" y="1"/>
                    </a:moveTo>
                    <a:lnTo>
                      <a:pt x="1" y="1144"/>
                    </a:lnTo>
                    <a:lnTo>
                      <a:pt x="1" y="1234"/>
                    </a:lnTo>
                    <a:lnTo>
                      <a:pt x="2674" y="92"/>
                    </a:lnTo>
                    <a:lnTo>
                      <a:pt x="2674" y="1"/>
                    </a:lnTo>
                    <a:close/>
                  </a:path>
                </a:pathLst>
              </a:custGeom>
              <a:gradFill>
                <a:gsLst>
                  <a:gs pos="0">
                    <a:schemeClr val="accent1"/>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42"/>
              <p:cNvSpPr/>
              <p:nvPr/>
            </p:nvSpPr>
            <p:spPr>
              <a:xfrm>
                <a:off x="-2592190" y="1112314"/>
                <a:ext cx="14816" cy="12312"/>
              </a:xfrm>
              <a:custGeom>
                <a:rect b="b" l="l" r="r" t="t"/>
                <a:pathLst>
                  <a:path extrusionOk="0" h="295" w="355">
                    <a:moveTo>
                      <a:pt x="1" y="1"/>
                    </a:moveTo>
                    <a:lnTo>
                      <a:pt x="1" y="90"/>
                    </a:lnTo>
                    <a:lnTo>
                      <a:pt x="355" y="294"/>
                    </a:lnTo>
                    <a:lnTo>
                      <a:pt x="355" y="204"/>
                    </a:lnTo>
                    <a:lnTo>
                      <a:pt x="1" y="1"/>
                    </a:lnTo>
                    <a:close/>
                  </a:path>
                </a:pathLst>
              </a:custGeom>
              <a:gradFill>
                <a:gsLst>
                  <a:gs pos="0">
                    <a:schemeClr val="accent1"/>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42"/>
              <p:cNvSpPr/>
              <p:nvPr/>
            </p:nvSpPr>
            <p:spPr>
              <a:xfrm>
                <a:off x="-2592190" y="1018870"/>
                <a:ext cx="174411" cy="101959"/>
              </a:xfrm>
              <a:custGeom>
                <a:rect b="b" l="l" r="r" t="t"/>
                <a:pathLst>
                  <a:path extrusionOk="0" h="2443" w="4179">
                    <a:moveTo>
                      <a:pt x="3608" y="0"/>
                    </a:moveTo>
                    <a:lnTo>
                      <a:pt x="2494" y="395"/>
                    </a:lnTo>
                    <a:cubicBezTo>
                      <a:pt x="2291" y="474"/>
                      <a:pt x="2111" y="572"/>
                      <a:pt x="1967" y="688"/>
                    </a:cubicBezTo>
                    <a:lnTo>
                      <a:pt x="1" y="2240"/>
                    </a:lnTo>
                    <a:lnTo>
                      <a:pt x="355" y="2443"/>
                    </a:lnTo>
                    <a:lnTo>
                      <a:pt x="3027" y="1300"/>
                    </a:lnTo>
                    <a:cubicBezTo>
                      <a:pt x="3225" y="1215"/>
                      <a:pt x="3394" y="1111"/>
                      <a:pt x="3530" y="992"/>
                    </a:cubicBezTo>
                    <a:lnTo>
                      <a:pt x="4179" y="329"/>
                    </a:lnTo>
                    <a:lnTo>
                      <a:pt x="4176" y="326"/>
                    </a:lnTo>
                    <a:cubicBezTo>
                      <a:pt x="4111" y="358"/>
                      <a:pt x="4032" y="373"/>
                      <a:pt x="3952" y="373"/>
                    </a:cubicBezTo>
                    <a:cubicBezTo>
                      <a:pt x="3864" y="373"/>
                      <a:pt x="3777" y="354"/>
                      <a:pt x="3710" y="315"/>
                    </a:cubicBezTo>
                    <a:cubicBezTo>
                      <a:pt x="3640" y="275"/>
                      <a:pt x="3608" y="225"/>
                      <a:pt x="3608" y="172"/>
                    </a:cubicBezTo>
                    <a:lnTo>
                      <a:pt x="3608" y="0"/>
                    </a:lnTo>
                    <a:close/>
                  </a:path>
                </a:pathLst>
              </a:custGeom>
              <a:gradFill>
                <a:gsLst>
                  <a:gs pos="0">
                    <a:schemeClr val="dk2"/>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83" name="Google Shape;1183;p42"/>
            <p:cNvSpPr/>
            <p:nvPr/>
          </p:nvSpPr>
          <p:spPr>
            <a:xfrm>
              <a:off x="-2179305" y="1358176"/>
              <a:ext cx="429328" cy="239517"/>
            </a:xfrm>
            <a:custGeom>
              <a:rect b="b" l="l" r="r" t="t"/>
              <a:pathLst>
                <a:path extrusionOk="0" h="5739" w="10287">
                  <a:moveTo>
                    <a:pt x="5074" y="1"/>
                  </a:moveTo>
                  <a:cubicBezTo>
                    <a:pt x="5015" y="1"/>
                    <a:pt x="4964" y="2"/>
                    <a:pt x="4878" y="6"/>
                  </a:cubicBezTo>
                  <a:cubicBezTo>
                    <a:pt x="4507" y="18"/>
                    <a:pt x="4233" y="56"/>
                    <a:pt x="4232" y="58"/>
                  </a:cubicBezTo>
                  <a:cubicBezTo>
                    <a:pt x="3840" y="170"/>
                    <a:pt x="3804" y="119"/>
                    <a:pt x="3581" y="170"/>
                  </a:cubicBezTo>
                  <a:cubicBezTo>
                    <a:pt x="3315" y="232"/>
                    <a:pt x="3286" y="239"/>
                    <a:pt x="2926" y="355"/>
                  </a:cubicBezTo>
                  <a:cubicBezTo>
                    <a:pt x="2812" y="390"/>
                    <a:pt x="2663" y="447"/>
                    <a:pt x="2554" y="496"/>
                  </a:cubicBezTo>
                  <a:cubicBezTo>
                    <a:pt x="2383" y="572"/>
                    <a:pt x="2158" y="679"/>
                    <a:pt x="1994" y="767"/>
                  </a:cubicBezTo>
                  <a:cubicBezTo>
                    <a:pt x="1837" y="852"/>
                    <a:pt x="1491" y="1072"/>
                    <a:pt x="1234" y="1299"/>
                  </a:cubicBezTo>
                  <a:cubicBezTo>
                    <a:pt x="1151" y="1373"/>
                    <a:pt x="1042" y="1473"/>
                    <a:pt x="968" y="1556"/>
                  </a:cubicBezTo>
                  <a:cubicBezTo>
                    <a:pt x="778" y="1771"/>
                    <a:pt x="772" y="1775"/>
                    <a:pt x="638" y="1974"/>
                  </a:cubicBezTo>
                  <a:cubicBezTo>
                    <a:pt x="0" y="2940"/>
                    <a:pt x="360" y="4090"/>
                    <a:pt x="1695" y="4889"/>
                  </a:cubicBezTo>
                  <a:cubicBezTo>
                    <a:pt x="2641" y="5454"/>
                    <a:pt x="3898" y="5738"/>
                    <a:pt x="5155" y="5738"/>
                  </a:cubicBezTo>
                  <a:cubicBezTo>
                    <a:pt x="6356" y="5738"/>
                    <a:pt x="7557" y="5479"/>
                    <a:pt x="8486" y="4957"/>
                  </a:cubicBezTo>
                  <a:cubicBezTo>
                    <a:pt x="9892" y="4170"/>
                    <a:pt x="10286" y="3000"/>
                    <a:pt x="9646" y="2001"/>
                  </a:cubicBezTo>
                  <a:cubicBezTo>
                    <a:pt x="9229" y="1350"/>
                    <a:pt x="8620" y="981"/>
                    <a:pt x="8391" y="841"/>
                  </a:cubicBezTo>
                  <a:cubicBezTo>
                    <a:pt x="8000" y="601"/>
                    <a:pt x="7587" y="447"/>
                    <a:pt x="7430" y="389"/>
                  </a:cubicBezTo>
                  <a:cubicBezTo>
                    <a:pt x="7164" y="290"/>
                    <a:pt x="6787" y="187"/>
                    <a:pt x="6481" y="130"/>
                  </a:cubicBezTo>
                  <a:cubicBezTo>
                    <a:pt x="5951" y="30"/>
                    <a:pt x="5590" y="15"/>
                    <a:pt x="5522" y="12"/>
                  </a:cubicBezTo>
                  <a:cubicBezTo>
                    <a:pt x="5265" y="4"/>
                    <a:pt x="5162" y="1"/>
                    <a:pt x="507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42"/>
            <p:cNvSpPr/>
            <p:nvPr/>
          </p:nvSpPr>
          <p:spPr>
            <a:xfrm>
              <a:off x="-2127887" y="1456670"/>
              <a:ext cx="14649" cy="78170"/>
            </a:xfrm>
            <a:custGeom>
              <a:rect b="b" l="l" r="r" t="t"/>
              <a:pathLst>
                <a:path extrusionOk="0" h="1873" w="351">
                  <a:moveTo>
                    <a:pt x="150" y="1"/>
                  </a:moveTo>
                  <a:cubicBezTo>
                    <a:pt x="137" y="1"/>
                    <a:pt x="127" y="6"/>
                    <a:pt x="120" y="14"/>
                  </a:cubicBezTo>
                  <a:cubicBezTo>
                    <a:pt x="117" y="16"/>
                    <a:pt x="116" y="17"/>
                    <a:pt x="114" y="21"/>
                  </a:cubicBezTo>
                  <a:cubicBezTo>
                    <a:pt x="111" y="27"/>
                    <a:pt x="108" y="36"/>
                    <a:pt x="108" y="47"/>
                  </a:cubicBezTo>
                  <a:lnTo>
                    <a:pt x="3" y="1599"/>
                  </a:lnTo>
                  <a:cubicBezTo>
                    <a:pt x="0" y="1642"/>
                    <a:pt x="28" y="1696"/>
                    <a:pt x="65" y="1725"/>
                  </a:cubicBezTo>
                  <a:lnTo>
                    <a:pt x="242" y="1856"/>
                  </a:lnTo>
                  <a:cubicBezTo>
                    <a:pt x="246" y="1859"/>
                    <a:pt x="249" y="1862"/>
                    <a:pt x="253" y="1863"/>
                  </a:cubicBezTo>
                  <a:cubicBezTo>
                    <a:pt x="263" y="1868"/>
                    <a:pt x="273" y="1871"/>
                    <a:pt x="280" y="1873"/>
                  </a:cubicBezTo>
                  <a:cubicBezTo>
                    <a:pt x="283" y="1873"/>
                    <a:pt x="285" y="1871"/>
                    <a:pt x="288" y="1871"/>
                  </a:cubicBezTo>
                  <a:cubicBezTo>
                    <a:pt x="292" y="1871"/>
                    <a:pt x="297" y="1871"/>
                    <a:pt x="302" y="1868"/>
                  </a:cubicBezTo>
                  <a:cubicBezTo>
                    <a:pt x="312" y="1863"/>
                    <a:pt x="322" y="1854"/>
                    <a:pt x="325" y="1839"/>
                  </a:cubicBezTo>
                  <a:lnTo>
                    <a:pt x="334" y="1802"/>
                  </a:lnTo>
                  <a:lnTo>
                    <a:pt x="351" y="1730"/>
                  </a:lnTo>
                  <a:lnTo>
                    <a:pt x="222" y="1634"/>
                  </a:lnTo>
                  <a:cubicBezTo>
                    <a:pt x="183" y="1606"/>
                    <a:pt x="156" y="1551"/>
                    <a:pt x="159" y="1508"/>
                  </a:cubicBezTo>
                  <a:lnTo>
                    <a:pt x="256" y="65"/>
                  </a:lnTo>
                  <a:lnTo>
                    <a:pt x="191" y="17"/>
                  </a:lnTo>
                  <a:cubicBezTo>
                    <a:pt x="188" y="14"/>
                    <a:pt x="185" y="11"/>
                    <a:pt x="180" y="10"/>
                  </a:cubicBezTo>
                  <a:cubicBezTo>
                    <a:pt x="179" y="8"/>
                    <a:pt x="177" y="8"/>
                    <a:pt x="174" y="7"/>
                  </a:cubicBezTo>
                  <a:cubicBezTo>
                    <a:pt x="165" y="3"/>
                    <a:pt x="157" y="1"/>
                    <a:pt x="150" y="1"/>
                  </a:cubicBezTo>
                  <a:close/>
                </a:path>
              </a:pathLst>
            </a:custGeom>
            <a:solidFill>
              <a:srgbClr val="7A86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42"/>
            <p:cNvSpPr/>
            <p:nvPr/>
          </p:nvSpPr>
          <p:spPr>
            <a:xfrm>
              <a:off x="-2120625" y="1378709"/>
              <a:ext cx="26335" cy="80757"/>
            </a:xfrm>
            <a:custGeom>
              <a:rect b="b" l="l" r="r" t="t"/>
              <a:pathLst>
                <a:path extrusionOk="0" h="1935" w="631">
                  <a:moveTo>
                    <a:pt x="429" y="1"/>
                  </a:moveTo>
                  <a:cubicBezTo>
                    <a:pt x="417" y="1"/>
                    <a:pt x="408" y="5"/>
                    <a:pt x="400" y="12"/>
                  </a:cubicBezTo>
                  <a:cubicBezTo>
                    <a:pt x="398" y="14"/>
                    <a:pt x="397" y="15"/>
                    <a:pt x="395" y="17"/>
                  </a:cubicBezTo>
                  <a:cubicBezTo>
                    <a:pt x="391" y="21"/>
                    <a:pt x="386" y="27"/>
                    <a:pt x="385" y="37"/>
                  </a:cubicBezTo>
                  <a:lnTo>
                    <a:pt x="12" y="1376"/>
                  </a:lnTo>
                  <a:cubicBezTo>
                    <a:pt x="0" y="1419"/>
                    <a:pt x="26" y="1489"/>
                    <a:pt x="71" y="1529"/>
                  </a:cubicBezTo>
                  <a:lnTo>
                    <a:pt x="497" y="1909"/>
                  </a:lnTo>
                  <a:lnTo>
                    <a:pt x="498" y="1909"/>
                  </a:lnTo>
                  <a:cubicBezTo>
                    <a:pt x="506" y="1915"/>
                    <a:pt x="512" y="1921"/>
                    <a:pt x="520" y="1924"/>
                  </a:cubicBezTo>
                  <a:cubicBezTo>
                    <a:pt x="531" y="1932"/>
                    <a:pt x="542" y="1933"/>
                    <a:pt x="549" y="1935"/>
                  </a:cubicBezTo>
                  <a:lnTo>
                    <a:pt x="558" y="1935"/>
                  </a:lnTo>
                  <a:cubicBezTo>
                    <a:pt x="565" y="1935"/>
                    <a:pt x="571" y="1933"/>
                    <a:pt x="575" y="1932"/>
                  </a:cubicBezTo>
                  <a:cubicBezTo>
                    <a:pt x="588" y="1925"/>
                    <a:pt x="597" y="1916"/>
                    <a:pt x="601" y="1899"/>
                  </a:cubicBezTo>
                  <a:lnTo>
                    <a:pt x="618" y="1838"/>
                  </a:lnTo>
                  <a:lnTo>
                    <a:pt x="631" y="1796"/>
                  </a:lnTo>
                  <a:lnTo>
                    <a:pt x="226" y="1438"/>
                  </a:lnTo>
                  <a:cubicBezTo>
                    <a:pt x="183" y="1396"/>
                    <a:pt x="155" y="1329"/>
                    <a:pt x="169" y="1286"/>
                  </a:cubicBezTo>
                  <a:lnTo>
                    <a:pt x="514" y="41"/>
                  </a:lnTo>
                  <a:lnTo>
                    <a:pt x="468" y="12"/>
                  </a:lnTo>
                  <a:cubicBezTo>
                    <a:pt x="458" y="7"/>
                    <a:pt x="451" y="4"/>
                    <a:pt x="443" y="3"/>
                  </a:cubicBezTo>
                  <a:cubicBezTo>
                    <a:pt x="438" y="1"/>
                    <a:pt x="434" y="1"/>
                    <a:pt x="429" y="1"/>
                  </a:cubicBezTo>
                  <a:close/>
                </a:path>
              </a:pathLst>
            </a:custGeom>
            <a:solidFill>
              <a:srgbClr val="7A86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42"/>
            <p:cNvSpPr/>
            <p:nvPr/>
          </p:nvSpPr>
          <p:spPr>
            <a:xfrm>
              <a:off x="-2102929" y="1330672"/>
              <a:ext cx="319732" cy="184636"/>
            </a:xfrm>
            <a:custGeom>
              <a:rect b="b" l="l" r="r" t="t"/>
              <a:pathLst>
                <a:path extrusionOk="0" h="4424" w="7661">
                  <a:moveTo>
                    <a:pt x="156" y="0"/>
                  </a:moveTo>
                  <a:lnTo>
                    <a:pt x="1" y="91"/>
                  </a:lnTo>
                  <a:lnTo>
                    <a:pt x="1140" y="749"/>
                  </a:lnTo>
                  <a:lnTo>
                    <a:pt x="1953" y="2157"/>
                  </a:lnTo>
                  <a:lnTo>
                    <a:pt x="5547" y="4232"/>
                  </a:lnTo>
                  <a:lnTo>
                    <a:pt x="6364" y="3766"/>
                  </a:lnTo>
                  <a:lnTo>
                    <a:pt x="7506" y="4424"/>
                  </a:lnTo>
                  <a:lnTo>
                    <a:pt x="7661" y="4333"/>
                  </a:lnTo>
                  <a:lnTo>
                    <a:pt x="6521" y="3675"/>
                  </a:lnTo>
                  <a:lnTo>
                    <a:pt x="5703" y="4141"/>
                  </a:lnTo>
                  <a:lnTo>
                    <a:pt x="2109" y="2066"/>
                  </a:lnTo>
                  <a:lnTo>
                    <a:pt x="1297" y="658"/>
                  </a:lnTo>
                  <a:lnTo>
                    <a:pt x="156" y="0"/>
                  </a:lnTo>
                  <a:close/>
                </a:path>
              </a:pathLst>
            </a:custGeom>
            <a:gradFill>
              <a:gsLst>
                <a:gs pos="0">
                  <a:schemeClr val="accent1"/>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42"/>
            <p:cNvSpPr/>
            <p:nvPr/>
          </p:nvSpPr>
          <p:spPr>
            <a:xfrm>
              <a:off x="-1840917" y="1461804"/>
              <a:ext cx="51251" cy="53504"/>
            </a:xfrm>
            <a:custGeom>
              <a:rect b="b" l="l" r="r" t="t"/>
              <a:pathLst>
                <a:path extrusionOk="0" h="1282" w="1228">
                  <a:moveTo>
                    <a:pt x="981" y="1"/>
                  </a:moveTo>
                  <a:lnTo>
                    <a:pt x="0" y="176"/>
                  </a:lnTo>
                  <a:lnTo>
                    <a:pt x="86" y="624"/>
                  </a:lnTo>
                  <a:lnTo>
                    <a:pt x="1228" y="1282"/>
                  </a:lnTo>
                  <a:lnTo>
                    <a:pt x="981" y="1"/>
                  </a:lnTo>
                  <a:close/>
                </a:path>
              </a:pathLst>
            </a:custGeom>
            <a:solidFill>
              <a:srgbClr val="DDE8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42"/>
            <p:cNvSpPr/>
            <p:nvPr/>
          </p:nvSpPr>
          <p:spPr>
            <a:xfrm>
              <a:off x="-1799641" y="1461804"/>
              <a:ext cx="16444" cy="53504"/>
            </a:xfrm>
            <a:custGeom>
              <a:rect b="b" l="l" r="r" t="t"/>
              <a:pathLst>
                <a:path extrusionOk="0" h="1282" w="394">
                  <a:moveTo>
                    <a:pt x="143" y="1"/>
                  </a:moveTo>
                  <a:lnTo>
                    <a:pt x="0" y="67"/>
                  </a:lnTo>
                  <a:lnTo>
                    <a:pt x="239" y="1282"/>
                  </a:lnTo>
                  <a:lnTo>
                    <a:pt x="394" y="1191"/>
                  </a:lnTo>
                  <a:lnTo>
                    <a:pt x="143" y="1"/>
                  </a:lnTo>
                  <a:close/>
                </a:path>
              </a:pathLst>
            </a:custGeom>
            <a:solidFill>
              <a:srgbClr val="7A86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42"/>
            <p:cNvSpPr/>
            <p:nvPr/>
          </p:nvSpPr>
          <p:spPr>
            <a:xfrm>
              <a:off x="-2156142" y="1363017"/>
              <a:ext cx="319815" cy="184677"/>
            </a:xfrm>
            <a:custGeom>
              <a:rect b="b" l="l" r="r" t="t"/>
              <a:pathLst>
                <a:path extrusionOk="0" h="4425" w="7663">
                  <a:moveTo>
                    <a:pt x="157" y="0"/>
                  </a:moveTo>
                  <a:lnTo>
                    <a:pt x="0" y="91"/>
                  </a:lnTo>
                  <a:lnTo>
                    <a:pt x="1142" y="749"/>
                  </a:lnTo>
                  <a:lnTo>
                    <a:pt x="1954" y="2157"/>
                  </a:lnTo>
                  <a:lnTo>
                    <a:pt x="5549" y="4233"/>
                  </a:lnTo>
                  <a:lnTo>
                    <a:pt x="6366" y="3766"/>
                  </a:lnTo>
                  <a:lnTo>
                    <a:pt x="7505" y="4424"/>
                  </a:lnTo>
                  <a:lnTo>
                    <a:pt x="7662" y="4333"/>
                  </a:lnTo>
                  <a:lnTo>
                    <a:pt x="6521" y="3675"/>
                  </a:lnTo>
                  <a:lnTo>
                    <a:pt x="5704" y="4141"/>
                  </a:lnTo>
                  <a:lnTo>
                    <a:pt x="2109" y="2066"/>
                  </a:lnTo>
                  <a:lnTo>
                    <a:pt x="1297" y="659"/>
                  </a:lnTo>
                  <a:lnTo>
                    <a:pt x="157" y="0"/>
                  </a:lnTo>
                  <a:close/>
                </a:path>
              </a:pathLst>
            </a:custGeom>
            <a:gradFill>
              <a:gsLst>
                <a:gs pos="0">
                  <a:schemeClr val="accent1"/>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42"/>
            <p:cNvSpPr/>
            <p:nvPr/>
          </p:nvSpPr>
          <p:spPr>
            <a:xfrm>
              <a:off x="-1894087" y="1494149"/>
              <a:ext cx="51209" cy="53546"/>
            </a:xfrm>
            <a:custGeom>
              <a:rect b="b" l="l" r="r" t="t"/>
              <a:pathLst>
                <a:path extrusionOk="0" h="1283" w="1227">
                  <a:moveTo>
                    <a:pt x="982" y="1"/>
                  </a:moveTo>
                  <a:lnTo>
                    <a:pt x="0" y="176"/>
                  </a:lnTo>
                  <a:lnTo>
                    <a:pt x="87" y="624"/>
                  </a:lnTo>
                  <a:lnTo>
                    <a:pt x="1226" y="1282"/>
                  </a:lnTo>
                  <a:lnTo>
                    <a:pt x="982" y="1"/>
                  </a:lnTo>
                  <a:close/>
                </a:path>
              </a:pathLst>
            </a:custGeom>
            <a:solidFill>
              <a:srgbClr val="DDE8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42"/>
            <p:cNvSpPr/>
            <p:nvPr/>
          </p:nvSpPr>
          <p:spPr>
            <a:xfrm>
              <a:off x="-1852811" y="1494149"/>
              <a:ext cx="16485" cy="53546"/>
            </a:xfrm>
            <a:custGeom>
              <a:rect b="b" l="l" r="r" t="t"/>
              <a:pathLst>
                <a:path extrusionOk="0" h="1283" w="395">
                  <a:moveTo>
                    <a:pt x="142" y="1"/>
                  </a:moveTo>
                  <a:lnTo>
                    <a:pt x="0" y="69"/>
                  </a:lnTo>
                  <a:lnTo>
                    <a:pt x="237" y="1282"/>
                  </a:lnTo>
                  <a:lnTo>
                    <a:pt x="394" y="1191"/>
                  </a:lnTo>
                  <a:lnTo>
                    <a:pt x="142" y="1"/>
                  </a:lnTo>
                  <a:close/>
                </a:path>
              </a:pathLst>
            </a:custGeom>
            <a:solidFill>
              <a:srgbClr val="7A86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42"/>
            <p:cNvSpPr/>
            <p:nvPr/>
          </p:nvSpPr>
          <p:spPr>
            <a:xfrm>
              <a:off x="-1847427" y="1119910"/>
              <a:ext cx="339055" cy="208007"/>
            </a:xfrm>
            <a:custGeom>
              <a:rect b="b" l="l" r="r" t="t"/>
              <a:pathLst>
                <a:path extrusionOk="0" h="4984" w="8124">
                  <a:moveTo>
                    <a:pt x="8124" y="0"/>
                  </a:moveTo>
                  <a:lnTo>
                    <a:pt x="1" y="4721"/>
                  </a:lnTo>
                  <a:lnTo>
                    <a:pt x="1" y="4984"/>
                  </a:lnTo>
                  <a:lnTo>
                    <a:pt x="8122" y="263"/>
                  </a:lnTo>
                  <a:lnTo>
                    <a:pt x="8124"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42"/>
            <p:cNvSpPr/>
            <p:nvPr/>
          </p:nvSpPr>
          <p:spPr>
            <a:xfrm>
              <a:off x="-1856985" y="1114359"/>
              <a:ext cx="348612" cy="202582"/>
            </a:xfrm>
            <a:custGeom>
              <a:rect b="b" l="l" r="r" t="t"/>
              <a:pathLst>
                <a:path extrusionOk="0" h="4854" w="8353">
                  <a:moveTo>
                    <a:pt x="8124" y="1"/>
                  </a:moveTo>
                  <a:lnTo>
                    <a:pt x="0" y="4722"/>
                  </a:lnTo>
                  <a:lnTo>
                    <a:pt x="230" y="4854"/>
                  </a:lnTo>
                  <a:lnTo>
                    <a:pt x="8353" y="133"/>
                  </a:lnTo>
                  <a:lnTo>
                    <a:pt x="812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42"/>
            <p:cNvSpPr/>
            <p:nvPr/>
          </p:nvSpPr>
          <p:spPr>
            <a:xfrm>
              <a:off x="-1856985" y="1311391"/>
              <a:ext cx="9599" cy="16527"/>
            </a:xfrm>
            <a:custGeom>
              <a:rect b="b" l="l" r="r" t="t"/>
              <a:pathLst>
                <a:path extrusionOk="0" h="396" w="230">
                  <a:moveTo>
                    <a:pt x="0" y="1"/>
                  </a:moveTo>
                  <a:lnTo>
                    <a:pt x="0" y="264"/>
                  </a:lnTo>
                  <a:lnTo>
                    <a:pt x="230" y="396"/>
                  </a:lnTo>
                  <a:lnTo>
                    <a:pt x="230" y="133"/>
                  </a:lnTo>
                  <a:lnTo>
                    <a:pt x="0" y="1"/>
                  </a:lnTo>
                  <a:close/>
                </a:path>
              </a:pathLst>
            </a:custGeom>
            <a:solidFill>
              <a:srgbClr val="7A86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42"/>
            <p:cNvSpPr/>
            <p:nvPr/>
          </p:nvSpPr>
          <p:spPr>
            <a:xfrm>
              <a:off x="-1847344" y="1093784"/>
              <a:ext cx="339055" cy="208007"/>
            </a:xfrm>
            <a:custGeom>
              <a:rect b="b" l="l" r="r" t="t"/>
              <a:pathLst>
                <a:path extrusionOk="0" h="4984" w="8124">
                  <a:moveTo>
                    <a:pt x="8123" y="0"/>
                  </a:moveTo>
                  <a:lnTo>
                    <a:pt x="0" y="4721"/>
                  </a:lnTo>
                  <a:lnTo>
                    <a:pt x="0" y="4984"/>
                  </a:lnTo>
                  <a:lnTo>
                    <a:pt x="8122" y="263"/>
                  </a:lnTo>
                  <a:lnTo>
                    <a:pt x="812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42"/>
            <p:cNvSpPr/>
            <p:nvPr/>
          </p:nvSpPr>
          <p:spPr>
            <a:xfrm>
              <a:off x="-1856859" y="1088233"/>
              <a:ext cx="348571" cy="202582"/>
            </a:xfrm>
            <a:custGeom>
              <a:rect b="b" l="l" r="r" t="t"/>
              <a:pathLst>
                <a:path extrusionOk="0" h="4854" w="8352">
                  <a:moveTo>
                    <a:pt x="8122" y="1"/>
                  </a:moveTo>
                  <a:lnTo>
                    <a:pt x="1" y="4720"/>
                  </a:lnTo>
                  <a:lnTo>
                    <a:pt x="228" y="4854"/>
                  </a:lnTo>
                  <a:lnTo>
                    <a:pt x="8351" y="133"/>
                  </a:lnTo>
                  <a:lnTo>
                    <a:pt x="812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42"/>
            <p:cNvSpPr/>
            <p:nvPr/>
          </p:nvSpPr>
          <p:spPr>
            <a:xfrm>
              <a:off x="-1856901" y="1285223"/>
              <a:ext cx="9599" cy="16569"/>
            </a:xfrm>
            <a:custGeom>
              <a:rect b="b" l="l" r="r" t="t"/>
              <a:pathLst>
                <a:path extrusionOk="0" h="397" w="230">
                  <a:moveTo>
                    <a:pt x="2" y="0"/>
                  </a:moveTo>
                  <a:lnTo>
                    <a:pt x="0" y="265"/>
                  </a:lnTo>
                  <a:lnTo>
                    <a:pt x="229" y="397"/>
                  </a:lnTo>
                  <a:lnTo>
                    <a:pt x="229" y="134"/>
                  </a:lnTo>
                  <a:lnTo>
                    <a:pt x="2" y="0"/>
                  </a:lnTo>
                  <a:close/>
                </a:path>
              </a:pathLst>
            </a:custGeom>
            <a:solidFill>
              <a:srgbClr val="7A86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42"/>
            <p:cNvSpPr/>
            <p:nvPr/>
          </p:nvSpPr>
          <p:spPr>
            <a:xfrm>
              <a:off x="-2319284" y="931226"/>
              <a:ext cx="55967" cy="42862"/>
            </a:xfrm>
            <a:custGeom>
              <a:rect b="b" l="l" r="r" t="t"/>
              <a:pathLst>
                <a:path extrusionOk="0" h="1027" w="1341">
                  <a:moveTo>
                    <a:pt x="1341" y="0"/>
                  </a:moveTo>
                  <a:lnTo>
                    <a:pt x="1" y="936"/>
                  </a:lnTo>
                  <a:lnTo>
                    <a:pt x="1" y="1026"/>
                  </a:lnTo>
                  <a:lnTo>
                    <a:pt x="1341" y="91"/>
                  </a:lnTo>
                  <a:lnTo>
                    <a:pt x="134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9" name="Google Shape;1199;p42"/>
            <p:cNvGrpSpPr/>
            <p:nvPr/>
          </p:nvGrpSpPr>
          <p:grpSpPr>
            <a:xfrm>
              <a:off x="-2592190" y="928847"/>
              <a:ext cx="328872" cy="216021"/>
              <a:chOff x="-2592190" y="928847"/>
              <a:chExt cx="328872" cy="216021"/>
            </a:xfrm>
          </p:grpSpPr>
          <p:sp>
            <p:nvSpPr>
              <p:cNvPr id="1200" name="Google Shape;1200;p42"/>
              <p:cNvSpPr/>
              <p:nvPr/>
            </p:nvSpPr>
            <p:spPr>
              <a:xfrm>
                <a:off x="-2459848" y="1073417"/>
                <a:ext cx="63437" cy="71450"/>
              </a:xfrm>
              <a:custGeom>
                <a:rect b="b" l="l" r="r" t="t"/>
                <a:pathLst>
                  <a:path extrusionOk="0" h="1712" w="1520">
                    <a:moveTo>
                      <a:pt x="0" y="5"/>
                    </a:moveTo>
                    <a:cubicBezTo>
                      <a:pt x="0" y="5"/>
                      <a:pt x="0" y="5"/>
                      <a:pt x="0" y="5"/>
                    </a:cubicBezTo>
                    <a:lnTo>
                      <a:pt x="0" y="5"/>
                    </a:lnTo>
                    <a:lnTo>
                      <a:pt x="0" y="5"/>
                    </a:lnTo>
                    <a:close/>
                    <a:moveTo>
                      <a:pt x="1514" y="0"/>
                    </a:moveTo>
                    <a:lnTo>
                      <a:pt x="1514" y="2"/>
                    </a:lnTo>
                    <a:cubicBezTo>
                      <a:pt x="1514" y="10"/>
                      <a:pt x="1512" y="17"/>
                      <a:pt x="1512" y="25"/>
                    </a:cubicBezTo>
                    <a:cubicBezTo>
                      <a:pt x="1511" y="31"/>
                      <a:pt x="1511" y="37"/>
                      <a:pt x="1511" y="44"/>
                    </a:cubicBezTo>
                    <a:cubicBezTo>
                      <a:pt x="1509" y="51"/>
                      <a:pt x="1506" y="59"/>
                      <a:pt x="1505" y="67"/>
                    </a:cubicBezTo>
                    <a:cubicBezTo>
                      <a:pt x="1503" y="73"/>
                      <a:pt x="1501" y="79"/>
                      <a:pt x="1500" y="87"/>
                    </a:cubicBezTo>
                    <a:cubicBezTo>
                      <a:pt x="1497" y="93"/>
                      <a:pt x="1494" y="100"/>
                      <a:pt x="1491" y="108"/>
                    </a:cubicBezTo>
                    <a:cubicBezTo>
                      <a:pt x="1488" y="114"/>
                      <a:pt x="1485" y="120"/>
                      <a:pt x="1483" y="127"/>
                    </a:cubicBezTo>
                    <a:cubicBezTo>
                      <a:pt x="1478" y="134"/>
                      <a:pt x="1474" y="142"/>
                      <a:pt x="1469" y="150"/>
                    </a:cubicBezTo>
                    <a:cubicBezTo>
                      <a:pt x="1466" y="156"/>
                      <a:pt x="1463" y="162"/>
                      <a:pt x="1458" y="167"/>
                    </a:cubicBezTo>
                    <a:cubicBezTo>
                      <a:pt x="1452" y="174"/>
                      <a:pt x="1446" y="182"/>
                      <a:pt x="1440" y="190"/>
                    </a:cubicBezTo>
                    <a:cubicBezTo>
                      <a:pt x="1435" y="194"/>
                      <a:pt x="1431" y="200"/>
                      <a:pt x="1426" y="207"/>
                    </a:cubicBezTo>
                    <a:cubicBezTo>
                      <a:pt x="1420" y="214"/>
                      <a:pt x="1411" y="222"/>
                      <a:pt x="1403" y="228"/>
                    </a:cubicBezTo>
                    <a:cubicBezTo>
                      <a:pt x="1398" y="234"/>
                      <a:pt x="1394" y="239"/>
                      <a:pt x="1389" y="244"/>
                    </a:cubicBezTo>
                    <a:cubicBezTo>
                      <a:pt x="1380" y="251"/>
                      <a:pt x="1369" y="259"/>
                      <a:pt x="1360" y="267"/>
                    </a:cubicBezTo>
                    <a:cubicBezTo>
                      <a:pt x="1354" y="270"/>
                      <a:pt x="1349" y="274"/>
                      <a:pt x="1343" y="279"/>
                    </a:cubicBezTo>
                    <a:cubicBezTo>
                      <a:pt x="1326" y="291"/>
                      <a:pt x="1309" y="302"/>
                      <a:pt x="1291" y="313"/>
                    </a:cubicBezTo>
                    <a:cubicBezTo>
                      <a:pt x="1142" y="398"/>
                      <a:pt x="948" y="441"/>
                      <a:pt x="755" y="441"/>
                    </a:cubicBezTo>
                    <a:cubicBezTo>
                      <a:pt x="561" y="441"/>
                      <a:pt x="368" y="398"/>
                      <a:pt x="220" y="313"/>
                    </a:cubicBezTo>
                    <a:cubicBezTo>
                      <a:pt x="202" y="302"/>
                      <a:pt x="185" y="291"/>
                      <a:pt x="168" y="279"/>
                    </a:cubicBezTo>
                    <a:cubicBezTo>
                      <a:pt x="165" y="276"/>
                      <a:pt x="160" y="273"/>
                      <a:pt x="157" y="270"/>
                    </a:cubicBezTo>
                    <a:cubicBezTo>
                      <a:pt x="145" y="260"/>
                      <a:pt x="134" y="253"/>
                      <a:pt x="123" y="244"/>
                    </a:cubicBezTo>
                    <a:cubicBezTo>
                      <a:pt x="119" y="239"/>
                      <a:pt x="116" y="236"/>
                      <a:pt x="111" y="231"/>
                    </a:cubicBezTo>
                    <a:cubicBezTo>
                      <a:pt x="102" y="224"/>
                      <a:pt x="92" y="214"/>
                      <a:pt x="85" y="207"/>
                    </a:cubicBezTo>
                    <a:cubicBezTo>
                      <a:pt x="82" y="202"/>
                      <a:pt x="79" y="197"/>
                      <a:pt x="74" y="193"/>
                    </a:cubicBezTo>
                    <a:cubicBezTo>
                      <a:pt x="66" y="184"/>
                      <a:pt x="60" y="176"/>
                      <a:pt x="54" y="168"/>
                    </a:cubicBezTo>
                    <a:cubicBezTo>
                      <a:pt x="51" y="162"/>
                      <a:pt x="48" y="156"/>
                      <a:pt x="45" y="150"/>
                    </a:cubicBezTo>
                    <a:cubicBezTo>
                      <a:pt x="39" y="144"/>
                      <a:pt x="34" y="136"/>
                      <a:pt x="31" y="128"/>
                    </a:cubicBezTo>
                    <a:cubicBezTo>
                      <a:pt x="26" y="122"/>
                      <a:pt x="25" y="114"/>
                      <a:pt x="23" y="110"/>
                    </a:cubicBezTo>
                    <a:cubicBezTo>
                      <a:pt x="20" y="102"/>
                      <a:pt x="16" y="94"/>
                      <a:pt x="12" y="87"/>
                    </a:cubicBezTo>
                    <a:cubicBezTo>
                      <a:pt x="11" y="80"/>
                      <a:pt x="9" y="74"/>
                      <a:pt x="8" y="68"/>
                    </a:cubicBezTo>
                    <a:cubicBezTo>
                      <a:pt x="6" y="60"/>
                      <a:pt x="3" y="53"/>
                      <a:pt x="3" y="45"/>
                    </a:cubicBezTo>
                    <a:cubicBezTo>
                      <a:pt x="2" y="39"/>
                      <a:pt x="2" y="33"/>
                      <a:pt x="2" y="27"/>
                    </a:cubicBezTo>
                    <a:cubicBezTo>
                      <a:pt x="2" y="19"/>
                      <a:pt x="0" y="11"/>
                      <a:pt x="0" y="5"/>
                    </a:cubicBezTo>
                    <a:lnTo>
                      <a:pt x="0" y="5"/>
                    </a:lnTo>
                    <a:lnTo>
                      <a:pt x="5" y="1274"/>
                    </a:lnTo>
                    <a:cubicBezTo>
                      <a:pt x="5" y="1386"/>
                      <a:pt x="79" y="1497"/>
                      <a:pt x="225" y="1583"/>
                    </a:cubicBezTo>
                    <a:cubicBezTo>
                      <a:pt x="373" y="1669"/>
                      <a:pt x="567" y="1712"/>
                      <a:pt x="761" y="1712"/>
                    </a:cubicBezTo>
                    <a:cubicBezTo>
                      <a:pt x="954" y="1712"/>
                      <a:pt x="1147" y="1669"/>
                      <a:pt x="1295" y="1583"/>
                    </a:cubicBezTo>
                    <a:cubicBezTo>
                      <a:pt x="1445" y="1497"/>
                      <a:pt x="1520" y="1385"/>
                      <a:pt x="1520" y="1271"/>
                    </a:cubicBezTo>
                    <a:lnTo>
                      <a:pt x="151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42"/>
              <p:cNvSpPr/>
              <p:nvPr/>
            </p:nvSpPr>
            <p:spPr>
              <a:xfrm>
                <a:off x="-2457886" y="1057516"/>
                <a:ext cx="58930" cy="32011"/>
              </a:xfrm>
              <a:custGeom>
                <a:rect b="b" l="l" r="r" t="t"/>
                <a:pathLst>
                  <a:path extrusionOk="0" h="767" w="1412">
                    <a:moveTo>
                      <a:pt x="711" y="0"/>
                    </a:moveTo>
                    <a:cubicBezTo>
                      <a:pt x="519" y="0"/>
                      <a:pt x="339" y="43"/>
                      <a:pt x="204" y="120"/>
                    </a:cubicBezTo>
                    <a:cubicBezTo>
                      <a:pt x="70" y="197"/>
                      <a:pt x="1" y="300"/>
                      <a:pt x="9" y="401"/>
                    </a:cubicBezTo>
                    <a:lnTo>
                      <a:pt x="10" y="409"/>
                    </a:lnTo>
                    <a:cubicBezTo>
                      <a:pt x="10" y="412"/>
                      <a:pt x="10" y="414"/>
                      <a:pt x="10" y="417"/>
                    </a:cubicBezTo>
                    <a:cubicBezTo>
                      <a:pt x="10" y="420"/>
                      <a:pt x="12" y="423"/>
                      <a:pt x="13" y="428"/>
                    </a:cubicBezTo>
                    <a:lnTo>
                      <a:pt x="15" y="434"/>
                    </a:lnTo>
                    <a:lnTo>
                      <a:pt x="16" y="441"/>
                    </a:lnTo>
                    <a:cubicBezTo>
                      <a:pt x="18" y="445"/>
                      <a:pt x="18" y="448"/>
                      <a:pt x="18" y="449"/>
                    </a:cubicBezTo>
                    <a:cubicBezTo>
                      <a:pt x="19" y="454"/>
                      <a:pt x="21" y="457"/>
                      <a:pt x="22" y="460"/>
                    </a:cubicBezTo>
                    <a:lnTo>
                      <a:pt x="25" y="468"/>
                    </a:lnTo>
                    <a:lnTo>
                      <a:pt x="30" y="475"/>
                    </a:lnTo>
                    <a:cubicBezTo>
                      <a:pt x="30" y="478"/>
                      <a:pt x="32" y="480"/>
                      <a:pt x="33" y="483"/>
                    </a:cubicBezTo>
                    <a:cubicBezTo>
                      <a:pt x="35" y="488"/>
                      <a:pt x="38" y="491"/>
                      <a:pt x="39" y="495"/>
                    </a:cubicBezTo>
                    <a:lnTo>
                      <a:pt x="44" y="501"/>
                    </a:lnTo>
                    <a:lnTo>
                      <a:pt x="49" y="509"/>
                    </a:lnTo>
                    <a:cubicBezTo>
                      <a:pt x="50" y="512"/>
                      <a:pt x="52" y="514"/>
                      <a:pt x="52" y="517"/>
                    </a:cubicBezTo>
                    <a:cubicBezTo>
                      <a:pt x="56" y="521"/>
                      <a:pt x="61" y="526"/>
                      <a:pt x="65" y="532"/>
                    </a:cubicBezTo>
                    <a:lnTo>
                      <a:pt x="70" y="537"/>
                    </a:lnTo>
                    <a:lnTo>
                      <a:pt x="75" y="545"/>
                    </a:lnTo>
                    <a:lnTo>
                      <a:pt x="79" y="551"/>
                    </a:lnTo>
                    <a:cubicBezTo>
                      <a:pt x="84" y="555"/>
                      <a:pt x="90" y="561"/>
                      <a:pt x="96" y="568"/>
                    </a:cubicBezTo>
                    <a:lnTo>
                      <a:pt x="101" y="572"/>
                    </a:lnTo>
                    <a:lnTo>
                      <a:pt x="107" y="578"/>
                    </a:lnTo>
                    <a:lnTo>
                      <a:pt x="113" y="583"/>
                    </a:lnTo>
                    <a:cubicBezTo>
                      <a:pt x="122" y="591"/>
                      <a:pt x="132" y="598"/>
                      <a:pt x="142" y="606"/>
                    </a:cubicBezTo>
                    <a:lnTo>
                      <a:pt x="153" y="615"/>
                    </a:lnTo>
                    <a:cubicBezTo>
                      <a:pt x="169" y="625"/>
                      <a:pt x="184" y="635"/>
                      <a:pt x="201" y="645"/>
                    </a:cubicBezTo>
                    <a:cubicBezTo>
                      <a:pt x="335" y="723"/>
                      <a:pt x="515" y="766"/>
                      <a:pt x="707" y="766"/>
                    </a:cubicBezTo>
                    <a:cubicBezTo>
                      <a:pt x="901" y="766"/>
                      <a:pt x="1081" y="723"/>
                      <a:pt x="1216" y="645"/>
                    </a:cubicBezTo>
                    <a:cubicBezTo>
                      <a:pt x="1233" y="635"/>
                      <a:pt x="1248" y="625"/>
                      <a:pt x="1264" y="615"/>
                    </a:cubicBezTo>
                    <a:cubicBezTo>
                      <a:pt x="1267" y="612"/>
                      <a:pt x="1268" y="611"/>
                      <a:pt x="1271" y="609"/>
                    </a:cubicBezTo>
                    <a:lnTo>
                      <a:pt x="1279" y="603"/>
                    </a:lnTo>
                    <a:lnTo>
                      <a:pt x="1285" y="598"/>
                    </a:lnTo>
                    <a:cubicBezTo>
                      <a:pt x="1291" y="592"/>
                      <a:pt x="1299" y="588"/>
                      <a:pt x="1305" y="583"/>
                    </a:cubicBezTo>
                    <a:cubicBezTo>
                      <a:pt x="1307" y="580"/>
                      <a:pt x="1310" y="578"/>
                      <a:pt x="1311" y="575"/>
                    </a:cubicBezTo>
                    <a:lnTo>
                      <a:pt x="1319" y="569"/>
                    </a:lnTo>
                    <a:lnTo>
                      <a:pt x="1324" y="563"/>
                    </a:lnTo>
                    <a:cubicBezTo>
                      <a:pt x="1330" y="558"/>
                      <a:pt x="1334" y="554"/>
                      <a:pt x="1339" y="549"/>
                    </a:cubicBezTo>
                    <a:cubicBezTo>
                      <a:pt x="1341" y="548"/>
                      <a:pt x="1342" y="545"/>
                      <a:pt x="1345" y="541"/>
                    </a:cubicBezTo>
                    <a:lnTo>
                      <a:pt x="1351" y="534"/>
                    </a:lnTo>
                    <a:lnTo>
                      <a:pt x="1356" y="528"/>
                    </a:lnTo>
                    <a:cubicBezTo>
                      <a:pt x="1359" y="525"/>
                      <a:pt x="1362" y="520"/>
                      <a:pt x="1365" y="515"/>
                    </a:cubicBezTo>
                    <a:cubicBezTo>
                      <a:pt x="1367" y="514"/>
                      <a:pt x="1368" y="511"/>
                      <a:pt x="1370" y="508"/>
                    </a:cubicBezTo>
                    <a:lnTo>
                      <a:pt x="1374" y="500"/>
                    </a:lnTo>
                    <a:lnTo>
                      <a:pt x="1379" y="494"/>
                    </a:lnTo>
                    <a:cubicBezTo>
                      <a:pt x="1381" y="489"/>
                      <a:pt x="1384" y="486"/>
                      <a:pt x="1385" y="481"/>
                    </a:cubicBezTo>
                    <a:cubicBezTo>
                      <a:pt x="1387" y="480"/>
                      <a:pt x="1388" y="477"/>
                      <a:pt x="1388" y="475"/>
                    </a:cubicBezTo>
                    <a:lnTo>
                      <a:pt x="1393" y="468"/>
                    </a:lnTo>
                    <a:lnTo>
                      <a:pt x="1394" y="460"/>
                    </a:lnTo>
                    <a:cubicBezTo>
                      <a:pt x="1398" y="455"/>
                      <a:pt x="1399" y="452"/>
                      <a:pt x="1401" y="449"/>
                    </a:cubicBezTo>
                    <a:cubicBezTo>
                      <a:pt x="1401" y="446"/>
                      <a:pt x="1401" y="445"/>
                      <a:pt x="1402" y="441"/>
                    </a:cubicBezTo>
                    <a:lnTo>
                      <a:pt x="1404" y="434"/>
                    </a:lnTo>
                    <a:lnTo>
                      <a:pt x="1405" y="426"/>
                    </a:lnTo>
                    <a:cubicBezTo>
                      <a:pt x="1407" y="423"/>
                      <a:pt x="1408" y="418"/>
                      <a:pt x="1408" y="415"/>
                    </a:cubicBezTo>
                    <a:cubicBezTo>
                      <a:pt x="1408" y="414"/>
                      <a:pt x="1408" y="411"/>
                      <a:pt x="1408" y="409"/>
                    </a:cubicBezTo>
                    <a:lnTo>
                      <a:pt x="1410" y="400"/>
                    </a:lnTo>
                    <a:lnTo>
                      <a:pt x="1411" y="394"/>
                    </a:lnTo>
                    <a:cubicBezTo>
                      <a:pt x="1411" y="389"/>
                      <a:pt x="1411" y="386"/>
                      <a:pt x="1411" y="381"/>
                    </a:cubicBezTo>
                    <a:cubicBezTo>
                      <a:pt x="1411" y="286"/>
                      <a:pt x="1344" y="194"/>
                      <a:pt x="1219" y="122"/>
                    </a:cubicBezTo>
                    <a:cubicBezTo>
                      <a:pt x="1085" y="43"/>
                      <a:pt x="904" y="0"/>
                      <a:pt x="71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42"/>
              <p:cNvSpPr/>
              <p:nvPr/>
            </p:nvSpPr>
            <p:spPr>
              <a:xfrm>
                <a:off x="-2460265" y="1055179"/>
                <a:ext cx="63604" cy="36685"/>
              </a:xfrm>
              <a:custGeom>
                <a:rect b="b" l="l" r="r" t="t"/>
                <a:pathLst>
                  <a:path extrusionOk="0" h="879" w="1524">
                    <a:moveTo>
                      <a:pt x="768" y="56"/>
                    </a:moveTo>
                    <a:cubicBezTo>
                      <a:pt x="961" y="56"/>
                      <a:pt x="1142" y="99"/>
                      <a:pt x="1276" y="178"/>
                    </a:cubicBezTo>
                    <a:cubicBezTo>
                      <a:pt x="1401" y="250"/>
                      <a:pt x="1468" y="342"/>
                      <a:pt x="1468" y="437"/>
                    </a:cubicBezTo>
                    <a:cubicBezTo>
                      <a:pt x="1468" y="442"/>
                      <a:pt x="1468" y="445"/>
                      <a:pt x="1467" y="448"/>
                    </a:cubicBezTo>
                    <a:lnTo>
                      <a:pt x="1467" y="456"/>
                    </a:lnTo>
                    <a:lnTo>
                      <a:pt x="1465" y="464"/>
                    </a:lnTo>
                    <a:cubicBezTo>
                      <a:pt x="1465" y="467"/>
                      <a:pt x="1465" y="470"/>
                      <a:pt x="1465" y="471"/>
                    </a:cubicBezTo>
                    <a:cubicBezTo>
                      <a:pt x="1465" y="474"/>
                      <a:pt x="1464" y="479"/>
                      <a:pt x="1462" y="482"/>
                    </a:cubicBezTo>
                    <a:lnTo>
                      <a:pt x="1461" y="490"/>
                    </a:lnTo>
                    <a:lnTo>
                      <a:pt x="1459" y="497"/>
                    </a:lnTo>
                    <a:cubicBezTo>
                      <a:pt x="1458" y="501"/>
                      <a:pt x="1458" y="502"/>
                      <a:pt x="1458" y="505"/>
                    </a:cubicBezTo>
                    <a:cubicBezTo>
                      <a:pt x="1456" y="508"/>
                      <a:pt x="1455" y="511"/>
                      <a:pt x="1451" y="516"/>
                    </a:cubicBezTo>
                    <a:lnTo>
                      <a:pt x="1450" y="524"/>
                    </a:lnTo>
                    <a:lnTo>
                      <a:pt x="1445" y="531"/>
                    </a:lnTo>
                    <a:cubicBezTo>
                      <a:pt x="1445" y="533"/>
                      <a:pt x="1444" y="536"/>
                      <a:pt x="1442" y="537"/>
                    </a:cubicBezTo>
                    <a:cubicBezTo>
                      <a:pt x="1441" y="542"/>
                      <a:pt x="1438" y="545"/>
                      <a:pt x="1436" y="550"/>
                    </a:cubicBezTo>
                    <a:lnTo>
                      <a:pt x="1431" y="556"/>
                    </a:lnTo>
                    <a:lnTo>
                      <a:pt x="1427" y="564"/>
                    </a:lnTo>
                    <a:cubicBezTo>
                      <a:pt x="1425" y="567"/>
                      <a:pt x="1424" y="570"/>
                      <a:pt x="1422" y="571"/>
                    </a:cubicBezTo>
                    <a:cubicBezTo>
                      <a:pt x="1419" y="576"/>
                      <a:pt x="1416" y="581"/>
                      <a:pt x="1413" y="584"/>
                    </a:cubicBezTo>
                    <a:lnTo>
                      <a:pt x="1407" y="590"/>
                    </a:lnTo>
                    <a:lnTo>
                      <a:pt x="1401" y="597"/>
                    </a:lnTo>
                    <a:cubicBezTo>
                      <a:pt x="1399" y="601"/>
                      <a:pt x="1398" y="604"/>
                      <a:pt x="1396" y="605"/>
                    </a:cubicBezTo>
                    <a:cubicBezTo>
                      <a:pt x="1391" y="610"/>
                      <a:pt x="1387" y="614"/>
                      <a:pt x="1381" y="619"/>
                    </a:cubicBezTo>
                    <a:lnTo>
                      <a:pt x="1376" y="625"/>
                    </a:lnTo>
                    <a:lnTo>
                      <a:pt x="1368" y="631"/>
                    </a:lnTo>
                    <a:cubicBezTo>
                      <a:pt x="1367" y="634"/>
                      <a:pt x="1364" y="636"/>
                      <a:pt x="1362" y="639"/>
                    </a:cubicBezTo>
                    <a:cubicBezTo>
                      <a:pt x="1356" y="644"/>
                      <a:pt x="1348" y="648"/>
                      <a:pt x="1342" y="654"/>
                    </a:cubicBezTo>
                    <a:lnTo>
                      <a:pt x="1336" y="659"/>
                    </a:lnTo>
                    <a:lnTo>
                      <a:pt x="1328" y="665"/>
                    </a:lnTo>
                    <a:cubicBezTo>
                      <a:pt x="1325" y="667"/>
                      <a:pt x="1324" y="668"/>
                      <a:pt x="1321" y="671"/>
                    </a:cubicBezTo>
                    <a:cubicBezTo>
                      <a:pt x="1305" y="681"/>
                      <a:pt x="1290" y="691"/>
                      <a:pt x="1273" y="701"/>
                    </a:cubicBezTo>
                    <a:cubicBezTo>
                      <a:pt x="1138" y="779"/>
                      <a:pt x="958" y="822"/>
                      <a:pt x="764" y="822"/>
                    </a:cubicBezTo>
                    <a:cubicBezTo>
                      <a:pt x="572" y="822"/>
                      <a:pt x="392" y="779"/>
                      <a:pt x="258" y="701"/>
                    </a:cubicBezTo>
                    <a:cubicBezTo>
                      <a:pt x="241" y="691"/>
                      <a:pt x="226" y="681"/>
                      <a:pt x="210" y="671"/>
                    </a:cubicBezTo>
                    <a:lnTo>
                      <a:pt x="199" y="662"/>
                    </a:lnTo>
                    <a:cubicBezTo>
                      <a:pt x="189" y="654"/>
                      <a:pt x="179" y="647"/>
                      <a:pt x="169" y="639"/>
                    </a:cubicBezTo>
                    <a:lnTo>
                      <a:pt x="164" y="634"/>
                    </a:lnTo>
                    <a:lnTo>
                      <a:pt x="158" y="628"/>
                    </a:lnTo>
                    <a:lnTo>
                      <a:pt x="153" y="624"/>
                    </a:lnTo>
                    <a:cubicBezTo>
                      <a:pt x="147" y="617"/>
                      <a:pt x="141" y="611"/>
                      <a:pt x="136" y="607"/>
                    </a:cubicBezTo>
                    <a:lnTo>
                      <a:pt x="132" y="601"/>
                    </a:lnTo>
                    <a:lnTo>
                      <a:pt x="127" y="593"/>
                    </a:lnTo>
                    <a:lnTo>
                      <a:pt x="122" y="588"/>
                    </a:lnTo>
                    <a:cubicBezTo>
                      <a:pt x="118" y="582"/>
                      <a:pt x="113" y="577"/>
                      <a:pt x="109" y="573"/>
                    </a:cubicBezTo>
                    <a:cubicBezTo>
                      <a:pt x="109" y="570"/>
                      <a:pt x="107" y="568"/>
                      <a:pt x="106" y="565"/>
                    </a:cubicBezTo>
                    <a:lnTo>
                      <a:pt x="101" y="557"/>
                    </a:lnTo>
                    <a:lnTo>
                      <a:pt x="96" y="551"/>
                    </a:lnTo>
                    <a:cubicBezTo>
                      <a:pt x="95" y="547"/>
                      <a:pt x="92" y="544"/>
                      <a:pt x="90" y="539"/>
                    </a:cubicBezTo>
                    <a:cubicBezTo>
                      <a:pt x="89" y="536"/>
                      <a:pt x="87" y="534"/>
                      <a:pt x="87" y="531"/>
                    </a:cubicBezTo>
                    <a:lnTo>
                      <a:pt x="82" y="524"/>
                    </a:lnTo>
                    <a:lnTo>
                      <a:pt x="79" y="516"/>
                    </a:lnTo>
                    <a:cubicBezTo>
                      <a:pt x="78" y="513"/>
                      <a:pt x="76" y="510"/>
                      <a:pt x="75" y="505"/>
                    </a:cubicBezTo>
                    <a:cubicBezTo>
                      <a:pt x="75" y="504"/>
                      <a:pt x="75" y="501"/>
                      <a:pt x="73" y="497"/>
                    </a:cubicBezTo>
                    <a:lnTo>
                      <a:pt x="72" y="490"/>
                    </a:lnTo>
                    <a:lnTo>
                      <a:pt x="70" y="484"/>
                    </a:lnTo>
                    <a:cubicBezTo>
                      <a:pt x="69" y="479"/>
                      <a:pt x="67" y="476"/>
                      <a:pt x="67" y="473"/>
                    </a:cubicBezTo>
                    <a:cubicBezTo>
                      <a:pt x="67" y="470"/>
                      <a:pt x="67" y="468"/>
                      <a:pt x="67" y="465"/>
                    </a:cubicBezTo>
                    <a:lnTo>
                      <a:pt x="66" y="457"/>
                    </a:lnTo>
                    <a:cubicBezTo>
                      <a:pt x="58" y="356"/>
                      <a:pt x="129" y="253"/>
                      <a:pt x="261" y="176"/>
                    </a:cubicBezTo>
                    <a:cubicBezTo>
                      <a:pt x="396" y="99"/>
                      <a:pt x="576" y="56"/>
                      <a:pt x="768" y="56"/>
                    </a:cubicBezTo>
                    <a:close/>
                    <a:moveTo>
                      <a:pt x="768" y="1"/>
                    </a:moveTo>
                    <a:cubicBezTo>
                      <a:pt x="575" y="1"/>
                      <a:pt x="381" y="44"/>
                      <a:pt x="233" y="130"/>
                    </a:cubicBezTo>
                    <a:cubicBezTo>
                      <a:pt x="73" y="221"/>
                      <a:pt x="1" y="344"/>
                      <a:pt x="12" y="464"/>
                    </a:cubicBezTo>
                    <a:lnTo>
                      <a:pt x="12" y="462"/>
                    </a:lnTo>
                    <a:cubicBezTo>
                      <a:pt x="12" y="468"/>
                      <a:pt x="12" y="476"/>
                      <a:pt x="13" y="482"/>
                    </a:cubicBezTo>
                    <a:cubicBezTo>
                      <a:pt x="13" y="490"/>
                      <a:pt x="16" y="497"/>
                      <a:pt x="18" y="505"/>
                    </a:cubicBezTo>
                    <a:cubicBezTo>
                      <a:pt x="19" y="511"/>
                      <a:pt x="21" y="517"/>
                      <a:pt x="22" y="524"/>
                    </a:cubicBezTo>
                    <a:cubicBezTo>
                      <a:pt x="26" y="531"/>
                      <a:pt x="30" y="539"/>
                      <a:pt x="33" y="547"/>
                    </a:cubicBezTo>
                    <a:cubicBezTo>
                      <a:pt x="35" y="551"/>
                      <a:pt x="36" y="559"/>
                      <a:pt x="41" y="565"/>
                    </a:cubicBezTo>
                    <a:cubicBezTo>
                      <a:pt x="44" y="573"/>
                      <a:pt x="49" y="581"/>
                      <a:pt x="55" y="587"/>
                    </a:cubicBezTo>
                    <a:cubicBezTo>
                      <a:pt x="58" y="593"/>
                      <a:pt x="61" y="599"/>
                      <a:pt x="64" y="605"/>
                    </a:cubicBezTo>
                    <a:cubicBezTo>
                      <a:pt x="70" y="613"/>
                      <a:pt x="76" y="621"/>
                      <a:pt x="84" y="630"/>
                    </a:cubicBezTo>
                    <a:cubicBezTo>
                      <a:pt x="89" y="634"/>
                      <a:pt x="92" y="639"/>
                      <a:pt x="95" y="644"/>
                    </a:cubicBezTo>
                    <a:cubicBezTo>
                      <a:pt x="102" y="651"/>
                      <a:pt x="112" y="661"/>
                      <a:pt x="121" y="668"/>
                    </a:cubicBezTo>
                    <a:cubicBezTo>
                      <a:pt x="126" y="673"/>
                      <a:pt x="129" y="676"/>
                      <a:pt x="133" y="681"/>
                    </a:cubicBezTo>
                    <a:cubicBezTo>
                      <a:pt x="144" y="690"/>
                      <a:pt x="155" y="697"/>
                      <a:pt x="167" y="707"/>
                    </a:cubicBezTo>
                    <a:cubicBezTo>
                      <a:pt x="170" y="710"/>
                      <a:pt x="175" y="713"/>
                      <a:pt x="178" y="716"/>
                    </a:cubicBezTo>
                    <a:cubicBezTo>
                      <a:pt x="195" y="728"/>
                      <a:pt x="212" y="739"/>
                      <a:pt x="230" y="750"/>
                    </a:cubicBezTo>
                    <a:cubicBezTo>
                      <a:pt x="378" y="836"/>
                      <a:pt x="570" y="879"/>
                      <a:pt x="765" y="879"/>
                    </a:cubicBezTo>
                    <a:cubicBezTo>
                      <a:pt x="959" y="879"/>
                      <a:pt x="1153" y="836"/>
                      <a:pt x="1301" y="750"/>
                    </a:cubicBezTo>
                    <a:cubicBezTo>
                      <a:pt x="1319" y="739"/>
                      <a:pt x="1336" y="728"/>
                      <a:pt x="1353" y="716"/>
                    </a:cubicBezTo>
                    <a:cubicBezTo>
                      <a:pt x="1359" y="711"/>
                      <a:pt x="1364" y="707"/>
                      <a:pt x="1370" y="704"/>
                    </a:cubicBezTo>
                    <a:cubicBezTo>
                      <a:pt x="1379" y="696"/>
                      <a:pt x="1390" y="688"/>
                      <a:pt x="1399" y="681"/>
                    </a:cubicBezTo>
                    <a:cubicBezTo>
                      <a:pt x="1404" y="676"/>
                      <a:pt x="1408" y="671"/>
                      <a:pt x="1413" y="665"/>
                    </a:cubicBezTo>
                    <a:cubicBezTo>
                      <a:pt x="1421" y="659"/>
                      <a:pt x="1430" y="651"/>
                      <a:pt x="1436" y="644"/>
                    </a:cubicBezTo>
                    <a:cubicBezTo>
                      <a:pt x="1442" y="637"/>
                      <a:pt x="1445" y="631"/>
                      <a:pt x="1450" y="627"/>
                    </a:cubicBezTo>
                    <a:cubicBezTo>
                      <a:pt x="1456" y="619"/>
                      <a:pt x="1462" y="611"/>
                      <a:pt x="1468" y="604"/>
                    </a:cubicBezTo>
                    <a:cubicBezTo>
                      <a:pt x="1473" y="599"/>
                      <a:pt x="1476" y="593"/>
                      <a:pt x="1479" y="587"/>
                    </a:cubicBezTo>
                    <a:cubicBezTo>
                      <a:pt x="1484" y="579"/>
                      <a:pt x="1488" y="571"/>
                      <a:pt x="1493" y="564"/>
                    </a:cubicBezTo>
                    <a:cubicBezTo>
                      <a:pt x="1496" y="557"/>
                      <a:pt x="1498" y="551"/>
                      <a:pt x="1501" y="545"/>
                    </a:cubicBezTo>
                    <a:cubicBezTo>
                      <a:pt x="1504" y="537"/>
                      <a:pt x="1507" y="530"/>
                      <a:pt x="1510" y="524"/>
                    </a:cubicBezTo>
                    <a:cubicBezTo>
                      <a:pt x="1511" y="516"/>
                      <a:pt x="1513" y="510"/>
                      <a:pt x="1515" y="504"/>
                    </a:cubicBezTo>
                    <a:cubicBezTo>
                      <a:pt x="1516" y="496"/>
                      <a:pt x="1519" y="488"/>
                      <a:pt x="1521" y="481"/>
                    </a:cubicBezTo>
                    <a:cubicBezTo>
                      <a:pt x="1522" y="474"/>
                      <a:pt x="1522" y="468"/>
                      <a:pt x="1522" y="462"/>
                    </a:cubicBezTo>
                    <a:cubicBezTo>
                      <a:pt x="1522" y="454"/>
                      <a:pt x="1524" y="447"/>
                      <a:pt x="1524" y="439"/>
                    </a:cubicBezTo>
                    <a:cubicBezTo>
                      <a:pt x="1524" y="327"/>
                      <a:pt x="1451" y="216"/>
                      <a:pt x="1304" y="130"/>
                    </a:cubicBezTo>
                    <a:cubicBezTo>
                      <a:pt x="1156" y="44"/>
                      <a:pt x="962" y="1"/>
                      <a:pt x="76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42"/>
              <p:cNvSpPr/>
              <p:nvPr/>
            </p:nvSpPr>
            <p:spPr>
              <a:xfrm>
                <a:off x="-2415567" y="970248"/>
                <a:ext cx="96324" cy="53922"/>
              </a:xfrm>
              <a:custGeom>
                <a:rect b="b" l="l" r="r" t="t"/>
                <a:pathLst>
                  <a:path extrusionOk="0" h="1292" w="2308">
                    <a:moveTo>
                      <a:pt x="2308" y="1"/>
                    </a:moveTo>
                    <a:cubicBezTo>
                      <a:pt x="1645" y="464"/>
                      <a:pt x="868" y="868"/>
                      <a:pt x="1" y="1200"/>
                    </a:cubicBezTo>
                    <a:lnTo>
                      <a:pt x="1" y="1202"/>
                    </a:lnTo>
                    <a:lnTo>
                      <a:pt x="1" y="1291"/>
                    </a:lnTo>
                    <a:cubicBezTo>
                      <a:pt x="867" y="959"/>
                      <a:pt x="1643" y="554"/>
                      <a:pt x="2308" y="91"/>
                    </a:cubicBezTo>
                    <a:lnTo>
                      <a:pt x="2308" y="1"/>
                    </a:lnTo>
                    <a:close/>
                  </a:path>
                </a:pathLst>
              </a:custGeom>
              <a:gradFill>
                <a:gsLst>
                  <a:gs pos="0">
                    <a:schemeClr val="accent1"/>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42"/>
              <p:cNvSpPr/>
              <p:nvPr/>
            </p:nvSpPr>
            <p:spPr>
              <a:xfrm>
                <a:off x="-2423079" y="928847"/>
                <a:ext cx="159762" cy="92860"/>
              </a:xfrm>
              <a:custGeom>
                <a:rect b="b" l="l" r="r" t="t"/>
                <a:pathLst>
                  <a:path extrusionOk="0" h="2225" w="3828">
                    <a:moveTo>
                      <a:pt x="3731" y="0"/>
                    </a:moveTo>
                    <a:lnTo>
                      <a:pt x="2120" y="780"/>
                    </a:lnTo>
                    <a:cubicBezTo>
                      <a:pt x="1322" y="1166"/>
                      <a:pt x="627" y="1619"/>
                      <a:pt x="54" y="2120"/>
                    </a:cubicBezTo>
                    <a:lnTo>
                      <a:pt x="1" y="2168"/>
                    </a:lnTo>
                    <a:lnTo>
                      <a:pt x="99" y="2225"/>
                    </a:lnTo>
                    <a:lnTo>
                      <a:pt x="181" y="2194"/>
                    </a:lnTo>
                    <a:cubicBezTo>
                      <a:pt x="1048" y="1860"/>
                      <a:pt x="1823" y="1457"/>
                      <a:pt x="2488" y="993"/>
                    </a:cubicBezTo>
                    <a:lnTo>
                      <a:pt x="3828" y="57"/>
                    </a:lnTo>
                    <a:lnTo>
                      <a:pt x="3731" y="0"/>
                    </a:lnTo>
                    <a:close/>
                  </a:path>
                </a:pathLst>
              </a:custGeom>
              <a:gradFill>
                <a:gsLst>
                  <a:gs pos="0">
                    <a:schemeClr val="accent1"/>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42"/>
              <p:cNvSpPr/>
              <p:nvPr/>
            </p:nvSpPr>
            <p:spPr>
              <a:xfrm>
                <a:off x="-2441776" y="1013444"/>
                <a:ext cx="29089" cy="64856"/>
              </a:xfrm>
              <a:custGeom>
                <a:rect b="b" l="l" r="r" t="t"/>
                <a:pathLst>
                  <a:path extrusionOk="0" h="1554" w="697">
                    <a:moveTo>
                      <a:pt x="696" y="2"/>
                    </a:moveTo>
                    <a:lnTo>
                      <a:pt x="696" y="13"/>
                    </a:lnTo>
                    <a:lnTo>
                      <a:pt x="696" y="13"/>
                    </a:lnTo>
                    <a:cubicBezTo>
                      <a:pt x="696" y="13"/>
                      <a:pt x="696" y="13"/>
                      <a:pt x="696" y="13"/>
                    </a:cubicBezTo>
                    <a:cubicBezTo>
                      <a:pt x="696" y="9"/>
                      <a:pt x="696" y="5"/>
                      <a:pt x="696" y="2"/>
                    </a:cubicBezTo>
                    <a:close/>
                    <a:moveTo>
                      <a:pt x="2" y="1"/>
                    </a:moveTo>
                    <a:lnTo>
                      <a:pt x="1" y="1351"/>
                    </a:lnTo>
                    <a:cubicBezTo>
                      <a:pt x="1" y="1402"/>
                      <a:pt x="35" y="1454"/>
                      <a:pt x="102" y="1494"/>
                    </a:cubicBezTo>
                    <a:cubicBezTo>
                      <a:pt x="171" y="1534"/>
                      <a:pt x="260" y="1553"/>
                      <a:pt x="348" y="1553"/>
                    </a:cubicBezTo>
                    <a:cubicBezTo>
                      <a:pt x="437" y="1553"/>
                      <a:pt x="525" y="1534"/>
                      <a:pt x="593" y="1494"/>
                    </a:cubicBezTo>
                    <a:cubicBezTo>
                      <a:pt x="661" y="1456"/>
                      <a:pt x="695" y="1405"/>
                      <a:pt x="695" y="1353"/>
                    </a:cubicBezTo>
                    <a:lnTo>
                      <a:pt x="696" y="13"/>
                    </a:lnTo>
                    <a:lnTo>
                      <a:pt x="696" y="13"/>
                    </a:lnTo>
                    <a:cubicBezTo>
                      <a:pt x="695" y="16"/>
                      <a:pt x="695" y="18"/>
                      <a:pt x="695" y="21"/>
                    </a:cubicBezTo>
                    <a:cubicBezTo>
                      <a:pt x="695" y="25"/>
                      <a:pt x="693" y="29"/>
                      <a:pt x="692" y="32"/>
                    </a:cubicBezTo>
                    <a:cubicBezTo>
                      <a:pt x="692" y="35"/>
                      <a:pt x="690" y="38"/>
                      <a:pt x="690" y="41"/>
                    </a:cubicBezTo>
                    <a:cubicBezTo>
                      <a:pt x="689" y="44"/>
                      <a:pt x="687" y="47"/>
                      <a:pt x="685" y="50"/>
                    </a:cubicBezTo>
                    <a:cubicBezTo>
                      <a:pt x="684" y="53"/>
                      <a:pt x="684" y="56"/>
                      <a:pt x="682" y="59"/>
                    </a:cubicBezTo>
                    <a:cubicBezTo>
                      <a:pt x="679" y="62"/>
                      <a:pt x="678" y="65"/>
                      <a:pt x="676" y="70"/>
                    </a:cubicBezTo>
                    <a:cubicBezTo>
                      <a:pt x="673" y="73"/>
                      <a:pt x="673" y="75"/>
                      <a:pt x="670" y="78"/>
                    </a:cubicBezTo>
                    <a:cubicBezTo>
                      <a:pt x="669" y="82"/>
                      <a:pt x="665" y="85"/>
                      <a:pt x="662" y="88"/>
                    </a:cubicBezTo>
                    <a:cubicBezTo>
                      <a:pt x="659" y="92"/>
                      <a:pt x="659" y="93"/>
                      <a:pt x="656" y="96"/>
                    </a:cubicBezTo>
                    <a:cubicBezTo>
                      <a:pt x="653" y="99"/>
                      <a:pt x="649" y="102"/>
                      <a:pt x="645" y="107"/>
                    </a:cubicBezTo>
                    <a:cubicBezTo>
                      <a:pt x="644" y="108"/>
                      <a:pt x="641" y="110"/>
                      <a:pt x="639" y="113"/>
                    </a:cubicBezTo>
                    <a:cubicBezTo>
                      <a:pt x="635" y="116"/>
                      <a:pt x="630" y="121"/>
                      <a:pt x="624" y="124"/>
                    </a:cubicBezTo>
                    <a:cubicBezTo>
                      <a:pt x="622" y="125"/>
                      <a:pt x="621" y="127"/>
                      <a:pt x="619" y="128"/>
                    </a:cubicBezTo>
                    <a:cubicBezTo>
                      <a:pt x="612" y="133"/>
                      <a:pt x="604" y="139"/>
                      <a:pt x="595" y="144"/>
                    </a:cubicBezTo>
                    <a:cubicBezTo>
                      <a:pt x="528" y="183"/>
                      <a:pt x="439" y="203"/>
                      <a:pt x="350" y="203"/>
                    </a:cubicBezTo>
                    <a:cubicBezTo>
                      <a:pt x="262" y="203"/>
                      <a:pt x="172" y="183"/>
                      <a:pt x="104" y="144"/>
                    </a:cubicBezTo>
                    <a:cubicBezTo>
                      <a:pt x="96" y="139"/>
                      <a:pt x="89" y="133"/>
                      <a:pt x="81" y="128"/>
                    </a:cubicBezTo>
                    <a:cubicBezTo>
                      <a:pt x="78" y="127"/>
                      <a:pt x="75" y="124"/>
                      <a:pt x="73" y="122"/>
                    </a:cubicBezTo>
                    <a:cubicBezTo>
                      <a:pt x="69" y="119"/>
                      <a:pt x="64" y="116"/>
                      <a:pt x="61" y="112"/>
                    </a:cubicBezTo>
                    <a:cubicBezTo>
                      <a:pt x="58" y="110"/>
                      <a:pt x="55" y="108"/>
                      <a:pt x="53" y="105"/>
                    </a:cubicBezTo>
                    <a:cubicBezTo>
                      <a:pt x="50" y="102"/>
                      <a:pt x="46" y="99"/>
                      <a:pt x="42" y="95"/>
                    </a:cubicBezTo>
                    <a:cubicBezTo>
                      <a:pt x="41" y="93"/>
                      <a:pt x="38" y="90"/>
                      <a:pt x="36" y="87"/>
                    </a:cubicBezTo>
                    <a:cubicBezTo>
                      <a:pt x="33" y="84"/>
                      <a:pt x="30" y="81"/>
                      <a:pt x="29" y="78"/>
                    </a:cubicBezTo>
                    <a:cubicBezTo>
                      <a:pt x="27" y="75"/>
                      <a:pt x="24" y="72"/>
                      <a:pt x="22" y="68"/>
                    </a:cubicBezTo>
                    <a:cubicBezTo>
                      <a:pt x="21" y="65"/>
                      <a:pt x="18" y="62"/>
                      <a:pt x="18" y="59"/>
                    </a:cubicBezTo>
                    <a:cubicBezTo>
                      <a:pt x="15" y="56"/>
                      <a:pt x="15" y="53"/>
                      <a:pt x="13" y="50"/>
                    </a:cubicBezTo>
                    <a:cubicBezTo>
                      <a:pt x="12" y="47"/>
                      <a:pt x="10" y="42"/>
                      <a:pt x="9" y="39"/>
                    </a:cubicBezTo>
                    <a:cubicBezTo>
                      <a:pt x="9" y="38"/>
                      <a:pt x="7" y="35"/>
                      <a:pt x="7" y="32"/>
                    </a:cubicBezTo>
                    <a:cubicBezTo>
                      <a:pt x="6" y="29"/>
                      <a:pt x="4" y="24"/>
                      <a:pt x="4" y="21"/>
                    </a:cubicBezTo>
                    <a:cubicBezTo>
                      <a:pt x="4" y="18"/>
                      <a:pt x="4" y="15"/>
                      <a:pt x="4" y="12"/>
                    </a:cubicBezTo>
                    <a:cubicBezTo>
                      <a:pt x="2" y="9"/>
                      <a:pt x="2" y="5"/>
                      <a:pt x="2" y="2"/>
                    </a:cubicBezTo>
                    <a:lnTo>
                      <a:pt x="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42"/>
              <p:cNvSpPr/>
              <p:nvPr/>
            </p:nvSpPr>
            <p:spPr>
              <a:xfrm>
                <a:off x="-2441693" y="1005139"/>
                <a:ext cx="29173" cy="16777"/>
              </a:xfrm>
              <a:custGeom>
                <a:rect b="b" l="l" r="r" t="t"/>
                <a:pathLst>
                  <a:path extrusionOk="0" h="402" w="699">
                    <a:moveTo>
                      <a:pt x="347" y="1"/>
                    </a:moveTo>
                    <a:cubicBezTo>
                      <a:pt x="258" y="1"/>
                      <a:pt x="168" y="20"/>
                      <a:pt x="100" y="60"/>
                    </a:cubicBezTo>
                    <a:cubicBezTo>
                      <a:pt x="33" y="98"/>
                      <a:pt x="0" y="149"/>
                      <a:pt x="0" y="201"/>
                    </a:cubicBezTo>
                    <a:cubicBezTo>
                      <a:pt x="0" y="204"/>
                      <a:pt x="0" y="208"/>
                      <a:pt x="0" y="211"/>
                    </a:cubicBezTo>
                    <a:lnTo>
                      <a:pt x="2" y="211"/>
                    </a:lnTo>
                    <a:cubicBezTo>
                      <a:pt x="2" y="214"/>
                      <a:pt x="2" y="217"/>
                      <a:pt x="2" y="220"/>
                    </a:cubicBezTo>
                    <a:cubicBezTo>
                      <a:pt x="2" y="223"/>
                      <a:pt x="4" y="228"/>
                      <a:pt x="5" y="231"/>
                    </a:cubicBezTo>
                    <a:cubicBezTo>
                      <a:pt x="5" y="234"/>
                      <a:pt x="7" y="237"/>
                      <a:pt x="7" y="238"/>
                    </a:cubicBezTo>
                    <a:cubicBezTo>
                      <a:pt x="8" y="241"/>
                      <a:pt x="10" y="246"/>
                      <a:pt x="11" y="249"/>
                    </a:cubicBezTo>
                    <a:cubicBezTo>
                      <a:pt x="13" y="252"/>
                      <a:pt x="13" y="255"/>
                      <a:pt x="14" y="258"/>
                    </a:cubicBezTo>
                    <a:cubicBezTo>
                      <a:pt x="16" y="261"/>
                      <a:pt x="19" y="264"/>
                      <a:pt x="20" y="267"/>
                    </a:cubicBezTo>
                    <a:cubicBezTo>
                      <a:pt x="22" y="271"/>
                      <a:pt x="25" y="274"/>
                      <a:pt x="27" y="277"/>
                    </a:cubicBezTo>
                    <a:cubicBezTo>
                      <a:pt x="28" y="280"/>
                      <a:pt x="31" y="283"/>
                      <a:pt x="34" y="286"/>
                    </a:cubicBezTo>
                    <a:cubicBezTo>
                      <a:pt x="36" y="289"/>
                      <a:pt x="39" y="292"/>
                      <a:pt x="40" y="294"/>
                    </a:cubicBezTo>
                    <a:cubicBezTo>
                      <a:pt x="44" y="298"/>
                      <a:pt x="48" y="301"/>
                      <a:pt x="51" y="304"/>
                    </a:cubicBezTo>
                    <a:cubicBezTo>
                      <a:pt x="53" y="307"/>
                      <a:pt x="56" y="309"/>
                      <a:pt x="59" y="311"/>
                    </a:cubicBezTo>
                    <a:cubicBezTo>
                      <a:pt x="62" y="315"/>
                      <a:pt x="67" y="318"/>
                      <a:pt x="71" y="321"/>
                    </a:cubicBezTo>
                    <a:cubicBezTo>
                      <a:pt x="73" y="323"/>
                      <a:pt x="76" y="326"/>
                      <a:pt x="79" y="327"/>
                    </a:cubicBezTo>
                    <a:cubicBezTo>
                      <a:pt x="87" y="332"/>
                      <a:pt x="94" y="338"/>
                      <a:pt x="102" y="343"/>
                    </a:cubicBezTo>
                    <a:cubicBezTo>
                      <a:pt x="170" y="382"/>
                      <a:pt x="260" y="402"/>
                      <a:pt x="348" y="402"/>
                    </a:cubicBezTo>
                    <a:cubicBezTo>
                      <a:pt x="437" y="402"/>
                      <a:pt x="526" y="382"/>
                      <a:pt x="593" y="343"/>
                    </a:cubicBezTo>
                    <a:cubicBezTo>
                      <a:pt x="602" y="338"/>
                      <a:pt x="610" y="332"/>
                      <a:pt x="617" y="327"/>
                    </a:cubicBezTo>
                    <a:cubicBezTo>
                      <a:pt x="619" y="326"/>
                      <a:pt x="620" y="324"/>
                      <a:pt x="622" y="323"/>
                    </a:cubicBezTo>
                    <a:cubicBezTo>
                      <a:pt x="628" y="320"/>
                      <a:pt x="633" y="315"/>
                      <a:pt x="637" y="312"/>
                    </a:cubicBezTo>
                    <a:cubicBezTo>
                      <a:pt x="639" y="309"/>
                      <a:pt x="642" y="307"/>
                      <a:pt x="643" y="306"/>
                    </a:cubicBezTo>
                    <a:cubicBezTo>
                      <a:pt x="647" y="301"/>
                      <a:pt x="651" y="298"/>
                      <a:pt x="654" y="295"/>
                    </a:cubicBezTo>
                    <a:cubicBezTo>
                      <a:pt x="657" y="292"/>
                      <a:pt x="659" y="291"/>
                      <a:pt x="660" y="287"/>
                    </a:cubicBezTo>
                    <a:cubicBezTo>
                      <a:pt x="663" y="284"/>
                      <a:pt x="667" y="281"/>
                      <a:pt x="668" y="277"/>
                    </a:cubicBezTo>
                    <a:cubicBezTo>
                      <a:pt x="671" y="274"/>
                      <a:pt x="673" y="272"/>
                      <a:pt x="674" y="269"/>
                    </a:cubicBezTo>
                    <a:cubicBezTo>
                      <a:pt x="676" y="264"/>
                      <a:pt x="677" y="261"/>
                      <a:pt x="680" y="258"/>
                    </a:cubicBezTo>
                    <a:cubicBezTo>
                      <a:pt x="682" y="255"/>
                      <a:pt x="682" y="252"/>
                      <a:pt x="683" y="249"/>
                    </a:cubicBezTo>
                    <a:cubicBezTo>
                      <a:pt x="685" y="246"/>
                      <a:pt x="687" y="243"/>
                      <a:pt x="688" y="240"/>
                    </a:cubicBezTo>
                    <a:cubicBezTo>
                      <a:pt x="688" y="237"/>
                      <a:pt x="690" y="234"/>
                      <a:pt x="690" y="231"/>
                    </a:cubicBezTo>
                    <a:cubicBezTo>
                      <a:pt x="691" y="228"/>
                      <a:pt x="691" y="224"/>
                      <a:pt x="693" y="220"/>
                    </a:cubicBezTo>
                    <a:cubicBezTo>
                      <a:pt x="693" y="217"/>
                      <a:pt x="693" y="215"/>
                      <a:pt x="693" y="212"/>
                    </a:cubicBezTo>
                    <a:cubicBezTo>
                      <a:pt x="699" y="157"/>
                      <a:pt x="665" y="101"/>
                      <a:pt x="593" y="58"/>
                    </a:cubicBezTo>
                    <a:cubicBezTo>
                      <a:pt x="525" y="20"/>
                      <a:pt x="436" y="1"/>
                      <a:pt x="34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42"/>
              <p:cNvSpPr/>
              <p:nvPr/>
            </p:nvSpPr>
            <p:spPr>
              <a:xfrm>
                <a:off x="-2440149" y="1006432"/>
                <a:ext cx="26043" cy="14148"/>
              </a:xfrm>
              <a:custGeom>
                <a:rect b="b" l="l" r="r" t="t"/>
                <a:pathLst>
                  <a:path extrusionOk="0" h="339" w="624">
                    <a:moveTo>
                      <a:pt x="309" y="1"/>
                    </a:moveTo>
                    <a:cubicBezTo>
                      <a:pt x="230" y="1"/>
                      <a:pt x="151" y="17"/>
                      <a:pt x="91" y="50"/>
                    </a:cubicBezTo>
                    <a:cubicBezTo>
                      <a:pt x="31" y="83"/>
                      <a:pt x="0" y="126"/>
                      <a:pt x="0" y="169"/>
                    </a:cubicBezTo>
                    <a:cubicBezTo>
                      <a:pt x="0" y="172"/>
                      <a:pt x="2" y="175"/>
                      <a:pt x="2" y="178"/>
                    </a:cubicBezTo>
                    <a:cubicBezTo>
                      <a:pt x="2" y="181"/>
                      <a:pt x="2" y="183"/>
                      <a:pt x="2" y="186"/>
                    </a:cubicBezTo>
                    <a:cubicBezTo>
                      <a:pt x="3" y="189"/>
                      <a:pt x="3" y="192"/>
                      <a:pt x="5" y="195"/>
                    </a:cubicBezTo>
                    <a:cubicBezTo>
                      <a:pt x="5" y="197"/>
                      <a:pt x="7" y="200"/>
                      <a:pt x="7" y="203"/>
                    </a:cubicBezTo>
                    <a:cubicBezTo>
                      <a:pt x="8" y="204"/>
                      <a:pt x="8" y="207"/>
                      <a:pt x="11" y="210"/>
                    </a:cubicBezTo>
                    <a:cubicBezTo>
                      <a:pt x="11" y="213"/>
                      <a:pt x="13" y="215"/>
                      <a:pt x="14" y="216"/>
                    </a:cubicBezTo>
                    <a:cubicBezTo>
                      <a:pt x="16" y="220"/>
                      <a:pt x="17" y="223"/>
                      <a:pt x="19" y="226"/>
                    </a:cubicBezTo>
                    <a:cubicBezTo>
                      <a:pt x="22" y="227"/>
                      <a:pt x="22" y="230"/>
                      <a:pt x="23" y="233"/>
                    </a:cubicBezTo>
                    <a:cubicBezTo>
                      <a:pt x="27" y="235"/>
                      <a:pt x="28" y="238"/>
                      <a:pt x="31" y="241"/>
                    </a:cubicBezTo>
                    <a:cubicBezTo>
                      <a:pt x="33" y="244"/>
                      <a:pt x="34" y="246"/>
                      <a:pt x="37" y="247"/>
                    </a:cubicBezTo>
                    <a:cubicBezTo>
                      <a:pt x="39" y="250"/>
                      <a:pt x="43" y="253"/>
                      <a:pt x="47" y="256"/>
                    </a:cubicBezTo>
                    <a:cubicBezTo>
                      <a:pt x="48" y="258"/>
                      <a:pt x="50" y="260"/>
                      <a:pt x="53" y="263"/>
                    </a:cubicBezTo>
                    <a:cubicBezTo>
                      <a:pt x="56" y="266"/>
                      <a:pt x="60" y="267"/>
                      <a:pt x="63" y="270"/>
                    </a:cubicBezTo>
                    <a:cubicBezTo>
                      <a:pt x="67" y="272"/>
                      <a:pt x="68" y="273"/>
                      <a:pt x="71" y="275"/>
                    </a:cubicBezTo>
                    <a:cubicBezTo>
                      <a:pt x="77" y="280"/>
                      <a:pt x="85" y="284"/>
                      <a:pt x="93" y="289"/>
                    </a:cubicBezTo>
                    <a:cubicBezTo>
                      <a:pt x="153" y="322"/>
                      <a:pt x="233" y="338"/>
                      <a:pt x="312" y="338"/>
                    </a:cubicBezTo>
                    <a:cubicBezTo>
                      <a:pt x="391" y="338"/>
                      <a:pt x="470" y="322"/>
                      <a:pt x="530" y="289"/>
                    </a:cubicBezTo>
                    <a:cubicBezTo>
                      <a:pt x="537" y="284"/>
                      <a:pt x="543" y="280"/>
                      <a:pt x="550" y="275"/>
                    </a:cubicBezTo>
                    <a:cubicBezTo>
                      <a:pt x="553" y="275"/>
                      <a:pt x="554" y="273"/>
                      <a:pt x="556" y="272"/>
                    </a:cubicBezTo>
                    <a:cubicBezTo>
                      <a:pt x="560" y="269"/>
                      <a:pt x="565" y="266"/>
                      <a:pt x="568" y="263"/>
                    </a:cubicBezTo>
                    <a:cubicBezTo>
                      <a:pt x="571" y="261"/>
                      <a:pt x="573" y="258"/>
                      <a:pt x="574" y="258"/>
                    </a:cubicBezTo>
                    <a:cubicBezTo>
                      <a:pt x="577" y="255"/>
                      <a:pt x="580" y="250"/>
                      <a:pt x="583" y="247"/>
                    </a:cubicBezTo>
                    <a:cubicBezTo>
                      <a:pt x="586" y="246"/>
                      <a:pt x="586" y="244"/>
                      <a:pt x="590" y="243"/>
                    </a:cubicBezTo>
                    <a:cubicBezTo>
                      <a:pt x="591" y="240"/>
                      <a:pt x="594" y="235"/>
                      <a:pt x="597" y="233"/>
                    </a:cubicBezTo>
                    <a:cubicBezTo>
                      <a:pt x="599" y="230"/>
                      <a:pt x="599" y="229"/>
                      <a:pt x="600" y="226"/>
                    </a:cubicBezTo>
                    <a:cubicBezTo>
                      <a:pt x="603" y="223"/>
                      <a:pt x="605" y="220"/>
                      <a:pt x="606" y="216"/>
                    </a:cubicBezTo>
                    <a:cubicBezTo>
                      <a:pt x="608" y="215"/>
                      <a:pt x="610" y="213"/>
                      <a:pt x="610" y="210"/>
                    </a:cubicBezTo>
                    <a:cubicBezTo>
                      <a:pt x="611" y="207"/>
                      <a:pt x="613" y="204"/>
                      <a:pt x="614" y="201"/>
                    </a:cubicBezTo>
                    <a:cubicBezTo>
                      <a:pt x="614" y="200"/>
                      <a:pt x="614" y="197"/>
                      <a:pt x="616" y="195"/>
                    </a:cubicBezTo>
                    <a:cubicBezTo>
                      <a:pt x="616" y="192"/>
                      <a:pt x="617" y="189"/>
                      <a:pt x="617" y="186"/>
                    </a:cubicBezTo>
                    <a:cubicBezTo>
                      <a:pt x="619" y="183"/>
                      <a:pt x="619" y="181"/>
                      <a:pt x="619" y="178"/>
                    </a:cubicBezTo>
                    <a:cubicBezTo>
                      <a:pt x="623" y="132"/>
                      <a:pt x="593" y="86"/>
                      <a:pt x="528" y="50"/>
                    </a:cubicBezTo>
                    <a:cubicBezTo>
                      <a:pt x="467" y="17"/>
                      <a:pt x="388" y="1"/>
                      <a:pt x="30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42"/>
              <p:cNvSpPr/>
              <p:nvPr/>
            </p:nvSpPr>
            <p:spPr>
              <a:xfrm>
                <a:off x="-2444907" y="1032600"/>
                <a:ext cx="27128" cy="31468"/>
              </a:xfrm>
              <a:custGeom>
                <a:rect b="b" l="l" r="r" t="t"/>
                <a:pathLst>
                  <a:path extrusionOk="0" h="754" w="650">
                    <a:moveTo>
                      <a:pt x="650" y="0"/>
                    </a:moveTo>
                    <a:lnTo>
                      <a:pt x="1" y="663"/>
                    </a:lnTo>
                    <a:lnTo>
                      <a:pt x="1" y="754"/>
                    </a:lnTo>
                    <a:lnTo>
                      <a:pt x="650" y="91"/>
                    </a:lnTo>
                    <a:lnTo>
                      <a:pt x="65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42"/>
              <p:cNvSpPr/>
              <p:nvPr/>
            </p:nvSpPr>
            <p:spPr>
              <a:xfrm>
                <a:off x="-2465816" y="1060271"/>
                <a:ext cx="20951" cy="16611"/>
              </a:xfrm>
              <a:custGeom>
                <a:rect b="b" l="l" r="r" t="t"/>
                <a:pathLst>
                  <a:path extrusionOk="0" h="398" w="502">
                    <a:moveTo>
                      <a:pt x="502" y="0"/>
                    </a:moveTo>
                    <a:cubicBezTo>
                      <a:pt x="368" y="119"/>
                      <a:pt x="197" y="223"/>
                      <a:pt x="0" y="308"/>
                    </a:cubicBezTo>
                    <a:lnTo>
                      <a:pt x="0" y="397"/>
                    </a:lnTo>
                    <a:cubicBezTo>
                      <a:pt x="197" y="312"/>
                      <a:pt x="366" y="209"/>
                      <a:pt x="502" y="91"/>
                    </a:cubicBezTo>
                    <a:lnTo>
                      <a:pt x="50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42"/>
              <p:cNvSpPr/>
              <p:nvPr/>
            </p:nvSpPr>
            <p:spPr>
              <a:xfrm>
                <a:off x="-2577415" y="1073083"/>
                <a:ext cx="111641" cy="51543"/>
              </a:xfrm>
              <a:custGeom>
                <a:rect b="b" l="l" r="r" t="t"/>
                <a:pathLst>
                  <a:path extrusionOk="0" h="1235" w="2675">
                    <a:moveTo>
                      <a:pt x="2674" y="1"/>
                    </a:moveTo>
                    <a:lnTo>
                      <a:pt x="1" y="1144"/>
                    </a:lnTo>
                    <a:lnTo>
                      <a:pt x="1" y="1234"/>
                    </a:lnTo>
                    <a:lnTo>
                      <a:pt x="2674" y="92"/>
                    </a:lnTo>
                    <a:lnTo>
                      <a:pt x="2674" y="1"/>
                    </a:lnTo>
                    <a:close/>
                  </a:path>
                </a:pathLst>
              </a:custGeom>
              <a:gradFill>
                <a:gsLst>
                  <a:gs pos="0">
                    <a:schemeClr val="accent1"/>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42"/>
              <p:cNvSpPr/>
              <p:nvPr/>
            </p:nvSpPr>
            <p:spPr>
              <a:xfrm>
                <a:off x="-2592190" y="1112314"/>
                <a:ext cx="14816" cy="12312"/>
              </a:xfrm>
              <a:custGeom>
                <a:rect b="b" l="l" r="r" t="t"/>
                <a:pathLst>
                  <a:path extrusionOk="0" h="295" w="355">
                    <a:moveTo>
                      <a:pt x="1" y="1"/>
                    </a:moveTo>
                    <a:lnTo>
                      <a:pt x="1" y="90"/>
                    </a:lnTo>
                    <a:lnTo>
                      <a:pt x="355" y="294"/>
                    </a:lnTo>
                    <a:lnTo>
                      <a:pt x="355" y="204"/>
                    </a:lnTo>
                    <a:lnTo>
                      <a:pt x="1" y="1"/>
                    </a:lnTo>
                    <a:close/>
                  </a:path>
                </a:pathLst>
              </a:custGeom>
              <a:gradFill>
                <a:gsLst>
                  <a:gs pos="0">
                    <a:schemeClr val="accent1"/>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42"/>
              <p:cNvSpPr/>
              <p:nvPr/>
            </p:nvSpPr>
            <p:spPr>
              <a:xfrm>
                <a:off x="-2592190" y="1018870"/>
                <a:ext cx="174411" cy="101959"/>
              </a:xfrm>
              <a:custGeom>
                <a:rect b="b" l="l" r="r" t="t"/>
                <a:pathLst>
                  <a:path extrusionOk="0" h="2443" w="4179">
                    <a:moveTo>
                      <a:pt x="3608" y="0"/>
                    </a:moveTo>
                    <a:lnTo>
                      <a:pt x="2494" y="395"/>
                    </a:lnTo>
                    <a:cubicBezTo>
                      <a:pt x="2291" y="474"/>
                      <a:pt x="2111" y="572"/>
                      <a:pt x="1967" y="688"/>
                    </a:cubicBezTo>
                    <a:lnTo>
                      <a:pt x="1" y="2240"/>
                    </a:lnTo>
                    <a:lnTo>
                      <a:pt x="355" y="2443"/>
                    </a:lnTo>
                    <a:lnTo>
                      <a:pt x="3027" y="1300"/>
                    </a:lnTo>
                    <a:cubicBezTo>
                      <a:pt x="3225" y="1215"/>
                      <a:pt x="3394" y="1111"/>
                      <a:pt x="3530" y="992"/>
                    </a:cubicBezTo>
                    <a:lnTo>
                      <a:pt x="4179" y="329"/>
                    </a:lnTo>
                    <a:lnTo>
                      <a:pt x="4176" y="326"/>
                    </a:lnTo>
                    <a:cubicBezTo>
                      <a:pt x="4111" y="358"/>
                      <a:pt x="4032" y="373"/>
                      <a:pt x="3952" y="373"/>
                    </a:cubicBezTo>
                    <a:cubicBezTo>
                      <a:pt x="3864" y="373"/>
                      <a:pt x="3777" y="354"/>
                      <a:pt x="3710" y="315"/>
                    </a:cubicBezTo>
                    <a:cubicBezTo>
                      <a:pt x="3640" y="275"/>
                      <a:pt x="3608" y="225"/>
                      <a:pt x="3608" y="172"/>
                    </a:cubicBezTo>
                    <a:lnTo>
                      <a:pt x="3608" y="0"/>
                    </a:lnTo>
                    <a:close/>
                  </a:path>
                </a:pathLst>
              </a:custGeom>
              <a:gradFill>
                <a:gsLst>
                  <a:gs pos="0">
                    <a:schemeClr val="dk2"/>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13" name="Google Shape;1213;p42"/>
            <p:cNvSpPr/>
            <p:nvPr/>
          </p:nvSpPr>
          <p:spPr>
            <a:xfrm>
              <a:off x="-2410475" y="1119910"/>
              <a:ext cx="338972" cy="208007"/>
            </a:xfrm>
            <a:custGeom>
              <a:rect b="b" l="l" r="r" t="t"/>
              <a:pathLst>
                <a:path extrusionOk="0" h="4984" w="8122">
                  <a:moveTo>
                    <a:pt x="0" y="0"/>
                  </a:moveTo>
                  <a:lnTo>
                    <a:pt x="0" y="263"/>
                  </a:lnTo>
                  <a:lnTo>
                    <a:pt x="8122" y="4984"/>
                  </a:lnTo>
                  <a:lnTo>
                    <a:pt x="8122" y="4721"/>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42"/>
            <p:cNvSpPr/>
            <p:nvPr/>
          </p:nvSpPr>
          <p:spPr>
            <a:xfrm>
              <a:off x="-2410475" y="1114359"/>
              <a:ext cx="348529" cy="202582"/>
            </a:xfrm>
            <a:custGeom>
              <a:rect b="b" l="l" r="r" t="t"/>
              <a:pathLst>
                <a:path extrusionOk="0" h="4854" w="8351">
                  <a:moveTo>
                    <a:pt x="229" y="1"/>
                  </a:moveTo>
                  <a:lnTo>
                    <a:pt x="0" y="133"/>
                  </a:lnTo>
                  <a:lnTo>
                    <a:pt x="8122" y="4854"/>
                  </a:lnTo>
                  <a:lnTo>
                    <a:pt x="8351" y="4722"/>
                  </a:lnTo>
                  <a:lnTo>
                    <a:pt x="2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42"/>
            <p:cNvSpPr/>
            <p:nvPr/>
          </p:nvSpPr>
          <p:spPr>
            <a:xfrm>
              <a:off x="-2071545" y="1311391"/>
              <a:ext cx="9599" cy="16527"/>
            </a:xfrm>
            <a:custGeom>
              <a:rect b="b" l="l" r="r" t="t"/>
              <a:pathLst>
                <a:path extrusionOk="0" h="396" w="230">
                  <a:moveTo>
                    <a:pt x="230" y="1"/>
                  </a:moveTo>
                  <a:lnTo>
                    <a:pt x="1" y="133"/>
                  </a:lnTo>
                  <a:lnTo>
                    <a:pt x="1" y="396"/>
                  </a:lnTo>
                  <a:lnTo>
                    <a:pt x="230" y="264"/>
                  </a:lnTo>
                  <a:lnTo>
                    <a:pt x="230" y="1"/>
                  </a:lnTo>
                  <a:close/>
                </a:path>
              </a:pathLst>
            </a:custGeom>
            <a:solidFill>
              <a:srgbClr val="7A86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42"/>
            <p:cNvSpPr/>
            <p:nvPr/>
          </p:nvSpPr>
          <p:spPr>
            <a:xfrm>
              <a:off x="-2410642" y="1093784"/>
              <a:ext cx="339097" cy="208007"/>
            </a:xfrm>
            <a:custGeom>
              <a:rect b="b" l="l" r="r" t="t"/>
              <a:pathLst>
                <a:path extrusionOk="0" h="4984" w="8125">
                  <a:moveTo>
                    <a:pt x="1" y="0"/>
                  </a:moveTo>
                  <a:lnTo>
                    <a:pt x="3" y="263"/>
                  </a:lnTo>
                  <a:lnTo>
                    <a:pt x="8124" y="4984"/>
                  </a:lnTo>
                  <a:lnTo>
                    <a:pt x="8124" y="4721"/>
                  </a:lnTo>
                  <a:lnTo>
                    <a:pt x="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42"/>
            <p:cNvSpPr/>
            <p:nvPr/>
          </p:nvSpPr>
          <p:spPr>
            <a:xfrm>
              <a:off x="-2410642" y="1088233"/>
              <a:ext cx="348571" cy="202582"/>
            </a:xfrm>
            <a:custGeom>
              <a:rect b="b" l="l" r="r" t="t"/>
              <a:pathLst>
                <a:path extrusionOk="0" h="4854" w="8352">
                  <a:moveTo>
                    <a:pt x="232" y="1"/>
                  </a:moveTo>
                  <a:lnTo>
                    <a:pt x="1" y="133"/>
                  </a:lnTo>
                  <a:lnTo>
                    <a:pt x="8124" y="4854"/>
                  </a:lnTo>
                  <a:lnTo>
                    <a:pt x="8352" y="4720"/>
                  </a:lnTo>
                  <a:lnTo>
                    <a:pt x="23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42"/>
            <p:cNvSpPr/>
            <p:nvPr/>
          </p:nvSpPr>
          <p:spPr>
            <a:xfrm>
              <a:off x="-2071586" y="1285223"/>
              <a:ext cx="9599" cy="16569"/>
            </a:xfrm>
            <a:custGeom>
              <a:rect b="b" l="l" r="r" t="t"/>
              <a:pathLst>
                <a:path extrusionOk="0" h="397" w="230">
                  <a:moveTo>
                    <a:pt x="228" y="0"/>
                  </a:moveTo>
                  <a:lnTo>
                    <a:pt x="0" y="134"/>
                  </a:lnTo>
                  <a:lnTo>
                    <a:pt x="0" y="397"/>
                  </a:lnTo>
                  <a:lnTo>
                    <a:pt x="229" y="265"/>
                  </a:lnTo>
                  <a:lnTo>
                    <a:pt x="228" y="0"/>
                  </a:lnTo>
                  <a:close/>
                </a:path>
              </a:pathLst>
            </a:custGeom>
            <a:solidFill>
              <a:srgbClr val="7A86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42"/>
            <p:cNvSpPr/>
            <p:nvPr/>
          </p:nvSpPr>
          <p:spPr>
            <a:xfrm>
              <a:off x="-2178887" y="1227587"/>
              <a:ext cx="428785" cy="239392"/>
            </a:xfrm>
            <a:custGeom>
              <a:rect b="b" l="l" r="r" t="t"/>
              <a:pathLst>
                <a:path extrusionOk="0" h="5736" w="10274">
                  <a:moveTo>
                    <a:pt x="5049" y="0"/>
                  </a:moveTo>
                  <a:cubicBezTo>
                    <a:pt x="4980" y="0"/>
                    <a:pt x="4919" y="1"/>
                    <a:pt x="4868" y="3"/>
                  </a:cubicBezTo>
                  <a:cubicBezTo>
                    <a:pt x="4497" y="15"/>
                    <a:pt x="4223" y="54"/>
                    <a:pt x="4222" y="54"/>
                  </a:cubicBezTo>
                  <a:cubicBezTo>
                    <a:pt x="3819" y="114"/>
                    <a:pt x="3794" y="117"/>
                    <a:pt x="3571" y="167"/>
                  </a:cubicBezTo>
                  <a:cubicBezTo>
                    <a:pt x="3305" y="229"/>
                    <a:pt x="3276" y="238"/>
                    <a:pt x="2916" y="352"/>
                  </a:cubicBezTo>
                  <a:cubicBezTo>
                    <a:pt x="2802" y="387"/>
                    <a:pt x="2653" y="444"/>
                    <a:pt x="2544" y="492"/>
                  </a:cubicBezTo>
                  <a:cubicBezTo>
                    <a:pt x="2373" y="569"/>
                    <a:pt x="2148" y="677"/>
                    <a:pt x="1984" y="764"/>
                  </a:cubicBezTo>
                  <a:cubicBezTo>
                    <a:pt x="1827" y="849"/>
                    <a:pt x="1481" y="1067"/>
                    <a:pt x="1224" y="1296"/>
                  </a:cubicBezTo>
                  <a:cubicBezTo>
                    <a:pt x="1141" y="1370"/>
                    <a:pt x="1032" y="1470"/>
                    <a:pt x="958" y="1553"/>
                  </a:cubicBezTo>
                  <a:cubicBezTo>
                    <a:pt x="768" y="1769"/>
                    <a:pt x="764" y="1773"/>
                    <a:pt x="628" y="1972"/>
                  </a:cubicBezTo>
                  <a:cubicBezTo>
                    <a:pt x="1" y="2945"/>
                    <a:pt x="350" y="4087"/>
                    <a:pt x="1685" y="4885"/>
                  </a:cubicBezTo>
                  <a:cubicBezTo>
                    <a:pt x="2631" y="5451"/>
                    <a:pt x="3889" y="5735"/>
                    <a:pt x="5146" y="5735"/>
                  </a:cubicBezTo>
                  <a:cubicBezTo>
                    <a:pt x="6347" y="5735"/>
                    <a:pt x="7548" y="5476"/>
                    <a:pt x="8476" y="4954"/>
                  </a:cubicBezTo>
                  <a:cubicBezTo>
                    <a:pt x="9882" y="4165"/>
                    <a:pt x="10273" y="2999"/>
                    <a:pt x="9636" y="1996"/>
                  </a:cubicBezTo>
                  <a:cubicBezTo>
                    <a:pt x="9216" y="1349"/>
                    <a:pt x="8610" y="978"/>
                    <a:pt x="8381" y="838"/>
                  </a:cubicBezTo>
                  <a:cubicBezTo>
                    <a:pt x="7990" y="598"/>
                    <a:pt x="7577" y="444"/>
                    <a:pt x="7420" y="386"/>
                  </a:cubicBezTo>
                  <a:cubicBezTo>
                    <a:pt x="7154" y="287"/>
                    <a:pt x="6777" y="184"/>
                    <a:pt x="6471" y="127"/>
                  </a:cubicBezTo>
                  <a:cubicBezTo>
                    <a:pt x="5941" y="27"/>
                    <a:pt x="5580" y="12"/>
                    <a:pt x="5512" y="9"/>
                  </a:cubicBezTo>
                  <a:cubicBezTo>
                    <a:pt x="5328" y="3"/>
                    <a:pt x="5174" y="0"/>
                    <a:pt x="5049" y="0"/>
                  </a:cubicBezTo>
                  <a:close/>
                </a:path>
              </a:pathLst>
            </a:custGeom>
            <a:gradFill>
              <a:gsLst>
                <a:gs pos="0">
                  <a:schemeClr val="accent1"/>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42"/>
            <p:cNvSpPr/>
            <p:nvPr/>
          </p:nvSpPr>
          <p:spPr>
            <a:xfrm>
              <a:off x="-2178887" y="1196369"/>
              <a:ext cx="428785" cy="239350"/>
            </a:xfrm>
            <a:custGeom>
              <a:rect b="b" l="l" r="r" t="t"/>
              <a:pathLst>
                <a:path extrusionOk="0" h="5735" w="10274">
                  <a:moveTo>
                    <a:pt x="5047" y="0"/>
                  </a:moveTo>
                  <a:cubicBezTo>
                    <a:pt x="4978" y="0"/>
                    <a:pt x="4918" y="1"/>
                    <a:pt x="4868" y="3"/>
                  </a:cubicBezTo>
                  <a:cubicBezTo>
                    <a:pt x="4497" y="16"/>
                    <a:pt x="4223" y="54"/>
                    <a:pt x="4222" y="54"/>
                  </a:cubicBezTo>
                  <a:cubicBezTo>
                    <a:pt x="3819" y="114"/>
                    <a:pt x="3794" y="117"/>
                    <a:pt x="3571" y="168"/>
                  </a:cubicBezTo>
                  <a:cubicBezTo>
                    <a:pt x="3305" y="228"/>
                    <a:pt x="3276" y="237"/>
                    <a:pt x="2916" y="352"/>
                  </a:cubicBezTo>
                  <a:cubicBezTo>
                    <a:pt x="2802" y="388"/>
                    <a:pt x="2653" y="445"/>
                    <a:pt x="2544" y="492"/>
                  </a:cubicBezTo>
                  <a:cubicBezTo>
                    <a:pt x="2373" y="569"/>
                    <a:pt x="2148" y="677"/>
                    <a:pt x="1984" y="765"/>
                  </a:cubicBezTo>
                  <a:cubicBezTo>
                    <a:pt x="1827" y="849"/>
                    <a:pt x="1481" y="1068"/>
                    <a:pt x="1224" y="1297"/>
                  </a:cubicBezTo>
                  <a:cubicBezTo>
                    <a:pt x="1141" y="1369"/>
                    <a:pt x="1032" y="1469"/>
                    <a:pt x="958" y="1552"/>
                  </a:cubicBezTo>
                  <a:cubicBezTo>
                    <a:pt x="768" y="1769"/>
                    <a:pt x="764" y="1772"/>
                    <a:pt x="628" y="1972"/>
                  </a:cubicBezTo>
                  <a:cubicBezTo>
                    <a:pt x="1" y="2946"/>
                    <a:pt x="350" y="4087"/>
                    <a:pt x="1685" y="4885"/>
                  </a:cubicBezTo>
                  <a:cubicBezTo>
                    <a:pt x="2631" y="5451"/>
                    <a:pt x="3888" y="5735"/>
                    <a:pt x="5145" y="5735"/>
                  </a:cubicBezTo>
                  <a:cubicBezTo>
                    <a:pt x="6346" y="5735"/>
                    <a:pt x="7547" y="5476"/>
                    <a:pt x="8476" y="4955"/>
                  </a:cubicBezTo>
                  <a:cubicBezTo>
                    <a:pt x="9882" y="4166"/>
                    <a:pt x="10273" y="3000"/>
                    <a:pt x="9636" y="1997"/>
                  </a:cubicBezTo>
                  <a:cubicBezTo>
                    <a:pt x="9216" y="1349"/>
                    <a:pt x="8610" y="978"/>
                    <a:pt x="8381" y="837"/>
                  </a:cubicBezTo>
                  <a:cubicBezTo>
                    <a:pt x="7990" y="599"/>
                    <a:pt x="7577" y="445"/>
                    <a:pt x="7420" y="386"/>
                  </a:cubicBezTo>
                  <a:cubicBezTo>
                    <a:pt x="7154" y="288"/>
                    <a:pt x="6777" y="185"/>
                    <a:pt x="6471" y="126"/>
                  </a:cubicBezTo>
                  <a:cubicBezTo>
                    <a:pt x="5941" y="28"/>
                    <a:pt x="5580" y="11"/>
                    <a:pt x="5512" y="9"/>
                  </a:cubicBezTo>
                  <a:cubicBezTo>
                    <a:pt x="5327" y="3"/>
                    <a:pt x="5172" y="0"/>
                    <a:pt x="5047" y="0"/>
                  </a:cubicBezTo>
                  <a:close/>
                </a:path>
              </a:pathLst>
            </a:custGeom>
            <a:gradFill>
              <a:gsLst>
                <a:gs pos="0">
                  <a:schemeClr val="accent1"/>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42"/>
            <p:cNvSpPr/>
            <p:nvPr/>
          </p:nvSpPr>
          <p:spPr>
            <a:xfrm>
              <a:off x="-2179305" y="1205884"/>
              <a:ext cx="429328" cy="239392"/>
            </a:xfrm>
            <a:custGeom>
              <a:rect b="b" l="l" r="r" t="t"/>
              <a:pathLst>
                <a:path extrusionOk="0" h="5736" w="10287">
                  <a:moveTo>
                    <a:pt x="5059" y="0"/>
                  </a:moveTo>
                  <a:cubicBezTo>
                    <a:pt x="4990" y="0"/>
                    <a:pt x="4929" y="1"/>
                    <a:pt x="4878" y="3"/>
                  </a:cubicBezTo>
                  <a:cubicBezTo>
                    <a:pt x="4507" y="17"/>
                    <a:pt x="4233" y="54"/>
                    <a:pt x="4232" y="55"/>
                  </a:cubicBezTo>
                  <a:cubicBezTo>
                    <a:pt x="3829" y="117"/>
                    <a:pt x="3804" y="118"/>
                    <a:pt x="3581" y="167"/>
                  </a:cubicBezTo>
                  <a:cubicBezTo>
                    <a:pt x="3315" y="229"/>
                    <a:pt x="3286" y="238"/>
                    <a:pt x="2926" y="352"/>
                  </a:cubicBezTo>
                  <a:cubicBezTo>
                    <a:pt x="2812" y="389"/>
                    <a:pt x="2663" y="444"/>
                    <a:pt x="2554" y="494"/>
                  </a:cubicBezTo>
                  <a:cubicBezTo>
                    <a:pt x="2383" y="569"/>
                    <a:pt x="2158" y="678"/>
                    <a:pt x="1994" y="766"/>
                  </a:cubicBezTo>
                  <a:cubicBezTo>
                    <a:pt x="1837" y="850"/>
                    <a:pt x="1491" y="1069"/>
                    <a:pt x="1234" y="1297"/>
                  </a:cubicBezTo>
                  <a:cubicBezTo>
                    <a:pt x="1151" y="1370"/>
                    <a:pt x="1042" y="1470"/>
                    <a:pt x="968" y="1553"/>
                  </a:cubicBezTo>
                  <a:cubicBezTo>
                    <a:pt x="778" y="1769"/>
                    <a:pt x="772" y="1772"/>
                    <a:pt x="638" y="1972"/>
                  </a:cubicBezTo>
                  <a:cubicBezTo>
                    <a:pt x="0" y="2938"/>
                    <a:pt x="360" y="4087"/>
                    <a:pt x="1695" y="4887"/>
                  </a:cubicBezTo>
                  <a:cubicBezTo>
                    <a:pt x="2641" y="5451"/>
                    <a:pt x="3898" y="5735"/>
                    <a:pt x="5155" y="5735"/>
                  </a:cubicBezTo>
                  <a:cubicBezTo>
                    <a:pt x="6356" y="5735"/>
                    <a:pt x="7557" y="5476"/>
                    <a:pt x="8486" y="4954"/>
                  </a:cubicBezTo>
                  <a:cubicBezTo>
                    <a:pt x="9892" y="4167"/>
                    <a:pt x="10286" y="2996"/>
                    <a:pt x="9646" y="1998"/>
                  </a:cubicBezTo>
                  <a:cubicBezTo>
                    <a:pt x="9229" y="1347"/>
                    <a:pt x="8620" y="978"/>
                    <a:pt x="8391" y="838"/>
                  </a:cubicBezTo>
                  <a:cubicBezTo>
                    <a:pt x="8000" y="600"/>
                    <a:pt x="7587" y="444"/>
                    <a:pt x="7430" y="387"/>
                  </a:cubicBezTo>
                  <a:cubicBezTo>
                    <a:pt x="7164" y="287"/>
                    <a:pt x="6787" y="186"/>
                    <a:pt x="6481" y="127"/>
                  </a:cubicBezTo>
                  <a:cubicBezTo>
                    <a:pt x="5951" y="28"/>
                    <a:pt x="5590" y="12"/>
                    <a:pt x="5522" y="9"/>
                  </a:cubicBezTo>
                  <a:cubicBezTo>
                    <a:pt x="5338" y="3"/>
                    <a:pt x="5184" y="0"/>
                    <a:pt x="5059" y="0"/>
                  </a:cubicBezTo>
                  <a:close/>
                </a:path>
              </a:pathLst>
            </a:custGeom>
            <a:gradFill>
              <a:gsLst>
                <a:gs pos="0">
                  <a:schemeClr val="accent1"/>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42"/>
            <p:cNvSpPr/>
            <p:nvPr/>
          </p:nvSpPr>
          <p:spPr>
            <a:xfrm>
              <a:off x="-2179305" y="1215400"/>
              <a:ext cx="429328" cy="239392"/>
            </a:xfrm>
            <a:custGeom>
              <a:rect b="b" l="l" r="r" t="t"/>
              <a:pathLst>
                <a:path extrusionOk="0" h="5736" w="10287">
                  <a:moveTo>
                    <a:pt x="5057" y="1"/>
                  </a:moveTo>
                  <a:cubicBezTo>
                    <a:pt x="4988" y="1"/>
                    <a:pt x="4928" y="2"/>
                    <a:pt x="4878" y="4"/>
                  </a:cubicBezTo>
                  <a:cubicBezTo>
                    <a:pt x="4507" y="16"/>
                    <a:pt x="4233" y="55"/>
                    <a:pt x="4232" y="55"/>
                  </a:cubicBezTo>
                  <a:cubicBezTo>
                    <a:pt x="3829" y="119"/>
                    <a:pt x="3804" y="118"/>
                    <a:pt x="3581" y="169"/>
                  </a:cubicBezTo>
                  <a:cubicBezTo>
                    <a:pt x="3315" y="229"/>
                    <a:pt x="3286" y="238"/>
                    <a:pt x="2926" y="353"/>
                  </a:cubicBezTo>
                  <a:cubicBezTo>
                    <a:pt x="2812" y="389"/>
                    <a:pt x="2663" y="446"/>
                    <a:pt x="2554" y="493"/>
                  </a:cubicBezTo>
                  <a:cubicBezTo>
                    <a:pt x="2383" y="569"/>
                    <a:pt x="2158" y="678"/>
                    <a:pt x="1994" y="765"/>
                  </a:cubicBezTo>
                  <a:cubicBezTo>
                    <a:pt x="1837" y="850"/>
                    <a:pt x="1491" y="1069"/>
                    <a:pt x="1234" y="1298"/>
                  </a:cubicBezTo>
                  <a:cubicBezTo>
                    <a:pt x="1151" y="1370"/>
                    <a:pt x="1042" y="1470"/>
                    <a:pt x="968" y="1553"/>
                  </a:cubicBezTo>
                  <a:cubicBezTo>
                    <a:pt x="778" y="1770"/>
                    <a:pt x="772" y="1771"/>
                    <a:pt x="638" y="1971"/>
                  </a:cubicBezTo>
                  <a:cubicBezTo>
                    <a:pt x="0" y="2937"/>
                    <a:pt x="360" y="4088"/>
                    <a:pt x="1695" y="4886"/>
                  </a:cubicBezTo>
                  <a:cubicBezTo>
                    <a:pt x="2641" y="5451"/>
                    <a:pt x="3899" y="5735"/>
                    <a:pt x="5156" y="5735"/>
                  </a:cubicBezTo>
                  <a:cubicBezTo>
                    <a:pt x="6357" y="5735"/>
                    <a:pt x="7558" y="5476"/>
                    <a:pt x="8486" y="4956"/>
                  </a:cubicBezTo>
                  <a:cubicBezTo>
                    <a:pt x="9892" y="4166"/>
                    <a:pt x="10286" y="2997"/>
                    <a:pt x="9646" y="1998"/>
                  </a:cubicBezTo>
                  <a:cubicBezTo>
                    <a:pt x="9229" y="1347"/>
                    <a:pt x="8620" y="978"/>
                    <a:pt x="8391" y="838"/>
                  </a:cubicBezTo>
                  <a:cubicBezTo>
                    <a:pt x="8000" y="599"/>
                    <a:pt x="7587" y="446"/>
                    <a:pt x="7430" y="387"/>
                  </a:cubicBezTo>
                  <a:cubicBezTo>
                    <a:pt x="7164" y="289"/>
                    <a:pt x="6787" y="186"/>
                    <a:pt x="6481" y="127"/>
                  </a:cubicBezTo>
                  <a:cubicBezTo>
                    <a:pt x="5951" y="29"/>
                    <a:pt x="5590" y="12"/>
                    <a:pt x="5522" y="10"/>
                  </a:cubicBezTo>
                  <a:cubicBezTo>
                    <a:pt x="5337" y="4"/>
                    <a:pt x="5182" y="1"/>
                    <a:pt x="5057" y="1"/>
                  </a:cubicBezTo>
                  <a:close/>
                </a:path>
              </a:pathLst>
            </a:custGeom>
            <a:gradFill>
              <a:gsLst>
                <a:gs pos="0">
                  <a:schemeClr val="accent1"/>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42"/>
            <p:cNvSpPr/>
            <p:nvPr/>
          </p:nvSpPr>
          <p:spPr>
            <a:xfrm>
              <a:off x="-2179305" y="1224957"/>
              <a:ext cx="429328" cy="239392"/>
            </a:xfrm>
            <a:custGeom>
              <a:rect b="b" l="l" r="r" t="t"/>
              <a:pathLst>
                <a:path extrusionOk="0" h="5736" w="10287">
                  <a:moveTo>
                    <a:pt x="5059" y="0"/>
                  </a:moveTo>
                  <a:cubicBezTo>
                    <a:pt x="4990" y="0"/>
                    <a:pt x="4929" y="1"/>
                    <a:pt x="4878" y="3"/>
                  </a:cubicBezTo>
                  <a:cubicBezTo>
                    <a:pt x="4507" y="17"/>
                    <a:pt x="4233" y="53"/>
                    <a:pt x="4232" y="53"/>
                  </a:cubicBezTo>
                  <a:cubicBezTo>
                    <a:pt x="3830" y="123"/>
                    <a:pt x="3804" y="117"/>
                    <a:pt x="3581" y="167"/>
                  </a:cubicBezTo>
                  <a:cubicBezTo>
                    <a:pt x="3315" y="229"/>
                    <a:pt x="3286" y="238"/>
                    <a:pt x="2926" y="352"/>
                  </a:cubicBezTo>
                  <a:cubicBezTo>
                    <a:pt x="2812" y="387"/>
                    <a:pt x="2663" y="444"/>
                    <a:pt x="2554" y="493"/>
                  </a:cubicBezTo>
                  <a:cubicBezTo>
                    <a:pt x="2383" y="569"/>
                    <a:pt x="2158" y="676"/>
                    <a:pt x="1994" y="766"/>
                  </a:cubicBezTo>
                  <a:cubicBezTo>
                    <a:pt x="1837" y="849"/>
                    <a:pt x="1491" y="1067"/>
                    <a:pt x="1234" y="1296"/>
                  </a:cubicBezTo>
                  <a:cubicBezTo>
                    <a:pt x="1151" y="1370"/>
                    <a:pt x="1042" y="1470"/>
                    <a:pt x="968" y="1553"/>
                  </a:cubicBezTo>
                  <a:cubicBezTo>
                    <a:pt x="778" y="1769"/>
                    <a:pt x="772" y="1772"/>
                    <a:pt x="638" y="1972"/>
                  </a:cubicBezTo>
                  <a:cubicBezTo>
                    <a:pt x="0" y="2938"/>
                    <a:pt x="360" y="4087"/>
                    <a:pt x="1695" y="4885"/>
                  </a:cubicBezTo>
                  <a:cubicBezTo>
                    <a:pt x="2641" y="5451"/>
                    <a:pt x="3899" y="5735"/>
                    <a:pt x="5156" y="5735"/>
                  </a:cubicBezTo>
                  <a:cubicBezTo>
                    <a:pt x="6357" y="5735"/>
                    <a:pt x="7558" y="5476"/>
                    <a:pt x="8486" y="4954"/>
                  </a:cubicBezTo>
                  <a:cubicBezTo>
                    <a:pt x="9892" y="4165"/>
                    <a:pt x="10286" y="2996"/>
                    <a:pt x="9646" y="1998"/>
                  </a:cubicBezTo>
                  <a:cubicBezTo>
                    <a:pt x="9229" y="1347"/>
                    <a:pt x="8620" y="978"/>
                    <a:pt x="8391" y="838"/>
                  </a:cubicBezTo>
                  <a:cubicBezTo>
                    <a:pt x="8000" y="598"/>
                    <a:pt x="7587" y="444"/>
                    <a:pt x="7430" y="386"/>
                  </a:cubicBezTo>
                  <a:cubicBezTo>
                    <a:pt x="7164" y="287"/>
                    <a:pt x="6787" y="184"/>
                    <a:pt x="6481" y="127"/>
                  </a:cubicBezTo>
                  <a:cubicBezTo>
                    <a:pt x="5951" y="27"/>
                    <a:pt x="5590" y="12"/>
                    <a:pt x="5522" y="9"/>
                  </a:cubicBezTo>
                  <a:cubicBezTo>
                    <a:pt x="5338" y="3"/>
                    <a:pt x="5184" y="0"/>
                    <a:pt x="5059" y="0"/>
                  </a:cubicBezTo>
                  <a:close/>
                </a:path>
              </a:pathLst>
            </a:custGeom>
            <a:gradFill>
              <a:gsLst>
                <a:gs pos="0">
                  <a:schemeClr val="accent1"/>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42"/>
            <p:cNvSpPr/>
            <p:nvPr/>
          </p:nvSpPr>
          <p:spPr>
            <a:xfrm>
              <a:off x="-2179305" y="1234431"/>
              <a:ext cx="429328" cy="239434"/>
            </a:xfrm>
            <a:custGeom>
              <a:rect b="b" l="l" r="r" t="t"/>
              <a:pathLst>
                <a:path extrusionOk="0" h="5737" w="10287">
                  <a:moveTo>
                    <a:pt x="5051" y="1"/>
                  </a:moveTo>
                  <a:cubicBezTo>
                    <a:pt x="4985" y="1"/>
                    <a:pt x="4927" y="2"/>
                    <a:pt x="4878" y="3"/>
                  </a:cubicBezTo>
                  <a:cubicBezTo>
                    <a:pt x="4507" y="17"/>
                    <a:pt x="4233" y="56"/>
                    <a:pt x="4232" y="56"/>
                  </a:cubicBezTo>
                  <a:cubicBezTo>
                    <a:pt x="3830" y="126"/>
                    <a:pt x="3804" y="119"/>
                    <a:pt x="3581" y="168"/>
                  </a:cubicBezTo>
                  <a:cubicBezTo>
                    <a:pt x="3315" y="230"/>
                    <a:pt x="3286" y="239"/>
                    <a:pt x="2926" y="353"/>
                  </a:cubicBezTo>
                  <a:cubicBezTo>
                    <a:pt x="2812" y="389"/>
                    <a:pt x="2663" y="445"/>
                    <a:pt x="2554" y="494"/>
                  </a:cubicBezTo>
                  <a:cubicBezTo>
                    <a:pt x="2383" y="569"/>
                    <a:pt x="2158" y="679"/>
                    <a:pt x="1994" y="766"/>
                  </a:cubicBezTo>
                  <a:cubicBezTo>
                    <a:pt x="1837" y="851"/>
                    <a:pt x="1491" y="1069"/>
                    <a:pt x="1234" y="1299"/>
                  </a:cubicBezTo>
                  <a:cubicBezTo>
                    <a:pt x="1151" y="1371"/>
                    <a:pt x="1042" y="1471"/>
                    <a:pt x="968" y="1554"/>
                  </a:cubicBezTo>
                  <a:cubicBezTo>
                    <a:pt x="778" y="1771"/>
                    <a:pt x="772" y="1772"/>
                    <a:pt x="638" y="1972"/>
                  </a:cubicBezTo>
                  <a:cubicBezTo>
                    <a:pt x="0" y="2938"/>
                    <a:pt x="360" y="4089"/>
                    <a:pt x="1695" y="4887"/>
                  </a:cubicBezTo>
                  <a:cubicBezTo>
                    <a:pt x="2641" y="5452"/>
                    <a:pt x="3899" y="5736"/>
                    <a:pt x="5156" y="5736"/>
                  </a:cubicBezTo>
                  <a:cubicBezTo>
                    <a:pt x="6357" y="5736"/>
                    <a:pt x="7558" y="5477"/>
                    <a:pt x="8486" y="4956"/>
                  </a:cubicBezTo>
                  <a:cubicBezTo>
                    <a:pt x="9892" y="4167"/>
                    <a:pt x="10286" y="2998"/>
                    <a:pt x="9646" y="1998"/>
                  </a:cubicBezTo>
                  <a:cubicBezTo>
                    <a:pt x="9229" y="1348"/>
                    <a:pt x="8620" y="979"/>
                    <a:pt x="8391" y="839"/>
                  </a:cubicBezTo>
                  <a:cubicBezTo>
                    <a:pt x="8000" y="600"/>
                    <a:pt x="7587" y="445"/>
                    <a:pt x="7430" y="388"/>
                  </a:cubicBezTo>
                  <a:cubicBezTo>
                    <a:pt x="7164" y="288"/>
                    <a:pt x="6787" y="186"/>
                    <a:pt x="6481" y="128"/>
                  </a:cubicBezTo>
                  <a:cubicBezTo>
                    <a:pt x="5951" y="28"/>
                    <a:pt x="5590" y="13"/>
                    <a:pt x="5522" y="11"/>
                  </a:cubicBezTo>
                  <a:cubicBezTo>
                    <a:pt x="5334" y="4"/>
                    <a:pt x="5177" y="1"/>
                    <a:pt x="5051" y="1"/>
                  </a:cubicBezTo>
                  <a:close/>
                </a:path>
              </a:pathLst>
            </a:custGeom>
            <a:gradFill>
              <a:gsLst>
                <a:gs pos="0">
                  <a:schemeClr val="accent1"/>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42"/>
            <p:cNvSpPr/>
            <p:nvPr/>
          </p:nvSpPr>
          <p:spPr>
            <a:xfrm>
              <a:off x="-2179305" y="1243988"/>
              <a:ext cx="429328" cy="239392"/>
            </a:xfrm>
            <a:custGeom>
              <a:rect b="b" l="l" r="r" t="t"/>
              <a:pathLst>
                <a:path extrusionOk="0" h="5736" w="10287">
                  <a:moveTo>
                    <a:pt x="5057" y="0"/>
                  </a:moveTo>
                  <a:cubicBezTo>
                    <a:pt x="4988" y="0"/>
                    <a:pt x="4928" y="1"/>
                    <a:pt x="4878" y="4"/>
                  </a:cubicBezTo>
                  <a:cubicBezTo>
                    <a:pt x="4507" y="16"/>
                    <a:pt x="4233" y="54"/>
                    <a:pt x="4232" y="54"/>
                  </a:cubicBezTo>
                  <a:cubicBezTo>
                    <a:pt x="3830" y="130"/>
                    <a:pt x="3804" y="117"/>
                    <a:pt x="3581" y="168"/>
                  </a:cubicBezTo>
                  <a:cubicBezTo>
                    <a:pt x="3315" y="228"/>
                    <a:pt x="3286" y="237"/>
                    <a:pt x="2926" y="353"/>
                  </a:cubicBezTo>
                  <a:cubicBezTo>
                    <a:pt x="2812" y="388"/>
                    <a:pt x="2663" y="445"/>
                    <a:pt x="2554" y="494"/>
                  </a:cubicBezTo>
                  <a:cubicBezTo>
                    <a:pt x="2383" y="570"/>
                    <a:pt x="2158" y="677"/>
                    <a:pt x="1994" y="765"/>
                  </a:cubicBezTo>
                  <a:cubicBezTo>
                    <a:pt x="1837" y="850"/>
                    <a:pt x="1491" y="1068"/>
                    <a:pt x="1234" y="1297"/>
                  </a:cubicBezTo>
                  <a:cubicBezTo>
                    <a:pt x="1151" y="1371"/>
                    <a:pt x="1042" y="1471"/>
                    <a:pt x="968" y="1554"/>
                  </a:cubicBezTo>
                  <a:cubicBezTo>
                    <a:pt x="778" y="1769"/>
                    <a:pt x="772" y="1773"/>
                    <a:pt x="638" y="1972"/>
                  </a:cubicBezTo>
                  <a:cubicBezTo>
                    <a:pt x="0" y="2938"/>
                    <a:pt x="360" y="4088"/>
                    <a:pt x="1695" y="4886"/>
                  </a:cubicBezTo>
                  <a:cubicBezTo>
                    <a:pt x="2641" y="5452"/>
                    <a:pt x="3899" y="5736"/>
                    <a:pt x="5156" y="5736"/>
                  </a:cubicBezTo>
                  <a:cubicBezTo>
                    <a:pt x="6357" y="5736"/>
                    <a:pt x="7558" y="5477"/>
                    <a:pt x="8486" y="4955"/>
                  </a:cubicBezTo>
                  <a:cubicBezTo>
                    <a:pt x="9892" y="4166"/>
                    <a:pt x="10286" y="2997"/>
                    <a:pt x="9646" y="1999"/>
                  </a:cubicBezTo>
                  <a:lnTo>
                    <a:pt x="9646" y="1997"/>
                  </a:lnTo>
                  <a:cubicBezTo>
                    <a:pt x="9229" y="1348"/>
                    <a:pt x="8620" y="977"/>
                    <a:pt x="8391" y="837"/>
                  </a:cubicBezTo>
                  <a:cubicBezTo>
                    <a:pt x="8000" y="599"/>
                    <a:pt x="7587" y="445"/>
                    <a:pt x="7430" y="387"/>
                  </a:cubicBezTo>
                  <a:cubicBezTo>
                    <a:pt x="7164" y="288"/>
                    <a:pt x="6787" y="185"/>
                    <a:pt x="6481" y="127"/>
                  </a:cubicBezTo>
                  <a:cubicBezTo>
                    <a:pt x="5951" y="28"/>
                    <a:pt x="5590" y="11"/>
                    <a:pt x="5522" y="10"/>
                  </a:cubicBezTo>
                  <a:cubicBezTo>
                    <a:pt x="5337" y="4"/>
                    <a:pt x="5182" y="0"/>
                    <a:pt x="5057" y="0"/>
                  </a:cubicBezTo>
                  <a:close/>
                </a:path>
              </a:pathLst>
            </a:custGeom>
            <a:gradFill>
              <a:gsLst>
                <a:gs pos="0">
                  <a:schemeClr val="accent1"/>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42"/>
            <p:cNvSpPr/>
            <p:nvPr/>
          </p:nvSpPr>
          <p:spPr>
            <a:xfrm>
              <a:off x="-2179305" y="1253504"/>
              <a:ext cx="429328" cy="239392"/>
            </a:xfrm>
            <a:custGeom>
              <a:rect b="b" l="l" r="r" t="t"/>
              <a:pathLst>
                <a:path extrusionOk="0" h="5736" w="10287">
                  <a:moveTo>
                    <a:pt x="5059" y="1"/>
                  </a:moveTo>
                  <a:cubicBezTo>
                    <a:pt x="4990" y="1"/>
                    <a:pt x="4929" y="2"/>
                    <a:pt x="4878" y="3"/>
                  </a:cubicBezTo>
                  <a:cubicBezTo>
                    <a:pt x="4507" y="16"/>
                    <a:pt x="4233" y="54"/>
                    <a:pt x="4232" y="54"/>
                  </a:cubicBezTo>
                  <a:cubicBezTo>
                    <a:pt x="3832" y="132"/>
                    <a:pt x="3804" y="117"/>
                    <a:pt x="3581" y="168"/>
                  </a:cubicBezTo>
                  <a:cubicBezTo>
                    <a:pt x="3315" y="228"/>
                    <a:pt x="3286" y="237"/>
                    <a:pt x="2926" y="352"/>
                  </a:cubicBezTo>
                  <a:cubicBezTo>
                    <a:pt x="2812" y="388"/>
                    <a:pt x="2663" y="445"/>
                    <a:pt x="2554" y="494"/>
                  </a:cubicBezTo>
                  <a:cubicBezTo>
                    <a:pt x="2383" y="569"/>
                    <a:pt x="2158" y="677"/>
                    <a:pt x="1994" y="766"/>
                  </a:cubicBezTo>
                  <a:cubicBezTo>
                    <a:pt x="1837" y="849"/>
                    <a:pt x="1491" y="1068"/>
                    <a:pt x="1234" y="1297"/>
                  </a:cubicBezTo>
                  <a:cubicBezTo>
                    <a:pt x="1151" y="1371"/>
                    <a:pt x="1042" y="1471"/>
                    <a:pt x="968" y="1554"/>
                  </a:cubicBezTo>
                  <a:cubicBezTo>
                    <a:pt x="778" y="1769"/>
                    <a:pt x="772" y="1772"/>
                    <a:pt x="638" y="1972"/>
                  </a:cubicBezTo>
                  <a:cubicBezTo>
                    <a:pt x="0" y="2938"/>
                    <a:pt x="360" y="4087"/>
                    <a:pt x="1695" y="4887"/>
                  </a:cubicBezTo>
                  <a:cubicBezTo>
                    <a:pt x="2641" y="5452"/>
                    <a:pt x="3898" y="5736"/>
                    <a:pt x="5155" y="5736"/>
                  </a:cubicBezTo>
                  <a:cubicBezTo>
                    <a:pt x="6356" y="5736"/>
                    <a:pt x="7557" y="5476"/>
                    <a:pt x="8486" y="4955"/>
                  </a:cubicBezTo>
                  <a:cubicBezTo>
                    <a:pt x="9892" y="4166"/>
                    <a:pt x="10286" y="2997"/>
                    <a:pt x="9646" y="1998"/>
                  </a:cubicBezTo>
                  <a:cubicBezTo>
                    <a:pt x="9229" y="1348"/>
                    <a:pt x="8620" y="978"/>
                    <a:pt x="8391" y="838"/>
                  </a:cubicBezTo>
                  <a:cubicBezTo>
                    <a:pt x="8000" y="599"/>
                    <a:pt x="7587" y="445"/>
                    <a:pt x="7430" y="386"/>
                  </a:cubicBezTo>
                  <a:cubicBezTo>
                    <a:pt x="7164" y="288"/>
                    <a:pt x="6787" y="185"/>
                    <a:pt x="6481" y="128"/>
                  </a:cubicBezTo>
                  <a:cubicBezTo>
                    <a:pt x="5951" y="28"/>
                    <a:pt x="5590" y="12"/>
                    <a:pt x="5522" y="9"/>
                  </a:cubicBezTo>
                  <a:cubicBezTo>
                    <a:pt x="5338" y="3"/>
                    <a:pt x="5184" y="1"/>
                    <a:pt x="5059" y="1"/>
                  </a:cubicBezTo>
                  <a:close/>
                </a:path>
              </a:pathLst>
            </a:custGeom>
            <a:gradFill>
              <a:gsLst>
                <a:gs pos="0">
                  <a:schemeClr val="accent1"/>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42"/>
            <p:cNvSpPr/>
            <p:nvPr/>
          </p:nvSpPr>
          <p:spPr>
            <a:xfrm>
              <a:off x="-2179305" y="1263020"/>
              <a:ext cx="429328" cy="239392"/>
            </a:xfrm>
            <a:custGeom>
              <a:rect b="b" l="l" r="r" t="t"/>
              <a:pathLst>
                <a:path extrusionOk="0" h="5736" w="10287">
                  <a:moveTo>
                    <a:pt x="5059" y="0"/>
                  </a:moveTo>
                  <a:cubicBezTo>
                    <a:pt x="4990" y="0"/>
                    <a:pt x="4929" y="1"/>
                    <a:pt x="4878" y="3"/>
                  </a:cubicBezTo>
                  <a:cubicBezTo>
                    <a:pt x="4507" y="17"/>
                    <a:pt x="4233" y="55"/>
                    <a:pt x="4232" y="55"/>
                  </a:cubicBezTo>
                  <a:cubicBezTo>
                    <a:pt x="3832" y="137"/>
                    <a:pt x="3804" y="117"/>
                    <a:pt x="3581" y="167"/>
                  </a:cubicBezTo>
                  <a:cubicBezTo>
                    <a:pt x="3315" y="229"/>
                    <a:pt x="3286" y="238"/>
                    <a:pt x="2926" y="352"/>
                  </a:cubicBezTo>
                  <a:cubicBezTo>
                    <a:pt x="2812" y="389"/>
                    <a:pt x="2663" y="444"/>
                    <a:pt x="2554" y="494"/>
                  </a:cubicBezTo>
                  <a:cubicBezTo>
                    <a:pt x="2383" y="569"/>
                    <a:pt x="2158" y="678"/>
                    <a:pt x="1994" y="766"/>
                  </a:cubicBezTo>
                  <a:cubicBezTo>
                    <a:pt x="1837" y="850"/>
                    <a:pt x="1491" y="1069"/>
                    <a:pt x="1234" y="1298"/>
                  </a:cubicBezTo>
                  <a:cubicBezTo>
                    <a:pt x="1151" y="1370"/>
                    <a:pt x="1042" y="1470"/>
                    <a:pt x="968" y="1553"/>
                  </a:cubicBezTo>
                  <a:cubicBezTo>
                    <a:pt x="778" y="1769"/>
                    <a:pt x="772" y="1772"/>
                    <a:pt x="638" y="1972"/>
                  </a:cubicBezTo>
                  <a:cubicBezTo>
                    <a:pt x="0" y="2938"/>
                    <a:pt x="360" y="4088"/>
                    <a:pt x="1695" y="4887"/>
                  </a:cubicBezTo>
                  <a:cubicBezTo>
                    <a:pt x="2641" y="5451"/>
                    <a:pt x="3898" y="5735"/>
                    <a:pt x="5155" y="5735"/>
                  </a:cubicBezTo>
                  <a:cubicBezTo>
                    <a:pt x="6356" y="5735"/>
                    <a:pt x="7557" y="5476"/>
                    <a:pt x="8486" y="4954"/>
                  </a:cubicBezTo>
                  <a:cubicBezTo>
                    <a:pt x="9892" y="4167"/>
                    <a:pt x="10286" y="2998"/>
                    <a:pt x="9646" y="1998"/>
                  </a:cubicBezTo>
                  <a:cubicBezTo>
                    <a:pt x="9229" y="1347"/>
                    <a:pt x="8620" y="978"/>
                    <a:pt x="8391" y="838"/>
                  </a:cubicBezTo>
                  <a:cubicBezTo>
                    <a:pt x="8000" y="600"/>
                    <a:pt x="7587" y="444"/>
                    <a:pt x="7430" y="387"/>
                  </a:cubicBezTo>
                  <a:cubicBezTo>
                    <a:pt x="7164" y="287"/>
                    <a:pt x="6787" y="186"/>
                    <a:pt x="6481" y="127"/>
                  </a:cubicBezTo>
                  <a:cubicBezTo>
                    <a:pt x="5951" y="28"/>
                    <a:pt x="5590" y="12"/>
                    <a:pt x="5522" y="9"/>
                  </a:cubicBezTo>
                  <a:cubicBezTo>
                    <a:pt x="5338" y="3"/>
                    <a:pt x="5184" y="0"/>
                    <a:pt x="5059" y="0"/>
                  </a:cubicBezTo>
                  <a:close/>
                </a:path>
              </a:pathLst>
            </a:custGeom>
            <a:gradFill>
              <a:gsLst>
                <a:gs pos="0">
                  <a:schemeClr val="accent1"/>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42"/>
            <p:cNvSpPr/>
            <p:nvPr/>
          </p:nvSpPr>
          <p:spPr>
            <a:xfrm>
              <a:off x="-2179305" y="1272535"/>
              <a:ext cx="429328" cy="239434"/>
            </a:xfrm>
            <a:custGeom>
              <a:rect b="b" l="l" r="r" t="t"/>
              <a:pathLst>
                <a:path extrusionOk="0" h="5737" w="10287">
                  <a:moveTo>
                    <a:pt x="5057" y="1"/>
                  </a:moveTo>
                  <a:cubicBezTo>
                    <a:pt x="4988" y="1"/>
                    <a:pt x="4928" y="2"/>
                    <a:pt x="4878" y="4"/>
                  </a:cubicBezTo>
                  <a:cubicBezTo>
                    <a:pt x="4507" y="16"/>
                    <a:pt x="4233" y="55"/>
                    <a:pt x="4232" y="55"/>
                  </a:cubicBezTo>
                  <a:cubicBezTo>
                    <a:pt x="3833" y="139"/>
                    <a:pt x="3804" y="118"/>
                    <a:pt x="3581" y="169"/>
                  </a:cubicBezTo>
                  <a:cubicBezTo>
                    <a:pt x="3315" y="229"/>
                    <a:pt x="3286" y="238"/>
                    <a:pt x="2926" y="353"/>
                  </a:cubicBezTo>
                  <a:cubicBezTo>
                    <a:pt x="2812" y="389"/>
                    <a:pt x="2663" y="446"/>
                    <a:pt x="2554" y="493"/>
                  </a:cubicBezTo>
                  <a:cubicBezTo>
                    <a:pt x="2383" y="570"/>
                    <a:pt x="2158" y="678"/>
                    <a:pt x="1994" y="765"/>
                  </a:cubicBezTo>
                  <a:cubicBezTo>
                    <a:pt x="1837" y="850"/>
                    <a:pt x="1491" y="1069"/>
                    <a:pt x="1234" y="1298"/>
                  </a:cubicBezTo>
                  <a:cubicBezTo>
                    <a:pt x="1151" y="1372"/>
                    <a:pt x="1042" y="1472"/>
                    <a:pt x="968" y="1555"/>
                  </a:cubicBezTo>
                  <a:cubicBezTo>
                    <a:pt x="778" y="1770"/>
                    <a:pt x="772" y="1773"/>
                    <a:pt x="638" y="1973"/>
                  </a:cubicBezTo>
                  <a:cubicBezTo>
                    <a:pt x="0" y="2939"/>
                    <a:pt x="360" y="4088"/>
                    <a:pt x="1695" y="4886"/>
                  </a:cubicBezTo>
                  <a:cubicBezTo>
                    <a:pt x="2641" y="5452"/>
                    <a:pt x="3899" y="5736"/>
                    <a:pt x="5156" y="5736"/>
                  </a:cubicBezTo>
                  <a:cubicBezTo>
                    <a:pt x="6357" y="5736"/>
                    <a:pt x="7558" y="5477"/>
                    <a:pt x="8486" y="4956"/>
                  </a:cubicBezTo>
                  <a:cubicBezTo>
                    <a:pt x="9892" y="4166"/>
                    <a:pt x="10286" y="2997"/>
                    <a:pt x="9646" y="1999"/>
                  </a:cubicBezTo>
                  <a:lnTo>
                    <a:pt x="9646" y="1998"/>
                  </a:lnTo>
                  <a:cubicBezTo>
                    <a:pt x="9229" y="1348"/>
                    <a:pt x="8620" y="978"/>
                    <a:pt x="8391" y="838"/>
                  </a:cubicBezTo>
                  <a:cubicBezTo>
                    <a:pt x="8000" y="599"/>
                    <a:pt x="7587" y="446"/>
                    <a:pt x="7430" y="387"/>
                  </a:cubicBezTo>
                  <a:cubicBezTo>
                    <a:pt x="7164" y="289"/>
                    <a:pt x="6787" y="186"/>
                    <a:pt x="6481" y="127"/>
                  </a:cubicBezTo>
                  <a:cubicBezTo>
                    <a:pt x="5951" y="29"/>
                    <a:pt x="5590" y="12"/>
                    <a:pt x="5522" y="10"/>
                  </a:cubicBezTo>
                  <a:cubicBezTo>
                    <a:pt x="5337" y="4"/>
                    <a:pt x="5182" y="1"/>
                    <a:pt x="5057" y="1"/>
                  </a:cubicBezTo>
                  <a:close/>
                </a:path>
              </a:pathLst>
            </a:custGeom>
            <a:gradFill>
              <a:gsLst>
                <a:gs pos="0">
                  <a:schemeClr val="accent1"/>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42"/>
            <p:cNvSpPr/>
            <p:nvPr/>
          </p:nvSpPr>
          <p:spPr>
            <a:xfrm>
              <a:off x="-2179305" y="1282093"/>
              <a:ext cx="429328" cy="239392"/>
            </a:xfrm>
            <a:custGeom>
              <a:rect b="b" l="l" r="r" t="t"/>
              <a:pathLst>
                <a:path extrusionOk="0" h="5736" w="10287">
                  <a:moveTo>
                    <a:pt x="5059" y="0"/>
                  </a:moveTo>
                  <a:cubicBezTo>
                    <a:pt x="4990" y="0"/>
                    <a:pt x="4929" y="1"/>
                    <a:pt x="4878" y="3"/>
                  </a:cubicBezTo>
                  <a:cubicBezTo>
                    <a:pt x="4507" y="17"/>
                    <a:pt x="4233" y="53"/>
                    <a:pt x="4232" y="55"/>
                  </a:cubicBezTo>
                  <a:cubicBezTo>
                    <a:pt x="3833" y="143"/>
                    <a:pt x="3804" y="117"/>
                    <a:pt x="3581" y="167"/>
                  </a:cubicBezTo>
                  <a:cubicBezTo>
                    <a:pt x="3315" y="229"/>
                    <a:pt x="3286" y="238"/>
                    <a:pt x="2926" y="352"/>
                  </a:cubicBezTo>
                  <a:cubicBezTo>
                    <a:pt x="2812" y="389"/>
                    <a:pt x="2663" y="444"/>
                    <a:pt x="2554" y="493"/>
                  </a:cubicBezTo>
                  <a:cubicBezTo>
                    <a:pt x="2383" y="569"/>
                    <a:pt x="2158" y="678"/>
                    <a:pt x="1994" y="766"/>
                  </a:cubicBezTo>
                  <a:cubicBezTo>
                    <a:pt x="1837" y="850"/>
                    <a:pt x="1491" y="1069"/>
                    <a:pt x="1234" y="1298"/>
                  </a:cubicBezTo>
                  <a:cubicBezTo>
                    <a:pt x="1151" y="1370"/>
                    <a:pt x="1042" y="1470"/>
                    <a:pt x="968" y="1553"/>
                  </a:cubicBezTo>
                  <a:cubicBezTo>
                    <a:pt x="778" y="1769"/>
                    <a:pt x="772" y="1772"/>
                    <a:pt x="638" y="1972"/>
                  </a:cubicBezTo>
                  <a:cubicBezTo>
                    <a:pt x="0" y="2938"/>
                    <a:pt x="360" y="4087"/>
                    <a:pt x="1695" y="4887"/>
                  </a:cubicBezTo>
                  <a:cubicBezTo>
                    <a:pt x="2641" y="5451"/>
                    <a:pt x="3898" y="5735"/>
                    <a:pt x="5155" y="5735"/>
                  </a:cubicBezTo>
                  <a:cubicBezTo>
                    <a:pt x="6356" y="5735"/>
                    <a:pt x="7557" y="5476"/>
                    <a:pt x="8486" y="4954"/>
                  </a:cubicBezTo>
                  <a:cubicBezTo>
                    <a:pt x="9892" y="4167"/>
                    <a:pt x="10286" y="2998"/>
                    <a:pt x="9646" y="1998"/>
                  </a:cubicBezTo>
                  <a:cubicBezTo>
                    <a:pt x="9229" y="1347"/>
                    <a:pt x="8620" y="978"/>
                    <a:pt x="8391" y="838"/>
                  </a:cubicBezTo>
                  <a:cubicBezTo>
                    <a:pt x="8000" y="598"/>
                    <a:pt x="7587" y="444"/>
                    <a:pt x="7430" y="387"/>
                  </a:cubicBezTo>
                  <a:cubicBezTo>
                    <a:pt x="7164" y="287"/>
                    <a:pt x="6787" y="184"/>
                    <a:pt x="6481" y="127"/>
                  </a:cubicBezTo>
                  <a:cubicBezTo>
                    <a:pt x="5951" y="27"/>
                    <a:pt x="5590" y="12"/>
                    <a:pt x="5522" y="9"/>
                  </a:cubicBezTo>
                  <a:cubicBezTo>
                    <a:pt x="5338" y="3"/>
                    <a:pt x="5184" y="0"/>
                    <a:pt x="5059" y="0"/>
                  </a:cubicBezTo>
                  <a:close/>
                </a:path>
              </a:pathLst>
            </a:custGeom>
            <a:gradFill>
              <a:gsLst>
                <a:gs pos="0">
                  <a:schemeClr val="accent1"/>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42"/>
            <p:cNvSpPr/>
            <p:nvPr/>
          </p:nvSpPr>
          <p:spPr>
            <a:xfrm>
              <a:off x="-2179305" y="1291608"/>
              <a:ext cx="429328" cy="239434"/>
            </a:xfrm>
            <a:custGeom>
              <a:rect b="b" l="l" r="r" t="t"/>
              <a:pathLst>
                <a:path extrusionOk="0" h="5737" w="10287">
                  <a:moveTo>
                    <a:pt x="5031" y="0"/>
                  </a:moveTo>
                  <a:cubicBezTo>
                    <a:pt x="4973" y="0"/>
                    <a:pt x="4922" y="1"/>
                    <a:pt x="4878" y="2"/>
                  </a:cubicBezTo>
                  <a:cubicBezTo>
                    <a:pt x="4507" y="16"/>
                    <a:pt x="4233" y="55"/>
                    <a:pt x="4232" y="55"/>
                  </a:cubicBezTo>
                  <a:cubicBezTo>
                    <a:pt x="3835" y="145"/>
                    <a:pt x="3804" y="118"/>
                    <a:pt x="3581" y="167"/>
                  </a:cubicBezTo>
                  <a:cubicBezTo>
                    <a:pt x="3315" y="229"/>
                    <a:pt x="3286" y="238"/>
                    <a:pt x="2926" y="352"/>
                  </a:cubicBezTo>
                  <a:cubicBezTo>
                    <a:pt x="2812" y="388"/>
                    <a:pt x="2663" y="445"/>
                    <a:pt x="2554" y="493"/>
                  </a:cubicBezTo>
                  <a:cubicBezTo>
                    <a:pt x="2383" y="568"/>
                    <a:pt x="2158" y="678"/>
                    <a:pt x="1994" y="765"/>
                  </a:cubicBezTo>
                  <a:cubicBezTo>
                    <a:pt x="1837" y="850"/>
                    <a:pt x="1491" y="1068"/>
                    <a:pt x="1234" y="1298"/>
                  </a:cubicBezTo>
                  <a:cubicBezTo>
                    <a:pt x="1151" y="1371"/>
                    <a:pt x="1042" y="1470"/>
                    <a:pt x="968" y="1554"/>
                  </a:cubicBezTo>
                  <a:cubicBezTo>
                    <a:pt x="778" y="1770"/>
                    <a:pt x="772" y="1771"/>
                    <a:pt x="638" y="1973"/>
                  </a:cubicBezTo>
                  <a:cubicBezTo>
                    <a:pt x="0" y="2939"/>
                    <a:pt x="360" y="4088"/>
                    <a:pt x="1695" y="4886"/>
                  </a:cubicBezTo>
                  <a:cubicBezTo>
                    <a:pt x="2641" y="5452"/>
                    <a:pt x="3899" y="5736"/>
                    <a:pt x="5156" y="5736"/>
                  </a:cubicBezTo>
                  <a:cubicBezTo>
                    <a:pt x="6357" y="5736"/>
                    <a:pt x="7558" y="5477"/>
                    <a:pt x="8486" y="4955"/>
                  </a:cubicBezTo>
                  <a:cubicBezTo>
                    <a:pt x="9892" y="4166"/>
                    <a:pt x="10286" y="2997"/>
                    <a:pt x="9646" y="1997"/>
                  </a:cubicBezTo>
                  <a:cubicBezTo>
                    <a:pt x="9229" y="1347"/>
                    <a:pt x="8620" y="978"/>
                    <a:pt x="8391" y="838"/>
                  </a:cubicBezTo>
                  <a:cubicBezTo>
                    <a:pt x="8000" y="599"/>
                    <a:pt x="7587" y="445"/>
                    <a:pt x="7430" y="387"/>
                  </a:cubicBezTo>
                  <a:cubicBezTo>
                    <a:pt x="7164" y="287"/>
                    <a:pt x="6787" y="185"/>
                    <a:pt x="6481" y="127"/>
                  </a:cubicBezTo>
                  <a:cubicBezTo>
                    <a:pt x="5951" y="27"/>
                    <a:pt x="5590" y="12"/>
                    <a:pt x="5522" y="10"/>
                  </a:cubicBezTo>
                  <a:cubicBezTo>
                    <a:pt x="5324" y="4"/>
                    <a:pt x="5160" y="0"/>
                    <a:pt x="5031" y="0"/>
                  </a:cubicBezTo>
                  <a:close/>
                </a:path>
              </a:pathLst>
            </a:custGeom>
            <a:gradFill>
              <a:gsLst>
                <a:gs pos="0">
                  <a:schemeClr val="accent1"/>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42"/>
            <p:cNvSpPr/>
            <p:nvPr/>
          </p:nvSpPr>
          <p:spPr>
            <a:xfrm>
              <a:off x="-2179305" y="1301166"/>
              <a:ext cx="429328" cy="239350"/>
            </a:xfrm>
            <a:custGeom>
              <a:rect b="b" l="l" r="r" t="t"/>
              <a:pathLst>
                <a:path extrusionOk="0" h="5735" w="10287">
                  <a:moveTo>
                    <a:pt x="5059" y="0"/>
                  </a:moveTo>
                  <a:cubicBezTo>
                    <a:pt x="4990" y="0"/>
                    <a:pt x="4929" y="1"/>
                    <a:pt x="4878" y="3"/>
                  </a:cubicBezTo>
                  <a:cubicBezTo>
                    <a:pt x="4507" y="15"/>
                    <a:pt x="4233" y="53"/>
                    <a:pt x="4232" y="53"/>
                  </a:cubicBezTo>
                  <a:cubicBezTo>
                    <a:pt x="3835" y="149"/>
                    <a:pt x="3804" y="116"/>
                    <a:pt x="3581" y="167"/>
                  </a:cubicBezTo>
                  <a:cubicBezTo>
                    <a:pt x="3315" y="227"/>
                    <a:pt x="3286" y="236"/>
                    <a:pt x="2926" y="352"/>
                  </a:cubicBezTo>
                  <a:cubicBezTo>
                    <a:pt x="2812" y="387"/>
                    <a:pt x="2663" y="444"/>
                    <a:pt x="2554" y="492"/>
                  </a:cubicBezTo>
                  <a:cubicBezTo>
                    <a:pt x="2383" y="569"/>
                    <a:pt x="2158" y="676"/>
                    <a:pt x="1994" y="764"/>
                  </a:cubicBezTo>
                  <a:cubicBezTo>
                    <a:pt x="1837" y="849"/>
                    <a:pt x="1491" y="1067"/>
                    <a:pt x="1234" y="1296"/>
                  </a:cubicBezTo>
                  <a:cubicBezTo>
                    <a:pt x="1151" y="1370"/>
                    <a:pt x="1042" y="1470"/>
                    <a:pt x="968" y="1553"/>
                  </a:cubicBezTo>
                  <a:cubicBezTo>
                    <a:pt x="778" y="1768"/>
                    <a:pt x="772" y="1770"/>
                    <a:pt x="638" y="1971"/>
                  </a:cubicBezTo>
                  <a:cubicBezTo>
                    <a:pt x="0" y="2937"/>
                    <a:pt x="360" y="4087"/>
                    <a:pt x="1695" y="4885"/>
                  </a:cubicBezTo>
                  <a:cubicBezTo>
                    <a:pt x="2641" y="5451"/>
                    <a:pt x="3899" y="5735"/>
                    <a:pt x="5156" y="5735"/>
                  </a:cubicBezTo>
                  <a:cubicBezTo>
                    <a:pt x="6357" y="5735"/>
                    <a:pt x="7558" y="5476"/>
                    <a:pt x="8486" y="4954"/>
                  </a:cubicBezTo>
                  <a:cubicBezTo>
                    <a:pt x="9892" y="4165"/>
                    <a:pt x="10286" y="2996"/>
                    <a:pt x="9646" y="1998"/>
                  </a:cubicBezTo>
                  <a:cubicBezTo>
                    <a:pt x="9229" y="1347"/>
                    <a:pt x="8620" y="978"/>
                    <a:pt x="8391" y="836"/>
                  </a:cubicBezTo>
                  <a:cubicBezTo>
                    <a:pt x="8000" y="598"/>
                    <a:pt x="7587" y="444"/>
                    <a:pt x="7430" y="386"/>
                  </a:cubicBezTo>
                  <a:cubicBezTo>
                    <a:pt x="7164" y="287"/>
                    <a:pt x="6787" y="184"/>
                    <a:pt x="6481" y="126"/>
                  </a:cubicBezTo>
                  <a:cubicBezTo>
                    <a:pt x="5951" y="27"/>
                    <a:pt x="5590" y="10"/>
                    <a:pt x="5522" y="9"/>
                  </a:cubicBezTo>
                  <a:cubicBezTo>
                    <a:pt x="5338" y="3"/>
                    <a:pt x="5184" y="0"/>
                    <a:pt x="5059" y="0"/>
                  </a:cubicBezTo>
                  <a:close/>
                </a:path>
              </a:pathLst>
            </a:custGeom>
            <a:gradFill>
              <a:gsLst>
                <a:gs pos="0">
                  <a:schemeClr val="accent1"/>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42"/>
            <p:cNvSpPr/>
            <p:nvPr/>
          </p:nvSpPr>
          <p:spPr>
            <a:xfrm>
              <a:off x="-2179305" y="1310639"/>
              <a:ext cx="429328" cy="239392"/>
            </a:xfrm>
            <a:custGeom>
              <a:rect b="b" l="l" r="r" t="t"/>
              <a:pathLst>
                <a:path extrusionOk="0" h="5736" w="10287">
                  <a:moveTo>
                    <a:pt x="5059" y="1"/>
                  </a:moveTo>
                  <a:cubicBezTo>
                    <a:pt x="4990" y="1"/>
                    <a:pt x="4929" y="2"/>
                    <a:pt x="4878" y="3"/>
                  </a:cubicBezTo>
                  <a:cubicBezTo>
                    <a:pt x="4507" y="17"/>
                    <a:pt x="4233" y="54"/>
                    <a:pt x="4232" y="56"/>
                  </a:cubicBezTo>
                  <a:cubicBezTo>
                    <a:pt x="3836" y="152"/>
                    <a:pt x="3804" y="117"/>
                    <a:pt x="3581" y="168"/>
                  </a:cubicBezTo>
                  <a:cubicBezTo>
                    <a:pt x="3315" y="229"/>
                    <a:pt x="3286" y="239"/>
                    <a:pt x="2926" y="352"/>
                  </a:cubicBezTo>
                  <a:cubicBezTo>
                    <a:pt x="2812" y="388"/>
                    <a:pt x="2663" y="445"/>
                    <a:pt x="2554" y="494"/>
                  </a:cubicBezTo>
                  <a:cubicBezTo>
                    <a:pt x="2383" y="569"/>
                    <a:pt x="2158" y="677"/>
                    <a:pt x="1994" y="765"/>
                  </a:cubicBezTo>
                  <a:cubicBezTo>
                    <a:pt x="1837" y="849"/>
                    <a:pt x="1491" y="1069"/>
                    <a:pt x="1234" y="1297"/>
                  </a:cubicBezTo>
                  <a:cubicBezTo>
                    <a:pt x="1151" y="1371"/>
                    <a:pt x="1042" y="1471"/>
                    <a:pt x="968" y="1554"/>
                  </a:cubicBezTo>
                  <a:cubicBezTo>
                    <a:pt x="778" y="1769"/>
                    <a:pt x="772" y="1772"/>
                    <a:pt x="638" y="1972"/>
                  </a:cubicBezTo>
                  <a:cubicBezTo>
                    <a:pt x="0" y="2938"/>
                    <a:pt x="360" y="4087"/>
                    <a:pt x="1695" y="4887"/>
                  </a:cubicBezTo>
                  <a:cubicBezTo>
                    <a:pt x="2641" y="5452"/>
                    <a:pt x="3898" y="5736"/>
                    <a:pt x="5155" y="5736"/>
                  </a:cubicBezTo>
                  <a:cubicBezTo>
                    <a:pt x="6356" y="5736"/>
                    <a:pt x="7557" y="5476"/>
                    <a:pt x="8486" y="4955"/>
                  </a:cubicBezTo>
                  <a:cubicBezTo>
                    <a:pt x="9892" y="4167"/>
                    <a:pt x="10286" y="2998"/>
                    <a:pt x="9646" y="1998"/>
                  </a:cubicBezTo>
                  <a:cubicBezTo>
                    <a:pt x="9229" y="1348"/>
                    <a:pt x="8620" y="978"/>
                    <a:pt x="8391" y="838"/>
                  </a:cubicBezTo>
                  <a:cubicBezTo>
                    <a:pt x="8000" y="600"/>
                    <a:pt x="7587" y="445"/>
                    <a:pt x="7430" y="388"/>
                  </a:cubicBezTo>
                  <a:cubicBezTo>
                    <a:pt x="7164" y="288"/>
                    <a:pt x="6787" y="185"/>
                    <a:pt x="6481" y="128"/>
                  </a:cubicBezTo>
                  <a:cubicBezTo>
                    <a:pt x="5951" y="28"/>
                    <a:pt x="5590" y="12"/>
                    <a:pt x="5522" y="9"/>
                  </a:cubicBezTo>
                  <a:cubicBezTo>
                    <a:pt x="5338" y="3"/>
                    <a:pt x="5184" y="1"/>
                    <a:pt x="5059" y="1"/>
                  </a:cubicBezTo>
                  <a:close/>
                </a:path>
              </a:pathLst>
            </a:custGeom>
            <a:gradFill>
              <a:gsLst>
                <a:gs pos="0">
                  <a:schemeClr val="accent1"/>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42"/>
            <p:cNvSpPr/>
            <p:nvPr/>
          </p:nvSpPr>
          <p:spPr>
            <a:xfrm>
              <a:off x="-2179305" y="1320197"/>
              <a:ext cx="429328" cy="239392"/>
            </a:xfrm>
            <a:custGeom>
              <a:rect b="b" l="l" r="r" t="t"/>
              <a:pathLst>
                <a:path extrusionOk="0" h="5736" w="10287">
                  <a:moveTo>
                    <a:pt x="5057" y="0"/>
                  </a:moveTo>
                  <a:cubicBezTo>
                    <a:pt x="4988" y="0"/>
                    <a:pt x="4928" y="1"/>
                    <a:pt x="4878" y="3"/>
                  </a:cubicBezTo>
                  <a:cubicBezTo>
                    <a:pt x="4507" y="16"/>
                    <a:pt x="4233" y="54"/>
                    <a:pt x="4232" y="54"/>
                  </a:cubicBezTo>
                  <a:cubicBezTo>
                    <a:pt x="3836" y="156"/>
                    <a:pt x="3804" y="117"/>
                    <a:pt x="3581" y="168"/>
                  </a:cubicBezTo>
                  <a:cubicBezTo>
                    <a:pt x="3315" y="228"/>
                    <a:pt x="3286" y="237"/>
                    <a:pt x="2926" y="351"/>
                  </a:cubicBezTo>
                  <a:cubicBezTo>
                    <a:pt x="2812" y="388"/>
                    <a:pt x="2663" y="445"/>
                    <a:pt x="2554" y="493"/>
                  </a:cubicBezTo>
                  <a:cubicBezTo>
                    <a:pt x="2383" y="569"/>
                    <a:pt x="2158" y="677"/>
                    <a:pt x="1994" y="765"/>
                  </a:cubicBezTo>
                  <a:cubicBezTo>
                    <a:pt x="1837" y="849"/>
                    <a:pt x="1491" y="1068"/>
                    <a:pt x="1234" y="1297"/>
                  </a:cubicBezTo>
                  <a:cubicBezTo>
                    <a:pt x="1151" y="1369"/>
                    <a:pt x="1042" y="1469"/>
                    <a:pt x="968" y="1552"/>
                  </a:cubicBezTo>
                  <a:cubicBezTo>
                    <a:pt x="778" y="1769"/>
                    <a:pt x="772" y="1771"/>
                    <a:pt x="638" y="1971"/>
                  </a:cubicBezTo>
                  <a:cubicBezTo>
                    <a:pt x="0" y="2938"/>
                    <a:pt x="360" y="4087"/>
                    <a:pt x="1695" y="4886"/>
                  </a:cubicBezTo>
                  <a:cubicBezTo>
                    <a:pt x="2641" y="5451"/>
                    <a:pt x="3899" y="5736"/>
                    <a:pt x="5156" y="5736"/>
                  </a:cubicBezTo>
                  <a:cubicBezTo>
                    <a:pt x="6357" y="5736"/>
                    <a:pt x="7558" y="5476"/>
                    <a:pt x="8486" y="4955"/>
                  </a:cubicBezTo>
                  <a:cubicBezTo>
                    <a:pt x="9892" y="4166"/>
                    <a:pt x="10286" y="2997"/>
                    <a:pt x="9646" y="1997"/>
                  </a:cubicBezTo>
                  <a:cubicBezTo>
                    <a:pt x="9229" y="1348"/>
                    <a:pt x="8620" y="977"/>
                    <a:pt x="8391" y="837"/>
                  </a:cubicBezTo>
                  <a:cubicBezTo>
                    <a:pt x="8000" y="599"/>
                    <a:pt x="7587" y="445"/>
                    <a:pt x="7430" y="386"/>
                  </a:cubicBezTo>
                  <a:cubicBezTo>
                    <a:pt x="7164" y="288"/>
                    <a:pt x="6787" y="185"/>
                    <a:pt x="6481" y="126"/>
                  </a:cubicBezTo>
                  <a:cubicBezTo>
                    <a:pt x="5951" y="28"/>
                    <a:pt x="5590" y="11"/>
                    <a:pt x="5522" y="10"/>
                  </a:cubicBezTo>
                  <a:cubicBezTo>
                    <a:pt x="5337" y="4"/>
                    <a:pt x="5182" y="0"/>
                    <a:pt x="5057" y="0"/>
                  </a:cubicBezTo>
                  <a:close/>
                </a:path>
              </a:pathLst>
            </a:custGeom>
            <a:gradFill>
              <a:gsLst>
                <a:gs pos="0">
                  <a:schemeClr val="accent1"/>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42"/>
            <p:cNvSpPr/>
            <p:nvPr/>
          </p:nvSpPr>
          <p:spPr>
            <a:xfrm>
              <a:off x="-2179305" y="1329629"/>
              <a:ext cx="429328" cy="239475"/>
            </a:xfrm>
            <a:custGeom>
              <a:rect b="b" l="l" r="r" t="t"/>
              <a:pathLst>
                <a:path extrusionOk="0" h="5738" w="10287">
                  <a:moveTo>
                    <a:pt x="5074" y="0"/>
                  </a:moveTo>
                  <a:cubicBezTo>
                    <a:pt x="5015" y="0"/>
                    <a:pt x="4964" y="2"/>
                    <a:pt x="4878" y="5"/>
                  </a:cubicBezTo>
                  <a:cubicBezTo>
                    <a:pt x="4507" y="17"/>
                    <a:pt x="4233" y="56"/>
                    <a:pt x="4232" y="57"/>
                  </a:cubicBezTo>
                  <a:cubicBezTo>
                    <a:pt x="3838" y="160"/>
                    <a:pt x="3804" y="119"/>
                    <a:pt x="3581" y="170"/>
                  </a:cubicBezTo>
                  <a:cubicBezTo>
                    <a:pt x="3315" y="231"/>
                    <a:pt x="3286" y="240"/>
                    <a:pt x="2926" y="354"/>
                  </a:cubicBezTo>
                  <a:cubicBezTo>
                    <a:pt x="2812" y="391"/>
                    <a:pt x="2663" y="447"/>
                    <a:pt x="2554" y="496"/>
                  </a:cubicBezTo>
                  <a:cubicBezTo>
                    <a:pt x="2383" y="571"/>
                    <a:pt x="2158" y="679"/>
                    <a:pt x="1994" y="768"/>
                  </a:cubicBezTo>
                  <a:cubicBezTo>
                    <a:pt x="1837" y="853"/>
                    <a:pt x="1491" y="1071"/>
                    <a:pt x="1234" y="1299"/>
                  </a:cubicBezTo>
                  <a:cubicBezTo>
                    <a:pt x="1151" y="1373"/>
                    <a:pt x="1042" y="1473"/>
                    <a:pt x="968" y="1556"/>
                  </a:cubicBezTo>
                  <a:cubicBezTo>
                    <a:pt x="778" y="1771"/>
                    <a:pt x="772" y="1774"/>
                    <a:pt x="638" y="1974"/>
                  </a:cubicBezTo>
                  <a:cubicBezTo>
                    <a:pt x="0" y="2940"/>
                    <a:pt x="360" y="4089"/>
                    <a:pt x="1695" y="4889"/>
                  </a:cubicBezTo>
                  <a:cubicBezTo>
                    <a:pt x="2641" y="5454"/>
                    <a:pt x="3898" y="5738"/>
                    <a:pt x="5155" y="5738"/>
                  </a:cubicBezTo>
                  <a:cubicBezTo>
                    <a:pt x="6356" y="5738"/>
                    <a:pt x="7557" y="5478"/>
                    <a:pt x="8486" y="4957"/>
                  </a:cubicBezTo>
                  <a:cubicBezTo>
                    <a:pt x="9892" y="4169"/>
                    <a:pt x="10286" y="3000"/>
                    <a:pt x="9646" y="2000"/>
                  </a:cubicBezTo>
                  <a:cubicBezTo>
                    <a:pt x="9229" y="1349"/>
                    <a:pt x="8620" y="980"/>
                    <a:pt x="8391" y="840"/>
                  </a:cubicBezTo>
                  <a:cubicBezTo>
                    <a:pt x="8000" y="600"/>
                    <a:pt x="7587" y="447"/>
                    <a:pt x="7430" y="388"/>
                  </a:cubicBezTo>
                  <a:cubicBezTo>
                    <a:pt x="7164" y="290"/>
                    <a:pt x="6787" y="187"/>
                    <a:pt x="6481" y="130"/>
                  </a:cubicBezTo>
                  <a:cubicBezTo>
                    <a:pt x="5951" y="30"/>
                    <a:pt x="5590" y="14"/>
                    <a:pt x="5522" y="11"/>
                  </a:cubicBezTo>
                  <a:cubicBezTo>
                    <a:pt x="5265" y="4"/>
                    <a:pt x="5162" y="0"/>
                    <a:pt x="5074" y="0"/>
                  </a:cubicBezTo>
                  <a:close/>
                </a:path>
              </a:pathLst>
            </a:custGeom>
            <a:gradFill>
              <a:gsLst>
                <a:gs pos="0">
                  <a:schemeClr val="accent1"/>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42"/>
            <p:cNvSpPr/>
            <p:nvPr/>
          </p:nvSpPr>
          <p:spPr>
            <a:xfrm>
              <a:off x="-2179305" y="1339144"/>
              <a:ext cx="429328" cy="239475"/>
            </a:xfrm>
            <a:custGeom>
              <a:rect b="b" l="l" r="r" t="t"/>
              <a:pathLst>
                <a:path extrusionOk="0" h="5738" w="10287">
                  <a:moveTo>
                    <a:pt x="5073" y="1"/>
                  </a:moveTo>
                  <a:cubicBezTo>
                    <a:pt x="5015" y="1"/>
                    <a:pt x="4963" y="2"/>
                    <a:pt x="4878" y="5"/>
                  </a:cubicBezTo>
                  <a:cubicBezTo>
                    <a:pt x="4507" y="19"/>
                    <a:pt x="4233" y="57"/>
                    <a:pt x="4232" y="57"/>
                  </a:cubicBezTo>
                  <a:cubicBezTo>
                    <a:pt x="3838" y="163"/>
                    <a:pt x="3804" y="119"/>
                    <a:pt x="3581" y="169"/>
                  </a:cubicBezTo>
                  <a:cubicBezTo>
                    <a:pt x="3315" y="231"/>
                    <a:pt x="3286" y="240"/>
                    <a:pt x="2926" y="354"/>
                  </a:cubicBezTo>
                  <a:cubicBezTo>
                    <a:pt x="2812" y="391"/>
                    <a:pt x="2663" y="448"/>
                    <a:pt x="2554" y="495"/>
                  </a:cubicBezTo>
                  <a:cubicBezTo>
                    <a:pt x="2383" y="571"/>
                    <a:pt x="2158" y="680"/>
                    <a:pt x="1994" y="768"/>
                  </a:cubicBezTo>
                  <a:cubicBezTo>
                    <a:pt x="1837" y="852"/>
                    <a:pt x="1491" y="1071"/>
                    <a:pt x="1234" y="1300"/>
                  </a:cubicBezTo>
                  <a:cubicBezTo>
                    <a:pt x="1151" y="1372"/>
                    <a:pt x="1042" y="1472"/>
                    <a:pt x="968" y="1555"/>
                  </a:cubicBezTo>
                  <a:cubicBezTo>
                    <a:pt x="778" y="1772"/>
                    <a:pt x="772" y="1774"/>
                    <a:pt x="638" y="1974"/>
                  </a:cubicBezTo>
                  <a:cubicBezTo>
                    <a:pt x="0" y="2940"/>
                    <a:pt x="360" y="4090"/>
                    <a:pt x="1695" y="4889"/>
                  </a:cubicBezTo>
                  <a:cubicBezTo>
                    <a:pt x="2641" y="5453"/>
                    <a:pt x="3898" y="5737"/>
                    <a:pt x="5155" y="5737"/>
                  </a:cubicBezTo>
                  <a:cubicBezTo>
                    <a:pt x="6356" y="5737"/>
                    <a:pt x="7557" y="5478"/>
                    <a:pt x="8486" y="4956"/>
                  </a:cubicBezTo>
                  <a:cubicBezTo>
                    <a:pt x="9892" y="4169"/>
                    <a:pt x="10286" y="3000"/>
                    <a:pt x="9646" y="2000"/>
                  </a:cubicBezTo>
                  <a:cubicBezTo>
                    <a:pt x="9229" y="1349"/>
                    <a:pt x="8620" y="980"/>
                    <a:pt x="8391" y="840"/>
                  </a:cubicBezTo>
                  <a:cubicBezTo>
                    <a:pt x="8000" y="600"/>
                    <a:pt x="7587" y="446"/>
                    <a:pt x="7430" y="389"/>
                  </a:cubicBezTo>
                  <a:cubicBezTo>
                    <a:pt x="7164" y="289"/>
                    <a:pt x="6787" y="188"/>
                    <a:pt x="6481" y="129"/>
                  </a:cubicBezTo>
                  <a:cubicBezTo>
                    <a:pt x="5951" y="29"/>
                    <a:pt x="5590" y="14"/>
                    <a:pt x="5522" y="12"/>
                  </a:cubicBezTo>
                  <a:cubicBezTo>
                    <a:pt x="5264" y="4"/>
                    <a:pt x="5161" y="1"/>
                    <a:pt x="5073" y="1"/>
                  </a:cubicBezTo>
                  <a:close/>
                </a:path>
              </a:pathLst>
            </a:custGeom>
            <a:gradFill>
              <a:gsLst>
                <a:gs pos="0">
                  <a:schemeClr val="accent1"/>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42"/>
            <p:cNvSpPr/>
            <p:nvPr/>
          </p:nvSpPr>
          <p:spPr>
            <a:xfrm>
              <a:off x="-2179305" y="1348702"/>
              <a:ext cx="429328" cy="239475"/>
            </a:xfrm>
            <a:custGeom>
              <a:rect b="b" l="l" r="r" t="t"/>
              <a:pathLst>
                <a:path extrusionOk="0" h="5738" w="10287">
                  <a:moveTo>
                    <a:pt x="5074" y="0"/>
                  </a:moveTo>
                  <a:cubicBezTo>
                    <a:pt x="5015" y="0"/>
                    <a:pt x="4964" y="2"/>
                    <a:pt x="4878" y="5"/>
                  </a:cubicBezTo>
                  <a:cubicBezTo>
                    <a:pt x="4507" y="17"/>
                    <a:pt x="4233" y="56"/>
                    <a:pt x="4232" y="56"/>
                  </a:cubicBezTo>
                  <a:cubicBezTo>
                    <a:pt x="3840" y="165"/>
                    <a:pt x="3804" y="119"/>
                    <a:pt x="3581" y="170"/>
                  </a:cubicBezTo>
                  <a:cubicBezTo>
                    <a:pt x="3315" y="230"/>
                    <a:pt x="3286" y="239"/>
                    <a:pt x="2926" y="353"/>
                  </a:cubicBezTo>
                  <a:cubicBezTo>
                    <a:pt x="2812" y="389"/>
                    <a:pt x="2663" y="446"/>
                    <a:pt x="2554" y="494"/>
                  </a:cubicBezTo>
                  <a:cubicBezTo>
                    <a:pt x="2383" y="571"/>
                    <a:pt x="2158" y="679"/>
                    <a:pt x="1994" y="766"/>
                  </a:cubicBezTo>
                  <a:cubicBezTo>
                    <a:pt x="1837" y="851"/>
                    <a:pt x="1491" y="1069"/>
                    <a:pt x="1234" y="1299"/>
                  </a:cubicBezTo>
                  <a:cubicBezTo>
                    <a:pt x="1151" y="1372"/>
                    <a:pt x="1042" y="1472"/>
                    <a:pt x="968" y="1555"/>
                  </a:cubicBezTo>
                  <a:cubicBezTo>
                    <a:pt x="778" y="1771"/>
                    <a:pt x="772" y="1774"/>
                    <a:pt x="638" y="1974"/>
                  </a:cubicBezTo>
                  <a:cubicBezTo>
                    <a:pt x="0" y="2940"/>
                    <a:pt x="360" y="4089"/>
                    <a:pt x="1695" y="4887"/>
                  </a:cubicBezTo>
                  <a:cubicBezTo>
                    <a:pt x="2641" y="5453"/>
                    <a:pt x="3899" y="5737"/>
                    <a:pt x="5156" y="5737"/>
                  </a:cubicBezTo>
                  <a:cubicBezTo>
                    <a:pt x="6357" y="5737"/>
                    <a:pt x="7558" y="5478"/>
                    <a:pt x="8486" y="4956"/>
                  </a:cubicBezTo>
                  <a:cubicBezTo>
                    <a:pt x="9892" y="4167"/>
                    <a:pt x="10286" y="2998"/>
                    <a:pt x="9646" y="2000"/>
                  </a:cubicBezTo>
                  <a:lnTo>
                    <a:pt x="9646" y="1998"/>
                  </a:lnTo>
                  <a:cubicBezTo>
                    <a:pt x="9229" y="1349"/>
                    <a:pt x="8620" y="979"/>
                    <a:pt x="8391" y="839"/>
                  </a:cubicBezTo>
                  <a:cubicBezTo>
                    <a:pt x="8000" y="600"/>
                    <a:pt x="7587" y="446"/>
                    <a:pt x="7430" y="388"/>
                  </a:cubicBezTo>
                  <a:cubicBezTo>
                    <a:pt x="7164" y="289"/>
                    <a:pt x="6787" y="186"/>
                    <a:pt x="6481" y="128"/>
                  </a:cubicBezTo>
                  <a:cubicBezTo>
                    <a:pt x="5951" y="30"/>
                    <a:pt x="5590" y="13"/>
                    <a:pt x="5522" y="11"/>
                  </a:cubicBezTo>
                  <a:cubicBezTo>
                    <a:pt x="5265" y="4"/>
                    <a:pt x="5162" y="0"/>
                    <a:pt x="5074" y="0"/>
                  </a:cubicBezTo>
                  <a:close/>
                </a:path>
              </a:pathLst>
            </a:custGeom>
            <a:gradFill>
              <a:gsLst>
                <a:gs pos="0">
                  <a:schemeClr val="accent1"/>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42"/>
            <p:cNvSpPr/>
            <p:nvPr/>
          </p:nvSpPr>
          <p:spPr>
            <a:xfrm>
              <a:off x="-2179305" y="1367733"/>
              <a:ext cx="429328" cy="239434"/>
            </a:xfrm>
            <a:custGeom>
              <a:rect b="b" l="l" r="r" t="t"/>
              <a:pathLst>
                <a:path extrusionOk="0" h="5737" w="10287">
                  <a:moveTo>
                    <a:pt x="5073" y="0"/>
                  </a:moveTo>
                  <a:cubicBezTo>
                    <a:pt x="5015" y="0"/>
                    <a:pt x="4963" y="2"/>
                    <a:pt x="4878" y="4"/>
                  </a:cubicBezTo>
                  <a:cubicBezTo>
                    <a:pt x="4507" y="18"/>
                    <a:pt x="4233" y="57"/>
                    <a:pt x="4232" y="57"/>
                  </a:cubicBezTo>
                  <a:cubicBezTo>
                    <a:pt x="3841" y="172"/>
                    <a:pt x="3804" y="118"/>
                    <a:pt x="3581" y="169"/>
                  </a:cubicBezTo>
                  <a:cubicBezTo>
                    <a:pt x="3315" y="230"/>
                    <a:pt x="3286" y="238"/>
                    <a:pt x="2926" y="353"/>
                  </a:cubicBezTo>
                  <a:cubicBezTo>
                    <a:pt x="2812" y="390"/>
                    <a:pt x="2663" y="447"/>
                    <a:pt x="2554" y="495"/>
                  </a:cubicBezTo>
                  <a:cubicBezTo>
                    <a:pt x="2383" y="570"/>
                    <a:pt x="2158" y="680"/>
                    <a:pt x="1994" y="767"/>
                  </a:cubicBezTo>
                  <a:cubicBezTo>
                    <a:pt x="1837" y="852"/>
                    <a:pt x="1491" y="1070"/>
                    <a:pt x="1234" y="1299"/>
                  </a:cubicBezTo>
                  <a:cubicBezTo>
                    <a:pt x="1151" y="1372"/>
                    <a:pt x="1042" y="1472"/>
                    <a:pt x="968" y="1555"/>
                  </a:cubicBezTo>
                  <a:cubicBezTo>
                    <a:pt x="778" y="1772"/>
                    <a:pt x="772" y="1773"/>
                    <a:pt x="638" y="1973"/>
                  </a:cubicBezTo>
                  <a:cubicBezTo>
                    <a:pt x="0" y="2939"/>
                    <a:pt x="360" y="4090"/>
                    <a:pt x="1695" y="4888"/>
                  </a:cubicBezTo>
                  <a:cubicBezTo>
                    <a:pt x="2641" y="5453"/>
                    <a:pt x="3898" y="5737"/>
                    <a:pt x="5155" y="5737"/>
                  </a:cubicBezTo>
                  <a:cubicBezTo>
                    <a:pt x="6356" y="5737"/>
                    <a:pt x="7557" y="5477"/>
                    <a:pt x="8486" y="4956"/>
                  </a:cubicBezTo>
                  <a:cubicBezTo>
                    <a:pt x="9892" y="4168"/>
                    <a:pt x="10286" y="2999"/>
                    <a:pt x="9646" y="1999"/>
                  </a:cubicBezTo>
                  <a:cubicBezTo>
                    <a:pt x="9229" y="1349"/>
                    <a:pt x="8620" y="979"/>
                    <a:pt x="8391" y="839"/>
                  </a:cubicBezTo>
                  <a:cubicBezTo>
                    <a:pt x="8000" y="601"/>
                    <a:pt x="7587" y="447"/>
                    <a:pt x="7430" y="389"/>
                  </a:cubicBezTo>
                  <a:cubicBezTo>
                    <a:pt x="7164" y="289"/>
                    <a:pt x="6787" y="187"/>
                    <a:pt x="6481" y="129"/>
                  </a:cubicBezTo>
                  <a:cubicBezTo>
                    <a:pt x="5951" y="29"/>
                    <a:pt x="5590" y="13"/>
                    <a:pt x="5522" y="12"/>
                  </a:cubicBezTo>
                  <a:cubicBezTo>
                    <a:pt x="5264" y="4"/>
                    <a:pt x="5161" y="0"/>
                    <a:pt x="5073" y="0"/>
                  </a:cubicBezTo>
                  <a:close/>
                </a:path>
              </a:pathLst>
            </a:custGeom>
            <a:gradFill>
              <a:gsLst>
                <a:gs pos="0">
                  <a:schemeClr val="accent1"/>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42"/>
            <p:cNvSpPr/>
            <p:nvPr/>
          </p:nvSpPr>
          <p:spPr>
            <a:xfrm>
              <a:off x="-2179305" y="1377249"/>
              <a:ext cx="429328" cy="239475"/>
            </a:xfrm>
            <a:custGeom>
              <a:rect b="b" l="l" r="r" t="t"/>
              <a:pathLst>
                <a:path extrusionOk="0" h="5738" w="10287">
                  <a:moveTo>
                    <a:pt x="5074" y="1"/>
                  </a:moveTo>
                  <a:cubicBezTo>
                    <a:pt x="5015" y="1"/>
                    <a:pt x="4964" y="2"/>
                    <a:pt x="4878" y="5"/>
                  </a:cubicBezTo>
                  <a:cubicBezTo>
                    <a:pt x="4507" y="18"/>
                    <a:pt x="4233" y="56"/>
                    <a:pt x="4232" y="56"/>
                  </a:cubicBezTo>
                  <a:cubicBezTo>
                    <a:pt x="3841" y="175"/>
                    <a:pt x="3804" y="119"/>
                    <a:pt x="3581" y="170"/>
                  </a:cubicBezTo>
                  <a:cubicBezTo>
                    <a:pt x="3315" y="230"/>
                    <a:pt x="3286" y="239"/>
                    <a:pt x="2926" y="353"/>
                  </a:cubicBezTo>
                  <a:cubicBezTo>
                    <a:pt x="2812" y="390"/>
                    <a:pt x="2663" y="447"/>
                    <a:pt x="2554" y="495"/>
                  </a:cubicBezTo>
                  <a:cubicBezTo>
                    <a:pt x="2383" y="571"/>
                    <a:pt x="2158" y="679"/>
                    <a:pt x="1994" y="767"/>
                  </a:cubicBezTo>
                  <a:cubicBezTo>
                    <a:pt x="1837" y="851"/>
                    <a:pt x="1491" y="1070"/>
                    <a:pt x="1234" y="1299"/>
                  </a:cubicBezTo>
                  <a:cubicBezTo>
                    <a:pt x="1151" y="1373"/>
                    <a:pt x="1042" y="1473"/>
                    <a:pt x="968" y="1556"/>
                  </a:cubicBezTo>
                  <a:cubicBezTo>
                    <a:pt x="778" y="1771"/>
                    <a:pt x="772" y="1773"/>
                    <a:pt x="638" y="1974"/>
                  </a:cubicBezTo>
                  <a:cubicBezTo>
                    <a:pt x="0" y="2940"/>
                    <a:pt x="360" y="4089"/>
                    <a:pt x="1695" y="4888"/>
                  </a:cubicBezTo>
                  <a:cubicBezTo>
                    <a:pt x="2641" y="5453"/>
                    <a:pt x="3899" y="5738"/>
                    <a:pt x="5156" y="5738"/>
                  </a:cubicBezTo>
                  <a:cubicBezTo>
                    <a:pt x="6357" y="5738"/>
                    <a:pt x="7558" y="5478"/>
                    <a:pt x="8486" y="4957"/>
                  </a:cubicBezTo>
                  <a:cubicBezTo>
                    <a:pt x="9892" y="4168"/>
                    <a:pt x="10286" y="2999"/>
                    <a:pt x="9646" y="2000"/>
                  </a:cubicBezTo>
                  <a:cubicBezTo>
                    <a:pt x="9229" y="1350"/>
                    <a:pt x="8620" y="979"/>
                    <a:pt x="8391" y="839"/>
                  </a:cubicBezTo>
                  <a:cubicBezTo>
                    <a:pt x="8000" y="601"/>
                    <a:pt x="7587" y="447"/>
                    <a:pt x="7430" y="388"/>
                  </a:cubicBezTo>
                  <a:cubicBezTo>
                    <a:pt x="7164" y="290"/>
                    <a:pt x="6787" y="187"/>
                    <a:pt x="6481" y="128"/>
                  </a:cubicBezTo>
                  <a:cubicBezTo>
                    <a:pt x="5951" y="30"/>
                    <a:pt x="5590" y="13"/>
                    <a:pt x="5522" y="12"/>
                  </a:cubicBezTo>
                  <a:cubicBezTo>
                    <a:pt x="5265" y="4"/>
                    <a:pt x="5162" y="1"/>
                    <a:pt x="5074" y="1"/>
                  </a:cubicBezTo>
                  <a:close/>
                </a:path>
              </a:pathLst>
            </a:custGeom>
            <a:gradFill>
              <a:gsLst>
                <a:gs pos="0">
                  <a:schemeClr val="accent1"/>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42"/>
            <p:cNvSpPr/>
            <p:nvPr/>
          </p:nvSpPr>
          <p:spPr>
            <a:xfrm>
              <a:off x="-2179305" y="1386764"/>
              <a:ext cx="429328" cy="239475"/>
            </a:xfrm>
            <a:custGeom>
              <a:rect b="b" l="l" r="r" t="t"/>
              <a:pathLst>
                <a:path extrusionOk="0" h="5738" w="10287">
                  <a:moveTo>
                    <a:pt x="5074" y="0"/>
                  </a:moveTo>
                  <a:cubicBezTo>
                    <a:pt x="5015" y="0"/>
                    <a:pt x="4964" y="2"/>
                    <a:pt x="4878" y="5"/>
                  </a:cubicBezTo>
                  <a:cubicBezTo>
                    <a:pt x="4507" y="17"/>
                    <a:pt x="4233" y="56"/>
                    <a:pt x="4232" y="57"/>
                  </a:cubicBezTo>
                  <a:cubicBezTo>
                    <a:pt x="3843" y="177"/>
                    <a:pt x="3804" y="119"/>
                    <a:pt x="3581" y="170"/>
                  </a:cubicBezTo>
                  <a:cubicBezTo>
                    <a:pt x="3315" y="231"/>
                    <a:pt x="3286" y="239"/>
                    <a:pt x="2926" y="354"/>
                  </a:cubicBezTo>
                  <a:cubicBezTo>
                    <a:pt x="2812" y="391"/>
                    <a:pt x="2663" y="447"/>
                    <a:pt x="2554" y="496"/>
                  </a:cubicBezTo>
                  <a:cubicBezTo>
                    <a:pt x="2383" y="571"/>
                    <a:pt x="2158" y="680"/>
                    <a:pt x="1994" y="768"/>
                  </a:cubicBezTo>
                  <a:cubicBezTo>
                    <a:pt x="1837" y="853"/>
                    <a:pt x="1491" y="1071"/>
                    <a:pt x="1234" y="1300"/>
                  </a:cubicBezTo>
                  <a:cubicBezTo>
                    <a:pt x="1151" y="1373"/>
                    <a:pt x="1042" y="1473"/>
                    <a:pt x="968" y="1556"/>
                  </a:cubicBezTo>
                  <a:cubicBezTo>
                    <a:pt x="778" y="1772"/>
                    <a:pt x="772" y="1774"/>
                    <a:pt x="638" y="1974"/>
                  </a:cubicBezTo>
                  <a:cubicBezTo>
                    <a:pt x="0" y="2940"/>
                    <a:pt x="360" y="4089"/>
                    <a:pt x="1695" y="4889"/>
                  </a:cubicBezTo>
                  <a:cubicBezTo>
                    <a:pt x="2641" y="5454"/>
                    <a:pt x="3898" y="5738"/>
                    <a:pt x="5155" y="5738"/>
                  </a:cubicBezTo>
                  <a:cubicBezTo>
                    <a:pt x="6356" y="5738"/>
                    <a:pt x="7557" y="5478"/>
                    <a:pt x="8486" y="4957"/>
                  </a:cubicBezTo>
                  <a:cubicBezTo>
                    <a:pt x="9892" y="4169"/>
                    <a:pt x="10286" y="3000"/>
                    <a:pt x="9646" y="2000"/>
                  </a:cubicBezTo>
                  <a:cubicBezTo>
                    <a:pt x="9229" y="1349"/>
                    <a:pt x="8620" y="980"/>
                    <a:pt x="8391" y="840"/>
                  </a:cubicBezTo>
                  <a:cubicBezTo>
                    <a:pt x="8000" y="600"/>
                    <a:pt x="7587" y="447"/>
                    <a:pt x="7430" y="388"/>
                  </a:cubicBezTo>
                  <a:cubicBezTo>
                    <a:pt x="7164" y="290"/>
                    <a:pt x="6787" y="187"/>
                    <a:pt x="6481" y="130"/>
                  </a:cubicBezTo>
                  <a:cubicBezTo>
                    <a:pt x="5951" y="30"/>
                    <a:pt x="5590" y="14"/>
                    <a:pt x="5522" y="11"/>
                  </a:cubicBezTo>
                  <a:cubicBezTo>
                    <a:pt x="5265" y="4"/>
                    <a:pt x="5162" y="0"/>
                    <a:pt x="5074" y="0"/>
                  </a:cubicBezTo>
                  <a:close/>
                </a:path>
              </a:pathLst>
            </a:custGeom>
            <a:gradFill>
              <a:gsLst>
                <a:gs pos="0">
                  <a:schemeClr val="accent1"/>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42"/>
            <p:cNvSpPr/>
            <p:nvPr/>
          </p:nvSpPr>
          <p:spPr>
            <a:xfrm>
              <a:off x="-2178887" y="1396363"/>
              <a:ext cx="428785" cy="239434"/>
            </a:xfrm>
            <a:custGeom>
              <a:rect b="b" l="l" r="r" t="t"/>
              <a:pathLst>
                <a:path extrusionOk="0" h="5737" w="10274">
                  <a:moveTo>
                    <a:pt x="5021" y="1"/>
                  </a:moveTo>
                  <a:cubicBezTo>
                    <a:pt x="4963" y="1"/>
                    <a:pt x="4912" y="1"/>
                    <a:pt x="4868" y="3"/>
                  </a:cubicBezTo>
                  <a:cubicBezTo>
                    <a:pt x="4497" y="17"/>
                    <a:pt x="4223" y="54"/>
                    <a:pt x="4222" y="55"/>
                  </a:cubicBezTo>
                  <a:cubicBezTo>
                    <a:pt x="3819" y="113"/>
                    <a:pt x="3794" y="118"/>
                    <a:pt x="3571" y="167"/>
                  </a:cubicBezTo>
                  <a:cubicBezTo>
                    <a:pt x="3305" y="229"/>
                    <a:pt x="3276" y="238"/>
                    <a:pt x="2916" y="352"/>
                  </a:cubicBezTo>
                  <a:cubicBezTo>
                    <a:pt x="2802" y="389"/>
                    <a:pt x="2653" y="446"/>
                    <a:pt x="2544" y="493"/>
                  </a:cubicBezTo>
                  <a:cubicBezTo>
                    <a:pt x="2373" y="569"/>
                    <a:pt x="2148" y="678"/>
                    <a:pt x="1984" y="766"/>
                  </a:cubicBezTo>
                  <a:cubicBezTo>
                    <a:pt x="1827" y="850"/>
                    <a:pt x="1481" y="1069"/>
                    <a:pt x="1224" y="1298"/>
                  </a:cubicBezTo>
                  <a:cubicBezTo>
                    <a:pt x="1141" y="1372"/>
                    <a:pt x="1032" y="1470"/>
                    <a:pt x="958" y="1555"/>
                  </a:cubicBezTo>
                  <a:cubicBezTo>
                    <a:pt x="768" y="1770"/>
                    <a:pt x="764" y="1773"/>
                    <a:pt x="628" y="1973"/>
                  </a:cubicBezTo>
                  <a:cubicBezTo>
                    <a:pt x="1" y="2947"/>
                    <a:pt x="350" y="4088"/>
                    <a:pt x="1685" y="4887"/>
                  </a:cubicBezTo>
                  <a:cubicBezTo>
                    <a:pt x="2631" y="5452"/>
                    <a:pt x="3889" y="5737"/>
                    <a:pt x="5146" y="5737"/>
                  </a:cubicBezTo>
                  <a:cubicBezTo>
                    <a:pt x="6347" y="5737"/>
                    <a:pt x="7548" y="5477"/>
                    <a:pt x="8476" y="4956"/>
                  </a:cubicBezTo>
                  <a:cubicBezTo>
                    <a:pt x="9882" y="4167"/>
                    <a:pt x="10273" y="3001"/>
                    <a:pt x="9636" y="1998"/>
                  </a:cubicBezTo>
                  <a:cubicBezTo>
                    <a:pt x="9216" y="1350"/>
                    <a:pt x="8610" y="978"/>
                    <a:pt x="8381" y="838"/>
                  </a:cubicBezTo>
                  <a:cubicBezTo>
                    <a:pt x="7990" y="600"/>
                    <a:pt x="7577" y="446"/>
                    <a:pt x="7420" y="387"/>
                  </a:cubicBezTo>
                  <a:cubicBezTo>
                    <a:pt x="7154" y="287"/>
                    <a:pt x="6777" y="186"/>
                    <a:pt x="6471" y="127"/>
                  </a:cubicBezTo>
                  <a:cubicBezTo>
                    <a:pt x="5941" y="27"/>
                    <a:pt x="5580" y="12"/>
                    <a:pt x="5512" y="10"/>
                  </a:cubicBezTo>
                  <a:cubicBezTo>
                    <a:pt x="5314" y="4"/>
                    <a:pt x="5150" y="1"/>
                    <a:pt x="5021" y="1"/>
                  </a:cubicBezTo>
                  <a:close/>
                </a:path>
              </a:pathLst>
            </a:custGeom>
            <a:gradFill>
              <a:gsLst>
                <a:gs pos="0">
                  <a:schemeClr val="accent1"/>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42"/>
            <p:cNvSpPr/>
            <p:nvPr/>
          </p:nvSpPr>
          <p:spPr>
            <a:xfrm>
              <a:off x="-2165407" y="1344528"/>
              <a:ext cx="401115" cy="175037"/>
            </a:xfrm>
            <a:custGeom>
              <a:rect b="b" l="l" r="r" t="t"/>
              <a:pathLst>
                <a:path extrusionOk="0" h="4194" w="9611">
                  <a:moveTo>
                    <a:pt x="4" y="0"/>
                  </a:moveTo>
                  <a:cubicBezTo>
                    <a:pt x="4" y="2"/>
                    <a:pt x="4" y="3"/>
                    <a:pt x="4" y="4"/>
                  </a:cubicBezTo>
                  <a:lnTo>
                    <a:pt x="4" y="4"/>
                  </a:lnTo>
                  <a:lnTo>
                    <a:pt x="4" y="0"/>
                  </a:lnTo>
                  <a:close/>
                  <a:moveTo>
                    <a:pt x="4" y="4"/>
                  </a:moveTo>
                  <a:lnTo>
                    <a:pt x="2" y="1399"/>
                  </a:lnTo>
                  <a:cubicBezTo>
                    <a:pt x="1" y="2098"/>
                    <a:pt x="453" y="2801"/>
                    <a:pt x="1362" y="3344"/>
                  </a:cubicBezTo>
                  <a:cubicBezTo>
                    <a:pt x="2307" y="3910"/>
                    <a:pt x="3563" y="4194"/>
                    <a:pt x="4820" y="4194"/>
                  </a:cubicBezTo>
                  <a:cubicBezTo>
                    <a:pt x="6021" y="4194"/>
                    <a:pt x="7223" y="3934"/>
                    <a:pt x="8153" y="3412"/>
                  </a:cubicBezTo>
                  <a:cubicBezTo>
                    <a:pt x="9119" y="2871"/>
                    <a:pt x="9606" y="2149"/>
                    <a:pt x="9609" y="1425"/>
                  </a:cubicBezTo>
                  <a:lnTo>
                    <a:pt x="9610" y="28"/>
                  </a:lnTo>
                  <a:lnTo>
                    <a:pt x="9610" y="28"/>
                  </a:lnTo>
                  <a:cubicBezTo>
                    <a:pt x="9607" y="751"/>
                    <a:pt x="9121" y="1472"/>
                    <a:pt x="8155" y="2015"/>
                  </a:cubicBezTo>
                  <a:cubicBezTo>
                    <a:pt x="7225" y="2537"/>
                    <a:pt x="6024" y="2796"/>
                    <a:pt x="4823" y="2796"/>
                  </a:cubicBezTo>
                  <a:cubicBezTo>
                    <a:pt x="3566" y="2796"/>
                    <a:pt x="2309" y="2512"/>
                    <a:pt x="1364" y="1948"/>
                  </a:cubicBezTo>
                  <a:cubicBezTo>
                    <a:pt x="456" y="1404"/>
                    <a:pt x="4" y="704"/>
                    <a:pt x="4" y="4"/>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42"/>
            <p:cNvSpPr/>
            <p:nvPr/>
          </p:nvSpPr>
          <p:spPr>
            <a:xfrm>
              <a:off x="-2165323" y="1344403"/>
              <a:ext cx="400948" cy="132342"/>
            </a:xfrm>
            <a:custGeom>
              <a:rect b="b" l="l" r="r" t="t"/>
              <a:pathLst>
                <a:path extrusionOk="0" h="3171" w="9607">
                  <a:moveTo>
                    <a:pt x="1360" y="2035"/>
                  </a:moveTo>
                  <a:cubicBezTo>
                    <a:pt x="3209" y="3140"/>
                    <a:pt x="6249" y="3170"/>
                    <a:pt x="8151" y="2103"/>
                  </a:cubicBezTo>
                  <a:cubicBezTo>
                    <a:pt x="9117" y="1562"/>
                    <a:pt x="9604" y="840"/>
                    <a:pt x="9607" y="116"/>
                  </a:cubicBezTo>
                  <a:lnTo>
                    <a:pt x="9607" y="59"/>
                  </a:lnTo>
                  <a:cubicBezTo>
                    <a:pt x="9590" y="771"/>
                    <a:pt x="9105" y="1480"/>
                    <a:pt x="8153" y="2015"/>
                  </a:cubicBezTo>
                  <a:cubicBezTo>
                    <a:pt x="6250" y="3083"/>
                    <a:pt x="3209" y="3052"/>
                    <a:pt x="1362" y="1946"/>
                  </a:cubicBezTo>
                  <a:cubicBezTo>
                    <a:pt x="451" y="1403"/>
                    <a:pt x="0" y="700"/>
                    <a:pt x="2" y="0"/>
                  </a:cubicBezTo>
                  <a:lnTo>
                    <a:pt x="2" y="125"/>
                  </a:lnTo>
                  <a:cubicBezTo>
                    <a:pt x="14" y="812"/>
                    <a:pt x="465" y="1502"/>
                    <a:pt x="1360" y="2035"/>
                  </a:cubicBezTo>
                  <a:close/>
                </a:path>
              </a:pathLst>
            </a:custGeom>
            <a:gradFill>
              <a:gsLst>
                <a:gs pos="0">
                  <a:schemeClr val="accent1"/>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43" name="Google Shape;1243;p42"/>
            <p:cNvGrpSpPr/>
            <p:nvPr/>
          </p:nvGrpSpPr>
          <p:grpSpPr>
            <a:xfrm>
              <a:off x="-1995067" y="1299652"/>
              <a:ext cx="51544" cy="27879"/>
              <a:chOff x="-1990954" y="1277877"/>
              <a:chExt cx="51544" cy="27879"/>
            </a:xfrm>
          </p:grpSpPr>
          <p:sp>
            <p:nvSpPr>
              <p:cNvPr id="1244" name="Google Shape;1244;p42"/>
              <p:cNvSpPr/>
              <p:nvPr/>
            </p:nvSpPr>
            <p:spPr>
              <a:xfrm>
                <a:off x="-1980728" y="1282260"/>
                <a:ext cx="41318" cy="23497"/>
              </a:xfrm>
              <a:custGeom>
                <a:rect b="b" l="l" r="r" t="t"/>
                <a:pathLst>
                  <a:path extrusionOk="0" h="563" w="990">
                    <a:moveTo>
                      <a:pt x="821" y="0"/>
                    </a:moveTo>
                    <a:lnTo>
                      <a:pt x="1" y="476"/>
                    </a:lnTo>
                    <a:cubicBezTo>
                      <a:pt x="115" y="533"/>
                      <a:pt x="258" y="562"/>
                      <a:pt x="400" y="562"/>
                    </a:cubicBezTo>
                    <a:cubicBezTo>
                      <a:pt x="548" y="562"/>
                      <a:pt x="695" y="531"/>
                      <a:pt x="810" y="466"/>
                    </a:cubicBezTo>
                    <a:cubicBezTo>
                      <a:pt x="924" y="402"/>
                      <a:pt x="982" y="319"/>
                      <a:pt x="990" y="233"/>
                    </a:cubicBezTo>
                    <a:cubicBezTo>
                      <a:pt x="985" y="149"/>
                      <a:pt x="931" y="66"/>
                      <a:pt x="82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42"/>
              <p:cNvSpPr/>
              <p:nvPr/>
            </p:nvSpPr>
            <p:spPr>
              <a:xfrm>
                <a:off x="-1990954" y="1277877"/>
                <a:ext cx="38354" cy="21869"/>
              </a:xfrm>
              <a:custGeom>
                <a:rect b="b" l="l" r="r" t="t"/>
                <a:pathLst>
                  <a:path extrusionOk="0" h="524" w="919">
                    <a:moveTo>
                      <a:pt x="594" y="0"/>
                    </a:moveTo>
                    <a:cubicBezTo>
                      <a:pt x="445" y="0"/>
                      <a:pt x="295" y="33"/>
                      <a:pt x="179" y="98"/>
                    </a:cubicBezTo>
                    <a:cubicBezTo>
                      <a:pt x="66" y="161"/>
                      <a:pt x="6" y="244"/>
                      <a:pt x="0" y="330"/>
                    </a:cubicBezTo>
                    <a:cubicBezTo>
                      <a:pt x="3" y="399"/>
                      <a:pt x="42" y="465"/>
                      <a:pt x="114" y="524"/>
                    </a:cubicBezTo>
                    <a:lnTo>
                      <a:pt x="919" y="56"/>
                    </a:lnTo>
                    <a:cubicBezTo>
                      <a:pt x="820" y="19"/>
                      <a:pt x="708" y="0"/>
                      <a:pt x="59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42"/>
              <p:cNvSpPr/>
              <p:nvPr/>
            </p:nvSpPr>
            <p:spPr>
              <a:xfrm>
                <a:off x="-1986196" y="1280215"/>
                <a:ext cx="38021" cy="21911"/>
              </a:xfrm>
              <a:custGeom>
                <a:rect b="b" l="l" r="r" t="t"/>
                <a:pathLst>
                  <a:path extrusionOk="0" h="525" w="911">
                    <a:moveTo>
                      <a:pt x="805" y="0"/>
                    </a:moveTo>
                    <a:lnTo>
                      <a:pt x="0" y="468"/>
                    </a:lnTo>
                    <a:cubicBezTo>
                      <a:pt x="17" y="480"/>
                      <a:pt x="32" y="494"/>
                      <a:pt x="54" y="506"/>
                    </a:cubicBezTo>
                    <a:cubicBezTo>
                      <a:pt x="65" y="512"/>
                      <a:pt x="79" y="518"/>
                      <a:pt x="92" y="525"/>
                    </a:cubicBezTo>
                    <a:lnTo>
                      <a:pt x="911" y="49"/>
                    </a:lnTo>
                    <a:cubicBezTo>
                      <a:pt x="878" y="29"/>
                      <a:pt x="843" y="14"/>
                      <a:pt x="805" y="0"/>
                    </a:cubicBezTo>
                    <a:close/>
                  </a:path>
                </a:pathLst>
              </a:custGeom>
              <a:solidFill>
                <a:srgbClr val="DDE8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47" name="Google Shape;1247;p42"/>
            <p:cNvSpPr/>
            <p:nvPr/>
          </p:nvSpPr>
          <p:spPr>
            <a:xfrm>
              <a:off x="-2434765" y="1471445"/>
              <a:ext cx="339055" cy="208049"/>
            </a:xfrm>
            <a:custGeom>
              <a:rect b="b" l="l" r="r" t="t"/>
              <a:pathLst>
                <a:path extrusionOk="0" h="4985" w="8124">
                  <a:moveTo>
                    <a:pt x="8124" y="0"/>
                  </a:moveTo>
                  <a:lnTo>
                    <a:pt x="1" y="4720"/>
                  </a:lnTo>
                  <a:lnTo>
                    <a:pt x="1" y="4984"/>
                  </a:lnTo>
                  <a:lnTo>
                    <a:pt x="8122" y="263"/>
                  </a:lnTo>
                  <a:lnTo>
                    <a:pt x="8124"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42"/>
            <p:cNvSpPr/>
            <p:nvPr/>
          </p:nvSpPr>
          <p:spPr>
            <a:xfrm>
              <a:off x="-2444280" y="1465936"/>
              <a:ext cx="348571" cy="202498"/>
            </a:xfrm>
            <a:custGeom>
              <a:rect b="b" l="l" r="r" t="t"/>
              <a:pathLst>
                <a:path extrusionOk="0" h="4852" w="8352">
                  <a:moveTo>
                    <a:pt x="8123" y="0"/>
                  </a:moveTo>
                  <a:lnTo>
                    <a:pt x="1" y="4719"/>
                  </a:lnTo>
                  <a:lnTo>
                    <a:pt x="229" y="4852"/>
                  </a:lnTo>
                  <a:lnTo>
                    <a:pt x="8352" y="132"/>
                  </a:lnTo>
                  <a:lnTo>
                    <a:pt x="812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42"/>
            <p:cNvSpPr/>
            <p:nvPr/>
          </p:nvSpPr>
          <p:spPr>
            <a:xfrm>
              <a:off x="-2444322" y="1662883"/>
              <a:ext cx="9599" cy="16611"/>
            </a:xfrm>
            <a:custGeom>
              <a:rect b="b" l="l" r="r" t="t"/>
              <a:pathLst>
                <a:path extrusionOk="0" h="398" w="230">
                  <a:moveTo>
                    <a:pt x="2" y="0"/>
                  </a:moveTo>
                  <a:lnTo>
                    <a:pt x="0" y="263"/>
                  </a:lnTo>
                  <a:lnTo>
                    <a:pt x="230" y="397"/>
                  </a:lnTo>
                  <a:lnTo>
                    <a:pt x="230" y="133"/>
                  </a:lnTo>
                  <a:lnTo>
                    <a:pt x="2"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42"/>
            <p:cNvSpPr/>
            <p:nvPr/>
          </p:nvSpPr>
          <p:spPr>
            <a:xfrm>
              <a:off x="-2434681" y="1445235"/>
              <a:ext cx="339055" cy="208049"/>
            </a:xfrm>
            <a:custGeom>
              <a:rect b="b" l="l" r="r" t="t"/>
              <a:pathLst>
                <a:path extrusionOk="0" h="4985" w="8124">
                  <a:moveTo>
                    <a:pt x="8123" y="1"/>
                  </a:moveTo>
                  <a:lnTo>
                    <a:pt x="2" y="4722"/>
                  </a:lnTo>
                  <a:lnTo>
                    <a:pt x="0" y="4985"/>
                  </a:lnTo>
                  <a:lnTo>
                    <a:pt x="8122" y="265"/>
                  </a:lnTo>
                  <a:lnTo>
                    <a:pt x="8123"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42"/>
            <p:cNvSpPr/>
            <p:nvPr/>
          </p:nvSpPr>
          <p:spPr>
            <a:xfrm>
              <a:off x="-2444280" y="1439726"/>
              <a:ext cx="348654" cy="202582"/>
            </a:xfrm>
            <a:custGeom>
              <a:rect b="b" l="l" r="r" t="t"/>
              <a:pathLst>
                <a:path extrusionOk="0" h="4854" w="8354">
                  <a:moveTo>
                    <a:pt x="8124" y="0"/>
                  </a:moveTo>
                  <a:lnTo>
                    <a:pt x="1" y="4721"/>
                  </a:lnTo>
                  <a:lnTo>
                    <a:pt x="232" y="4854"/>
                  </a:lnTo>
                  <a:lnTo>
                    <a:pt x="8353" y="133"/>
                  </a:lnTo>
                  <a:lnTo>
                    <a:pt x="812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42"/>
            <p:cNvSpPr/>
            <p:nvPr/>
          </p:nvSpPr>
          <p:spPr>
            <a:xfrm>
              <a:off x="-2444280" y="1636757"/>
              <a:ext cx="9683" cy="16527"/>
            </a:xfrm>
            <a:custGeom>
              <a:rect b="b" l="l" r="r" t="t"/>
              <a:pathLst>
                <a:path extrusionOk="0" h="396" w="232">
                  <a:moveTo>
                    <a:pt x="1" y="0"/>
                  </a:moveTo>
                  <a:lnTo>
                    <a:pt x="1" y="263"/>
                  </a:lnTo>
                  <a:lnTo>
                    <a:pt x="230" y="396"/>
                  </a:lnTo>
                  <a:lnTo>
                    <a:pt x="232" y="133"/>
                  </a:lnTo>
                  <a:lnTo>
                    <a:pt x="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42"/>
            <p:cNvSpPr/>
            <p:nvPr/>
          </p:nvSpPr>
          <p:spPr>
            <a:xfrm>
              <a:off x="-1836117" y="1471445"/>
              <a:ext cx="339055" cy="208049"/>
            </a:xfrm>
            <a:custGeom>
              <a:rect b="b" l="l" r="r" t="t"/>
              <a:pathLst>
                <a:path extrusionOk="0" h="4985" w="8124">
                  <a:moveTo>
                    <a:pt x="0" y="0"/>
                  </a:moveTo>
                  <a:lnTo>
                    <a:pt x="2" y="263"/>
                  </a:lnTo>
                  <a:lnTo>
                    <a:pt x="8124" y="4984"/>
                  </a:lnTo>
                  <a:lnTo>
                    <a:pt x="8124" y="4720"/>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42"/>
            <p:cNvSpPr/>
            <p:nvPr/>
          </p:nvSpPr>
          <p:spPr>
            <a:xfrm>
              <a:off x="-1836117" y="1465936"/>
              <a:ext cx="348612" cy="202498"/>
            </a:xfrm>
            <a:custGeom>
              <a:rect b="b" l="l" r="r" t="t"/>
              <a:pathLst>
                <a:path extrusionOk="0" h="4852" w="8353">
                  <a:moveTo>
                    <a:pt x="231" y="0"/>
                  </a:moveTo>
                  <a:lnTo>
                    <a:pt x="0" y="132"/>
                  </a:lnTo>
                  <a:lnTo>
                    <a:pt x="8124" y="4852"/>
                  </a:lnTo>
                  <a:lnTo>
                    <a:pt x="8353" y="4719"/>
                  </a:lnTo>
                  <a:lnTo>
                    <a:pt x="23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42"/>
            <p:cNvSpPr/>
            <p:nvPr/>
          </p:nvSpPr>
          <p:spPr>
            <a:xfrm>
              <a:off x="-1497103" y="1662883"/>
              <a:ext cx="9599" cy="16611"/>
            </a:xfrm>
            <a:custGeom>
              <a:rect b="b" l="l" r="r" t="t"/>
              <a:pathLst>
                <a:path extrusionOk="0" h="398" w="230">
                  <a:moveTo>
                    <a:pt x="230" y="0"/>
                  </a:moveTo>
                  <a:lnTo>
                    <a:pt x="1" y="133"/>
                  </a:lnTo>
                  <a:lnTo>
                    <a:pt x="1" y="397"/>
                  </a:lnTo>
                  <a:lnTo>
                    <a:pt x="230" y="263"/>
                  </a:lnTo>
                  <a:lnTo>
                    <a:pt x="23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42"/>
            <p:cNvSpPr/>
            <p:nvPr/>
          </p:nvSpPr>
          <p:spPr>
            <a:xfrm>
              <a:off x="-1836117" y="1445235"/>
              <a:ext cx="339013" cy="208049"/>
            </a:xfrm>
            <a:custGeom>
              <a:rect b="b" l="l" r="r" t="t"/>
              <a:pathLst>
                <a:path extrusionOk="0" h="4985" w="8123">
                  <a:moveTo>
                    <a:pt x="0" y="1"/>
                  </a:moveTo>
                  <a:lnTo>
                    <a:pt x="0" y="265"/>
                  </a:lnTo>
                  <a:lnTo>
                    <a:pt x="8122" y="4985"/>
                  </a:lnTo>
                  <a:lnTo>
                    <a:pt x="8122" y="4722"/>
                  </a:lnTo>
                  <a:lnTo>
                    <a:pt x="0"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42"/>
            <p:cNvSpPr/>
            <p:nvPr/>
          </p:nvSpPr>
          <p:spPr>
            <a:xfrm>
              <a:off x="-1836117" y="1439726"/>
              <a:ext cx="348571" cy="202582"/>
            </a:xfrm>
            <a:custGeom>
              <a:rect b="b" l="l" r="r" t="t"/>
              <a:pathLst>
                <a:path extrusionOk="0" h="4854" w="8352">
                  <a:moveTo>
                    <a:pt x="228" y="0"/>
                  </a:moveTo>
                  <a:lnTo>
                    <a:pt x="0" y="133"/>
                  </a:lnTo>
                  <a:lnTo>
                    <a:pt x="8122" y="4854"/>
                  </a:lnTo>
                  <a:lnTo>
                    <a:pt x="8351" y="4721"/>
                  </a:lnTo>
                  <a:lnTo>
                    <a:pt x="2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42"/>
            <p:cNvSpPr/>
            <p:nvPr/>
          </p:nvSpPr>
          <p:spPr>
            <a:xfrm>
              <a:off x="-1497145" y="1636757"/>
              <a:ext cx="9599" cy="16527"/>
            </a:xfrm>
            <a:custGeom>
              <a:rect b="b" l="l" r="r" t="t"/>
              <a:pathLst>
                <a:path extrusionOk="0" h="396" w="230">
                  <a:moveTo>
                    <a:pt x="229" y="0"/>
                  </a:moveTo>
                  <a:lnTo>
                    <a:pt x="0" y="133"/>
                  </a:lnTo>
                  <a:lnTo>
                    <a:pt x="0" y="396"/>
                  </a:lnTo>
                  <a:lnTo>
                    <a:pt x="229" y="263"/>
                  </a:lnTo>
                  <a:lnTo>
                    <a:pt x="229"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59" name="Google Shape;1259;p42"/>
            <p:cNvGrpSpPr/>
            <p:nvPr/>
          </p:nvGrpSpPr>
          <p:grpSpPr>
            <a:xfrm flipH="1">
              <a:off x="-2606365" y="1473747"/>
              <a:ext cx="328872" cy="216021"/>
              <a:chOff x="-2592190" y="928847"/>
              <a:chExt cx="328872" cy="216021"/>
            </a:xfrm>
          </p:grpSpPr>
          <p:sp>
            <p:nvSpPr>
              <p:cNvPr id="1260" name="Google Shape;1260;p42"/>
              <p:cNvSpPr/>
              <p:nvPr/>
            </p:nvSpPr>
            <p:spPr>
              <a:xfrm>
                <a:off x="-2459848" y="1073417"/>
                <a:ext cx="63437" cy="71450"/>
              </a:xfrm>
              <a:custGeom>
                <a:rect b="b" l="l" r="r" t="t"/>
                <a:pathLst>
                  <a:path extrusionOk="0" h="1712" w="1520">
                    <a:moveTo>
                      <a:pt x="0" y="5"/>
                    </a:moveTo>
                    <a:cubicBezTo>
                      <a:pt x="0" y="5"/>
                      <a:pt x="0" y="5"/>
                      <a:pt x="0" y="5"/>
                    </a:cubicBezTo>
                    <a:lnTo>
                      <a:pt x="0" y="5"/>
                    </a:lnTo>
                    <a:lnTo>
                      <a:pt x="0" y="5"/>
                    </a:lnTo>
                    <a:close/>
                    <a:moveTo>
                      <a:pt x="1514" y="0"/>
                    </a:moveTo>
                    <a:lnTo>
                      <a:pt x="1514" y="2"/>
                    </a:lnTo>
                    <a:cubicBezTo>
                      <a:pt x="1514" y="10"/>
                      <a:pt x="1512" y="17"/>
                      <a:pt x="1512" y="25"/>
                    </a:cubicBezTo>
                    <a:cubicBezTo>
                      <a:pt x="1511" y="31"/>
                      <a:pt x="1511" y="37"/>
                      <a:pt x="1511" y="44"/>
                    </a:cubicBezTo>
                    <a:cubicBezTo>
                      <a:pt x="1509" y="51"/>
                      <a:pt x="1506" y="59"/>
                      <a:pt x="1505" y="67"/>
                    </a:cubicBezTo>
                    <a:cubicBezTo>
                      <a:pt x="1503" y="73"/>
                      <a:pt x="1501" y="79"/>
                      <a:pt x="1500" y="87"/>
                    </a:cubicBezTo>
                    <a:cubicBezTo>
                      <a:pt x="1497" y="93"/>
                      <a:pt x="1494" y="100"/>
                      <a:pt x="1491" y="108"/>
                    </a:cubicBezTo>
                    <a:cubicBezTo>
                      <a:pt x="1488" y="114"/>
                      <a:pt x="1485" y="120"/>
                      <a:pt x="1483" y="127"/>
                    </a:cubicBezTo>
                    <a:cubicBezTo>
                      <a:pt x="1478" y="134"/>
                      <a:pt x="1474" y="142"/>
                      <a:pt x="1469" y="150"/>
                    </a:cubicBezTo>
                    <a:cubicBezTo>
                      <a:pt x="1466" y="156"/>
                      <a:pt x="1463" y="162"/>
                      <a:pt x="1458" y="167"/>
                    </a:cubicBezTo>
                    <a:cubicBezTo>
                      <a:pt x="1452" y="174"/>
                      <a:pt x="1446" y="182"/>
                      <a:pt x="1440" y="190"/>
                    </a:cubicBezTo>
                    <a:cubicBezTo>
                      <a:pt x="1435" y="194"/>
                      <a:pt x="1431" y="200"/>
                      <a:pt x="1426" y="207"/>
                    </a:cubicBezTo>
                    <a:cubicBezTo>
                      <a:pt x="1420" y="214"/>
                      <a:pt x="1411" y="222"/>
                      <a:pt x="1403" y="228"/>
                    </a:cubicBezTo>
                    <a:cubicBezTo>
                      <a:pt x="1398" y="234"/>
                      <a:pt x="1394" y="239"/>
                      <a:pt x="1389" y="244"/>
                    </a:cubicBezTo>
                    <a:cubicBezTo>
                      <a:pt x="1380" y="251"/>
                      <a:pt x="1369" y="259"/>
                      <a:pt x="1360" y="267"/>
                    </a:cubicBezTo>
                    <a:cubicBezTo>
                      <a:pt x="1354" y="270"/>
                      <a:pt x="1349" y="274"/>
                      <a:pt x="1343" y="279"/>
                    </a:cubicBezTo>
                    <a:cubicBezTo>
                      <a:pt x="1326" y="291"/>
                      <a:pt x="1309" y="302"/>
                      <a:pt x="1291" y="313"/>
                    </a:cubicBezTo>
                    <a:cubicBezTo>
                      <a:pt x="1142" y="398"/>
                      <a:pt x="948" y="441"/>
                      <a:pt x="755" y="441"/>
                    </a:cubicBezTo>
                    <a:cubicBezTo>
                      <a:pt x="561" y="441"/>
                      <a:pt x="368" y="398"/>
                      <a:pt x="220" y="313"/>
                    </a:cubicBezTo>
                    <a:cubicBezTo>
                      <a:pt x="202" y="302"/>
                      <a:pt x="185" y="291"/>
                      <a:pt x="168" y="279"/>
                    </a:cubicBezTo>
                    <a:cubicBezTo>
                      <a:pt x="165" y="276"/>
                      <a:pt x="160" y="273"/>
                      <a:pt x="157" y="270"/>
                    </a:cubicBezTo>
                    <a:cubicBezTo>
                      <a:pt x="145" y="260"/>
                      <a:pt x="134" y="253"/>
                      <a:pt x="123" y="244"/>
                    </a:cubicBezTo>
                    <a:cubicBezTo>
                      <a:pt x="119" y="239"/>
                      <a:pt x="116" y="236"/>
                      <a:pt x="111" y="231"/>
                    </a:cubicBezTo>
                    <a:cubicBezTo>
                      <a:pt x="102" y="224"/>
                      <a:pt x="92" y="214"/>
                      <a:pt x="85" y="207"/>
                    </a:cubicBezTo>
                    <a:cubicBezTo>
                      <a:pt x="82" y="202"/>
                      <a:pt x="79" y="197"/>
                      <a:pt x="74" y="193"/>
                    </a:cubicBezTo>
                    <a:cubicBezTo>
                      <a:pt x="66" y="184"/>
                      <a:pt x="60" y="176"/>
                      <a:pt x="54" y="168"/>
                    </a:cubicBezTo>
                    <a:cubicBezTo>
                      <a:pt x="51" y="162"/>
                      <a:pt x="48" y="156"/>
                      <a:pt x="45" y="150"/>
                    </a:cubicBezTo>
                    <a:cubicBezTo>
                      <a:pt x="39" y="144"/>
                      <a:pt x="34" y="136"/>
                      <a:pt x="31" y="128"/>
                    </a:cubicBezTo>
                    <a:cubicBezTo>
                      <a:pt x="26" y="122"/>
                      <a:pt x="25" y="114"/>
                      <a:pt x="23" y="110"/>
                    </a:cubicBezTo>
                    <a:cubicBezTo>
                      <a:pt x="20" y="102"/>
                      <a:pt x="16" y="94"/>
                      <a:pt x="12" y="87"/>
                    </a:cubicBezTo>
                    <a:cubicBezTo>
                      <a:pt x="11" y="80"/>
                      <a:pt x="9" y="74"/>
                      <a:pt x="8" y="68"/>
                    </a:cubicBezTo>
                    <a:cubicBezTo>
                      <a:pt x="6" y="60"/>
                      <a:pt x="3" y="53"/>
                      <a:pt x="3" y="45"/>
                    </a:cubicBezTo>
                    <a:cubicBezTo>
                      <a:pt x="2" y="39"/>
                      <a:pt x="2" y="33"/>
                      <a:pt x="2" y="27"/>
                    </a:cubicBezTo>
                    <a:cubicBezTo>
                      <a:pt x="2" y="19"/>
                      <a:pt x="0" y="11"/>
                      <a:pt x="0" y="5"/>
                    </a:cubicBezTo>
                    <a:lnTo>
                      <a:pt x="0" y="5"/>
                    </a:lnTo>
                    <a:lnTo>
                      <a:pt x="5" y="1274"/>
                    </a:lnTo>
                    <a:cubicBezTo>
                      <a:pt x="5" y="1386"/>
                      <a:pt x="79" y="1497"/>
                      <a:pt x="225" y="1583"/>
                    </a:cubicBezTo>
                    <a:cubicBezTo>
                      <a:pt x="373" y="1669"/>
                      <a:pt x="567" y="1712"/>
                      <a:pt x="761" y="1712"/>
                    </a:cubicBezTo>
                    <a:cubicBezTo>
                      <a:pt x="954" y="1712"/>
                      <a:pt x="1147" y="1669"/>
                      <a:pt x="1295" y="1583"/>
                    </a:cubicBezTo>
                    <a:cubicBezTo>
                      <a:pt x="1445" y="1497"/>
                      <a:pt x="1520" y="1385"/>
                      <a:pt x="1520" y="1271"/>
                    </a:cubicBezTo>
                    <a:lnTo>
                      <a:pt x="151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42"/>
              <p:cNvSpPr/>
              <p:nvPr/>
            </p:nvSpPr>
            <p:spPr>
              <a:xfrm>
                <a:off x="-2457886" y="1057516"/>
                <a:ext cx="58930" cy="32011"/>
              </a:xfrm>
              <a:custGeom>
                <a:rect b="b" l="l" r="r" t="t"/>
                <a:pathLst>
                  <a:path extrusionOk="0" h="767" w="1412">
                    <a:moveTo>
                      <a:pt x="711" y="0"/>
                    </a:moveTo>
                    <a:cubicBezTo>
                      <a:pt x="519" y="0"/>
                      <a:pt x="339" y="43"/>
                      <a:pt x="204" y="120"/>
                    </a:cubicBezTo>
                    <a:cubicBezTo>
                      <a:pt x="70" y="197"/>
                      <a:pt x="1" y="300"/>
                      <a:pt x="9" y="401"/>
                    </a:cubicBezTo>
                    <a:lnTo>
                      <a:pt x="10" y="409"/>
                    </a:lnTo>
                    <a:cubicBezTo>
                      <a:pt x="10" y="412"/>
                      <a:pt x="10" y="414"/>
                      <a:pt x="10" y="417"/>
                    </a:cubicBezTo>
                    <a:cubicBezTo>
                      <a:pt x="10" y="420"/>
                      <a:pt x="12" y="423"/>
                      <a:pt x="13" y="428"/>
                    </a:cubicBezTo>
                    <a:lnTo>
                      <a:pt x="15" y="434"/>
                    </a:lnTo>
                    <a:lnTo>
                      <a:pt x="16" y="441"/>
                    </a:lnTo>
                    <a:cubicBezTo>
                      <a:pt x="18" y="445"/>
                      <a:pt x="18" y="448"/>
                      <a:pt x="18" y="449"/>
                    </a:cubicBezTo>
                    <a:cubicBezTo>
                      <a:pt x="19" y="454"/>
                      <a:pt x="21" y="457"/>
                      <a:pt x="22" y="460"/>
                    </a:cubicBezTo>
                    <a:lnTo>
                      <a:pt x="25" y="468"/>
                    </a:lnTo>
                    <a:lnTo>
                      <a:pt x="30" y="475"/>
                    </a:lnTo>
                    <a:cubicBezTo>
                      <a:pt x="30" y="478"/>
                      <a:pt x="32" y="480"/>
                      <a:pt x="33" y="483"/>
                    </a:cubicBezTo>
                    <a:cubicBezTo>
                      <a:pt x="35" y="488"/>
                      <a:pt x="38" y="491"/>
                      <a:pt x="39" y="495"/>
                    </a:cubicBezTo>
                    <a:lnTo>
                      <a:pt x="44" y="501"/>
                    </a:lnTo>
                    <a:lnTo>
                      <a:pt x="49" y="509"/>
                    </a:lnTo>
                    <a:cubicBezTo>
                      <a:pt x="50" y="512"/>
                      <a:pt x="52" y="514"/>
                      <a:pt x="52" y="517"/>
                    </a:cubicBezTo>
                    <a:cubicBezTo>
                      <a:pt x="56" y="521"/>
                      <a:pt x="61" y="526"/>
                      <a:pt x="65" y="532"/>
                    </a:cubicBezTo>
                    <a:lnTo>
                      <a:pt x="70" y="537"/>
                    </a:lnTo>
                    <a:lnTo>
                      <a:pt x="75" y="545"/>
                    </a:lnTo>
                    <a:lnTo>
                      <a:pt x="79" y="551"/>
                    </a:lnTo>
                    <a:cubicBezTo>
                      <a:pt x="84" y="555"/>
                      <a:pt x="90" y="561"/>
                      <a:pt x="96" y="568"/>
                    </a:cubicBezTo>
                    <a:lnTo>
                      <a:pt x="101" y="572"/>
                    </a:lnTo>
                    <a:lnTo>
                      <a:pt x="107" y="578"/>
                    </a:lnTo>
                    <a:lnTo>
                      <a:pt x="113" y="583"/>
                    </a:lnTo>
                    <a:cubicBezTo>
                      <a:pt x="122" y="591"/>
                      <a:pt x="132" y="598"/>
                      <a:pt x="142" y="606"/>
                    </a:cubicBezTo>
                    <a:lnTo>
                      <a:pt x="153" y="615"/>
                    </a:lnTo>
                    <a:cubicBezTo>
                      <a:pt x="169" y="625"/>
                      <a:pt x="184" y="635"/>
                      <a:pt x="201" y="645"/>
                    </a:cubicBezTo>
                    <a:cubicBezTo>
                      <a:pt x="335" y="723"/>
                      <a:pt x="515" y="766"/>
                      <a:pt x="707" y="766"/>
                    </a:cubicBezTo>
                    <a:cubicBezTo>
                      <a:pt x="901" y="766"/>
                      <a:pt x="1081" y="723"/>
                      <a:pt x="1216" y="645"/>
                    </a:cubicBezTo>
                    <a:cubicBezTo>
                      <a:pt x="1233" y="635"/>
                      <a:pt x="1248" y="625"/>
                      <a:pt x="1264" y="615"/>
                    </a:cubicBezTo>
                    <a:cubicBezTo>
                      <a:pt x="1267" y="612"/>
                      <a:pt x="1268" y="611"/>
                      <a:pt x="1271" y="609"/>
                    </a:cubicBezTo>
                    <a:lnTo>
                      <a:pt x="1279" y="603"/>
                    </a:lnTo>
                    <a:lnTo>
                      <a:pt x="1285" y="598"/>
                    </a:lnTo>
                    <a:cubicBezTo>
                      <a:pt x="1291" y="592"/>
                      <a:pt x="1299" y="588"/>
                      <a:pt x="1305" y="583"/>
                    </a:cubicBezTo>
                    <a:cubicBezTo>
                      <a:pt x="1307" y="580"/>
                      <a:pt x="1310" y="578"/>
                      <a:pt x="1311" y="575"/>
                    </a:cubicBezTo>
                    <a:lnTo>
                      <a:pt x="1319" y="569"/>
                    </a:lnTo>
                    <a:lnTo>
                      <a:pt x="1324" y="563"/>
                    </a:lnTo>
                    <a:cubicBezTo>
                      <a:pt x="1330" y="558"/>
                      <a:pt x="1334" y="554"/>
                      <a:pt x="1339" y="549"/>
                    </a:cubicBezTo>
                    <a:cubicBezTo>
                      <a:pt x="1341" y="548"/>
                      <a:pt x="1342" y="545"/>
                      <a:pt x="1345" y="541"/>
                    </a:cubicBezTo>
                    <a:lnTo>
                      <a:pt x="1351" y="534"/>
                    </a:lnTo>
                    <a:lnTo>
                      <a:pt x="1356" y="528"/>
                    </a:lnTo>
                    <a:cubicBezTo>
                      <a:pt x="1359" y="525"/>
                      <a:pt x="1362" y="520"/>
                      <a:pt x="1365" y="515"/>
                    </a:cubicBezTo>
                    <a:cubicBezTo>
                      <a:pt x="1367" y="514"/>
                      <a:pt x="1368" y="511"/>
                      <a:pt x="1370" y="508"/>
                    </a:cubicBezTo>
                    <a:lnTo>
                      <a:pt x="1374" y="500"/>
                    </a:lnTo>
                    <a:lnTo>
                      <a:pt x="1379" y="494"/>
                    </a:lnTo>
                    <a:cubicBezTo>
                      <a:pt x="1381" y="489"/>
                      <a:pt x="1384" y="486"/>
                      <a:pt x="1385" y="481"/>
                    </a:cubicBezTo>
                    <a:cubicBezTo>
                      <a:pt x="1387" y="480"/>
                      <a:pt x="1388" y="477"/>
                      <a:pt x="1388" y="475"/>
                    </a:cubicBezTo>
                    <a:lnTo>
                      <a:pt x="1393" y="468"/>
                    </a:lnTo>
                    <a:lnTo>
                      <a:pt x="1394" y="460"/>
                    </a:lnTo>
                    <a:cubicBezTo>
                      <a:pt x="1398" y="455"/>
                      <a:pt x="1399" y="452"/>
                      <a:pt x="1401" y="449"/>
                    </a:cubicBezTo>
                    <a:cubicBezTo>
                      <a:pt x="1401" y="446"/>
                      <a:pt x="1401" y="445"/>
                      <a:pt x="1402" y="441"/>
                    </a:cubicBezTo>
                    <a:lnTo>
                      <a:pt x="1404" y="434"/>
                    </a:lnTo>
                    <a:lnTo>
                      <a:pt x="1405" y="426"/>
                    </a:lnTo>
                    <a:cubicBezTo>
                      <a:pt x="1407" y="423"/>
                      <a:pt x="1408" y="418"/>
                      <a:pt x="1408" y="415"/>
                    </a:cubicBezTo>
                    <a:cubicBezTo>
                      <a:pt x="1408" y="414"/>
                      <a:pt x="1408" y="411"/>
                      <a:pt x="1408" y="409"/>
                    </a:cubicBezTo>
                    <a:lnTo>
                      <a:pt x="1410" y="400"/>
                    </a:lnTo>
                    <a:lnTo>
                      <a:pt x="1411" y="394"/>
                    </a:lnTo>
                    <a:cubicBezTo>
                      <a:pt x="1411" y="389"/>
                      <a:pt x="1411" y="386"/>
                      <a:pt x="1411" y="381"/>
                    </a:cubicBezTo>
                    <a:cubicBezTo>
                      <a:pt x="1411" y="286"/>
                      <a:pt x="1344" y="194"/>
                      <a:pt x="1219" y="122"/>
                    </a:cubicBezTo>
                    <a:cubicBezTo>
                      <a:pt x="1085" y="43"/>
                      <a:pt x="904" y="0"/>
                      <a:pt x="71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42"/>
              <p:cNvSpPr/>
              <p:nvPr/>
            </p:nvSpPr>
            <p:spPr>
              <a:xfrm>
                <a:off x="-2460265" y="1055179"/>
                <a:ext cx="63604" cy="36685"/>
              </a:xfrm>
              <a:custGeom>
                <a:rect b="b" l="l" r="r" t="t"/>
                <a:pathLst>
                  <a:path extrusionOk="0" h="879" w="1524">
                    <a:moveTo>
                      <a:pt x="768" y="56"/>
                    </a:moveTo>
                    <a:cubicBezTo>
                      <a:pt x="961" y="56"/>
                      <a:pt x="1142" y="99"/>
                      <a:pt x="1276" y="178"/>
                    </a:cubicBezTo>
                    <a:cubicBezTo>
                      <a:pt x="1401" y="250"/>
                      <a:pt x="1468" y="342"/>
                      <a:pt x="1468" y="437"/>
                    </a:cubicBezTo>
                    <a:cubicBezTo>
                      <a:pt x="1468" y="442"/>
                      <a:pt x="1468" y="445"/>
                      <a:pt x="1467" y="448"/>
                    </a:cubicBezTo>
                    <a:lnTo>
                      <a:pt x="1467" y="456"/>
                    </a:lnTo>
                    <a:lnTo>
                      <a:pt x="1465" y="464"/>
                    </a:lnTo>
                    <a:cubicBezTo>
                      <a:pt x="1465" y="467"/>
                      <a:pt x="1465" y="470"/>
                      <a:pt x="1465" y="471"/>
                    </a:cubicBezTo>
                    <a:cubicBezTo>
                      <a:pt x="1465" y="474"/>
                      <a:pt x="1464" y="479"/>
                      <a:pt x="1462" y="482"/>
                    </a:cubicBezTo>
                    <a:lnTo>
                      <a:pt x="1461" y="490"/>
                    </a:lnTo>
                    <a:lnTo>
                      <a:pt x="1459" y="497"/>
                    </a:lnTo>
                    <a:cubicBezTo>
                      <a:pt x="1458" y="501"/>
                      <a:pt x="1458" y="502"/>
                      <a:pt x="1458" y="505"/>
                    </a:cubicBezTo>
                    <a:cubicBezTo>
                      <a:pt x="1456" y="508"/>
                      <a:pt x="1455" y="511"/>
                      <a:pt x="1451" y="516"/>
                    </a:cubicBezTo>
                    <a:lnTo>
                      <a:pt x="1450" y="524"/>
                    </a:lnTo>
                    <a:lnTo>
                      <a:pt x="1445" y="531"/>
                    </a:lnTo>
                    <a:cubicBezTo>
                      <a:pt x="1445" y="533"/>
                      <a:pt x="1444" y="536"/>
                      <a:pt x="1442" y="537"/>
                    </a:cubicBezTo>
                    <a:cubicBezTo>
                      <a:pt x="1441" y="542"/>
                      <a:pt x="1438" y="545"/>
                      <a:pt x="1436" y="550"/>
                    </a:cubicBezTo>
                    <a:lnTo>
                      <a:pt x="1431" y="556"/>
                    </a:lnTo>
                    <a:lnTo>
                      <a:pt x="1427" y="564"/>
                    </a:lnTo>
                    <a:cubicBezTo>
                      <a:pt x="1425" y="567"/>
                      <a:pt x="1424" y="570"/>
                      <a:pt x="1422" y="571"/>
                    </a:cubicBezTo>
                    <a:cubicBezTo>
                      <a:pt x="1419" y="576"/>
                      <a:pt x="1416" y="581"/>
                      <a:pt x="1413" y="584"/>
                    </a:cubicBezTo>
                    <a:lnTo>
                      <a:pt x="1407" y="590"/>
                    </a:lnTo>
                    <a:lnTo>
                      <a:pt x="1401" y="597"/>
                    </a:lnTo>
                    <a:cubicBezTo>
                      <a:pt x="1399" y="601"/>
                      <a:pt x="1398" y="604"/>
                      <a:pt x="1396" y="605"/>
                    </a:cubicBezTo>
                    <a:cubicBezTo>
                      <a:pt x="1391" y="610"/>
                      <a:pt x="1387" y="614"/>
                      <a:pt x="1381" y="619"/>
                    </a:cubicBezTo>
                    <a:lnTo>
                      <a:pt x="1376" y="625"/>
                    </a:lnTo>
                    <a:lnTo>
                      <a:pt x="1368" y="631"/>
                    </a:lnTo>
                    <a:cubicBezTo>
                      <a:pt x="1367" y="634"/>
                      <a:pt x="1364" y="636"/>
                      <a:pt x="1362" y="639"/>
                    </a:cubicBezTo>
                    <a:cubicBezTo>
                      <a:pt x="1356" y="644"/>
                      <a:pt x="1348" y="648"/>
                      <a:pt x="1342" y="654"/>
                    </a:cubicBezTo>
                    <a:lnTo>
                      <a:pt x="1336" y="659"/>
                    </a:lnTo>
                    <a:lnTo>
                      <a:pt x="1328" y="665"/>
                    </a:lnTo>
                    <a:cubicBezTo>
                      <a:pt x="1325" y="667"/>
                      <a:pt x="1324" y="668"/>
                      <a:pt x="1321" y="671"/>
                    </a:cubicBezTo>
                    <a:cubicBezTo>
                      <a:pt x="1305" y="681"/>
                      <a:pt x="1290" y="691"/>
                      <a:pt x="1273" y="701"/>
                    </a:cubicBezTo>
                    <a:cubicBezTo>
                      <a:pt x="1138" y="779"/>
                      <a:pt x="958" y="822"/>
                      <a:pt x="764" y="822"/>
                    </a:cubicBezTo>
                    <a:cubicBezTo>
                      <a:pt x="572" y="822"/>
                      <a:pt x="392" y="779"/>
                      <a:pt x="258" y="701"/>
                    </a:cubicBezTo>
                    <a:cubicBezTo>
                      <a:pt x="241" y="691"/>
                      <a:pt x="226" y="681"/>
                      <a:pt x="210" y="671"/>
                    </a:cubicBezTo>
                    <a:lnTo>
                      <a:pt x="199" y="662"/>
                    </a:lnTo>
                    <a:cubicBezTo>
                      <a:pt x="189" y="654"/>
                      <a:pt x="179" y="647"/>
                      <a:pt x="169" y="639"/>
                    </a:cubicBezTo>
                    <a:lnTo>
                      <a:pt x="164" y="634"/>
                    </a:lnTo>
                    <a:lnTo>
                      <a:pt x="158" y="628"/>
                    </a:lnTo>
                    <a:lnTo>
                      <a:pt x="153" y="624"/>
                    </a:lnTo>
                    <a:cubicBezTo>
                      <a:pt x="147" y="617"/>
                      <a:pt x="141" y="611"/>
                      <a:pt x="136" y="607"/>
                    </a:cubicBezTo>
                    <a:lnTo>
                      <a:pt x="132" y="601"/>
                    </a:lnTo>
                    <a:lnTo>
                      <a:pt x="127" y="593"/>
                    </a:lnTo>
                    <a:lnTo>
                      <a:pt x="122" y="588"/>
                    </a:lnTo>
                    <a:cubicBezTo>
                      <a:pt x="118" y="582"/>
                      <a:pt x="113" y="577"/>
                      <a:pt x="109" y="573"/>
                    </a:cubicBezTo>
                    <a:cubicBezTo>
                      <a:pt x="109" y="570"/>
                      <a:pt x="107" y="568"/>
                      <a:pt x="106" y="565"/>
                    </a:cubicBezTo>
                    <a:lnTo>
                      <a:pt x="101" y="557"/>
                    </a:lnTo>
                    <a:lnTo>
                      <a:pt x="96" y="551"/>
                    </a:lnTo>
                    <a:cubicBezTo>
                      <a:pt x="95" y="547"/>
                      <a:pt x="92" y="544"/>
                      <a:pt x="90" y="539"/>
                    </a:cubicBezTo>
                    <a:cubicBezTo>
                      <a:pt x="89" y="536"/>
                      <a:pt x="87" y="534"/>
                      <a:pt x="87" y="531"/>
                    </a:cubicBezTo>
                    <a:lnTo>
                      <a:pt x="82" y="524"/>
                    </a:lnTo>
                    <a:lnTo>
                      <a:pt x="79" y="516"/>
                    </a:lnTo>
                    <a:cubicBezTo>
                      <a:pt x="78" y="513"/>
                      <a:pt x="76" y="510"/>
                      <a:pt x="75" y="505"/>
                    </a:cubicBezTo>
                    <a:cubicBezTo>
                      <a:pt x="75" y="504"/>
                      <a:pt x="75" y="501"/>
                      <a:pt x="73" y="497"/>
                    </a:cubicBezTo>
                    <a:lnTo>
                      <a:pt x="72" y="490"/>
                    </a:lnTo>
                    <a:lnTo>
                      <a:pt x="70" y="484"/>
                    </a:lnTo>
                    <a:cubicBezTo>
                      <a:pt x="69" y="479"/>
                      <a:pt x="67" y="476"/>
                      <a:pt x="67" y="473"/>
                    </a:cubicBezTo>
                    <a:cubicBezTo>
                      <a:pt x="67" y="470"/>
                      <a:pt x="67" y="468"/>
                      <a:pt x="67" y="465"/>
                    </a:cubicBezTo>
                    <a:lnTo>
                      <a:pt x="66" y="457"/>
                    </a:lnTo>
                    <a:cubicBezTo>
                      <a:pt x="58" y="356"/>
                      <a:pt x="129" y="253"/>
                      <a:pt x="261" y="176"/>
                    </a:cubicBezTo>
                    <a:cubicBezTo>
                      <a:pt x="396" y="99"/>
                      <a:pt x="576" y="56"/>
                      <a:pt x="768" y="56"/>
                    </a:cubicBezTo>
                    <a:close/>
                    <a:moveTo>
                      <a:pt x="768" y="1"/>
                    </a:moveTo>
                    <a:cubicBezTo>
                      <a:pt x="575" y="1"/>
                      <a:pt x="381" y="44"/>
                      <a:pt x="233" y="130"/>
                    </a:cubicBezTo>
                    <a:cubicBezTo>
                      <a:pt x="73" y="221"/>
                      <a:pt x="1" y="344"/>
                      <a:pt x="12" y="464"/>
                    </a:cubicBezTo>
                    <a:lnTo>
                      <a:pt x="12" y="462"/>
                    </a:lnTo>
                    <a:cubicBezTo>
                      <a:pt x="12" y="468"/>
                      <a:pt x="12" y="476"/>
                      <a:pt x="13" y="482"/>
                    </a:cubicBezTo>
                    <a:cubicBezTo>
                      <a:pt x="13" y="490"/>
                      <a:pt x="16" y="497"/>
                      <a:pt x="18" y="505"/>
                    </a:cubicBezTo>
                    <a:cubicBezTo>
                      <a:pt x="19" y="511"/>
                      <a:pt x="21" y="517"/>
                      <a:pt x="22" y="524"/>
                    </a:cubicBezTo>
                    <a:cubicBezTo>
                      <a:pt x="26" y="531"/>
                      <a:pt x="30" y="539"/>
                      <a:pt x="33" y="547"/>
                    </a:cubicBezTo>
                    <a:cubicBezTo>
                      <a:pt x="35" y="551"/>
                      <a:pt x="36" y="559"/>
                      <a:pt x="41" y="565"/>
                    </a:cubicBezTo>
                    <a:cubicBezTo>
                      <a:pt x="44" y="573"/>
                      <a:pt x="49" y="581"/>
                      <a:pt x="55" y="587"/>
                    </a:cubicBezTo>
                    <a:cubicBezTo>
                      <a:pt x="58" y="593"/>
                      <a:pt x="61" y="599"/>
                      <a:pt x="64" y="605"/>
                    </a:cubicBezTo>
                    <a:cubicBezTo>
                      <a:pt x="70" y="613"/>
                      <a:pt x="76" y="621"/>
                      <a:pt x="84" y="630"/>
                    </a:cubicBezTo>
                    <a:cubicBezTo>
                      <a:pt x="89" y="634"/>
                      <a:pt x="92" y="639"/>
                      <a:pt x="95" y="644"/>
                    </a:cubicBezTo>
                    <a:cubicBezTo>
                      <a:pt x="102" y="651"/>
                      <a:pt x="112" y="661"/>
                      <a:pt x="121" y="668"/>
                    </a:cubicBezTo>
                    <a:cubicBezTo>
                      <a:pt x="126" y="673"/>
                      <a:pt x="129" y="676"/>
                      <a:pt x="133" y="681"/>
                    </a:cubicBezTo>
                    <a:cubicBezTo>
                      <a:pt x="144" y="690"/>
                      <a:pt x="155" y="697"/>
                      <a:pt x="167" y="707"/>
                    </a:cubicBezTo>
                    <a:cubicBezTo>
                      <a:pt x="170" y="710"/>
                      <a:pt x="175" y="713"/>
                      <a:pt x="178" y="716"/>
                    </a:cubicBezTo>
                    <a:cubicBezTo>
                      <a:pt x="195" y="728"/>
                      <a:pt x="212" y="739"/>
                      <a:pt x="230" y="750"/>
                    </a:cubicBezTo>
                    <a:cubicBezTo>
                      <a:pt x="378" y="836"/>
                      <a:pt x="570" y="879"/>
                      <a:pt x="765" y="879"/>
                    </a:cubicBezTo>
                    <a:cubicBezTo>
                      <a:pt x="959" y="879"/>
                      <a:pt x="1153" y="836"/>
                      <a:pt x="1301" y="750"/>
                    </a:cubicBezTo>
                    <a:cubicBezTo>
                      <a:pt x="1319" y="739"/>
                      <a:pt x="1336" y="728"/>
                      <a:pt x="1353" y="716"/>
                    </a:cubicBezTo>
                    <a:cubicBezTo>
                      <a:pt x="1359" y="711"/>
                      <a:pt x="1364" y="707"/>
                      <a:pt x="1370" y="704"/>
                    </a:cubicBezTo>
                    <a:cubicBezTo>
                      <a:pt x="1379" y="696"/>
                      <a:pt x="1390" y="688"/>
                      <a:pt x="1399" y="681"/>
                    </a:cubicBezTo>
                    <a:cubicBezTo>
                      <a:pt x="1404" y="676"/>
                      <a:pt x="1408" y="671"/>
                      <a:pt x="1413" y="665"/>
                    </a:cubicBezTo>
                    <a:cubicBezTo>
                      <a:pt x="1421" y="659"/>
                      <a:pt x="1430" y="651"/>
                      <a:pt x="1436" y="644"/>
                    </a:cubicBezTo>
                    <a:cubicBezTo>
                      <a:pt x="1442" y="637"/>
                      <a:pt x="1445" y="631"/>
                      <a:pt x="1450" y="627"/>
                    </a:cubicBezTo>
                    <a:cubicBezTo>
                      <a:pt x="1456" y="619"/>
                      <a:pt x="1462" y="611"/>
                      <a:pt x="1468" y="604"/>
                    </a:cubicBezTo>
                    <a:cubicBezTo>
                      <a:pt x="1473" y="599"/>
                      <a:pt x="1476" y="593"/>
                      <a:pt x="1479" y="587"/>
                    </a:cubicBezTo>
                    <a:cubicBezTo>
                      <a:pt x="1484" y="579"/>
                      <a:pt x="1488" y="571"/>
                      <a:pt x="1493" y="564"/>
                    </a:cubicBezTo>
                    <a:cubicBezTo>
                      <a:pt x="1496" y="557"/>
                      <a:pt x="1498" y="551"/>
                      <a:pt x="1501" y="545"/>
                    </a:cubicBezTo>
                    <a:cubicBezTo>
                      <a:pt x="1504" y="537"/>
                      <a:pt x="1507" y="530"/>
                      <a:pt x="1510" y="524"/>
                    </a:cubicBezTo>
                    <a:cubicBezTo>
                      <a:pt x="1511" y="516"/>
                      <a:pt x="1513" y="510"/>
                      <a:pt x="1515" y="504"/>
                    </a:cubicBezTo>
                    <a:cubicBezTo>
                      <a:pt x="1516" y="496"/>
                      <a:pt x="1519" y="488"/>
                      <a:pt x="1521" y="481"/>
                    </a:cubicBezTo>
                    <a:cubicBezTo>
                      <a:pt x="1522" y="474"/>
                      <a:pt x="1522" y="468"/>
                      <a:pt x="1522" y="462"/>
                    </a:cubicBezTo>
                    <a:cubicBezTo>
                      <a:pt x="1522" y="454"/>
                      <a:pt x="1524" y="447"/>
                      <a:pt x="1524" y="439"/>
                    </a:cubicBezTo>
                    <a:cubicBezTo>
                      <a:pt x="1524" y="327"/>
                      <a:pt x="1451" y="216"/>
                      <a:pt x="1304" y="130"/>
                    </a:cubicBezTo>
                    <a:cubicBezTo>
                      <a:pt x="1156" y="44"/>
                      <a:pt x="962" y="1"/>
                      <a:pt x="76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42"/>
              <p:cNvSpPr/>
              <p:nvPr/>
            </p:nvSpPr>
            <p:spPr>
              <a:xfrm>
                <a:off x="-2415567" y="970248"/>
                <a:ext cx="96324" cy="53922"/>
              </a:xfrm>
              <a:custGeom>
                <a:rect b="b" l="l" r="r" t="t"/>
                <a:pathLst>
                  <a:path extrusionOk="0" h="1292" w="2308">
                    <a:moveTo>
                      <a:pt x="2308" y="1"/>
                    </a:moveTo>
                    <a:cubicBezTo>
                      <a:pt x="1645" y="464"/>
                      <a:pt x="868" y="868"/>
                      <a:pt x="1" y="1200"/>
                    </a:cubicBezTo>
                    <a:lnTo>
                      <a:pt x="1" y="1202"/>
                    </a:lnTo>
                    <a:lnTo>
                      <a:pt x="1" y="1291"/>
                    </a:lnTo>
                    <a:cubicBezTo>
                      <a:pt x="867" y="959"/>
                      <a:pt x="1643" y="554"/>
                      <a:pt x="2308" y="91"/>
                    </a:cubicBezTo>
                    <a:lnTo>
                      <a:pt x="2308" y="1"/>
                    </a:lnTo>
                    <a:close/>
                  </a:path>
                </a:pathLst>
              </a:custGeom>
              <a:gradFill>
                <a:gsLst>
                  <a:gs pos="0">
                    <a:schemeClr val="accent1"/>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42"/>
              <p:cNvSpPr/>
              <p:nvPr/>
            </p:nvSpPr>
            <p:spPr>
              <a:xfrm>
                <a:off x="-2423079" y="928847"/>
                <a:ext cx="159762" cy="92860"/>
              </a:xfrm>
              <a:custGeom>
                <a:rect b="b" l="l" r="r" t="t"/>
                <a:pathLst>
                  <a:path extrusionOk="0" h="2225" w="3828">
                    <a:moveTo>
                      <a:pt x="3731" y="0"/>
                    </a:moveTo>
                    <a:lnTo>
                      <a:pt x="2120" y="780"/>
                    </a:lnTo>
                    <a:cubicBezTo>
                      <a:pt x="1322" y="1166"/>
                      <a:pt x="627" y="1619"/>
                      <a:pt x="54" y="2120"/>
                    </a:cubicBezTo>
                    <a:lnTo>
                      <a:pt x="1" y="2168"/>
                    </a:lnTo>
                    <a:lnTo>
                      <a:pt x="99" y="2225"/>
                    </a:lnTo>
                    <a:lnTo>
                      <a:pt x="181" y="2194"/>
                    </a:lnTo>
                    <a:cubicBezTo>
                      <a:pt x="1048" y="1860"/>
                      <a:pt x="1823" y="1457"/>
                      <a:pt x="2488" y="993"/>
                    </a:cubicBezTo>
                    <a:lnTo>
                      <a:pt x="3828" y="57"/>
                    </a:lnTo>
                    <a:lnTo>
                      <a:pt x="3731" y="0"/>
                    </a:lnTo>
                    <a:close/>
                  </a:path>
                </a:pathLst>
              </a:custGeom>
              <a:gradFill>
                <a:gsLst>
                  <a:gs pos="0">
                    <a:schemeClr val="accent1"/>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42"/>
              <p:cNvSpPr/>
              <p:nvPr/>
            </p:nvSpPr>
            <p:spPr>
              <a:xfrm>
                <a:off x="-2441776" y="1013444"/>
                <a:ext cx="29089" cy="64856"/>
              </a:xfrm>
              <a:custGeom>
                <a:rect b="b" l="l" r="r" t="t"/>
                <a:pathLst>
                  <a:path extrusionOk="0" h="1554" w="697">
                    <a:moveTo>
                      <a:pt x="696" y="2"/>
                    </a:moveTo>
                    <a:lnTo>
                      <a:pt x="696" y="13"/>
                    </a:lnTo>
                    <a:lnTo>
                      <a:pt x="696" y="13"/>
                    </a:lnTo>
                    <a:cubicBezTo>
                      <a:pt x="696" y="13"/>
                      <a:pt x="696" y="13"/>
                      <a:pt x="696" y="13"/>
                    </a:cubicBezTo>
                    <a:cubicBezTo>
                      <a:pt x="696" y="9"/>
                      <a:pt x="696" y="5"/>
                      <a:pt x="696" y="2"/>
                    </a:cubicBezTo>
                    <a:close/>
                    <a:moveTo>
                      <a:pt x="2" y="1"/>
                    </a:moveTo>
                    <a:lnTo>
                      <a:pt x="1" y="1351"/>
                    </a:lnTo>
                    <a:cubicBezTo>
                      <a:pt x="1" y="1402"/>
                      <a:pt x="35" y="1454"/>
                      <a:pt x="102" y="1494"/>
                    </a:cubicBezTo>
                    <a:cubicBezTo>
                      <a:pt x="171" y="1534"/>
                      <a:pt x="260" y="1553"/>
                      <a:pt x="348" y="1553"/>
                    </a:cubicBezTo>
                    <a:cubicBezTo>
                      <a:pt x="437" y="1553"/>
                      <a:pt x="525" y="1534"/>
                      <a:pt x="593" y="1494"/>
                    </a:cubicBezTo>
                    <a:cubicBezTo>
                      <a:pt x="661" y="1456"/>
                      <a:pt x="695" y="1405"/>
                      <a:pt x="695" y="1353"/>
                    </a:cubicBezTo>
                    <a:lnTo>
                      <a:pt x="696" y="13"/>
                    </a:lnTo>
                    <a:lnTo>
                      <a:pt x="696" y="13"/>
                    </a:lnTo>
                    <a:cubicBezTo>
                      <a:pt x="695" y="16"/>
                      <a:pt x="695" y="18"/>
                      <a:pt x="695" y="21"/>
                    </a:cubicBezTo>
                    <a:cubicBezTo>
                      <a:pt x="695" y="25"/>
                      <a:pt x="693" y="29"/>
                      <a:pt x="692" y="32"/>
                    </a:cubicBezTo>
                    <a:cubicBezTo>
                      <a:pt x="692" y="35"/>
                      <a:pt x="690" y="38"/>
                      <a:pt x="690" y="41"/>
                    </a:cubicBezTo>
                    <a:cubicBezTo>
                      <a:pt x="689" y="44"/>
                      <a:pt x="687" y="47"/>
                      <a:pt x="685" y="50"/>
                    </a:cubicBezTo>
                    <a:cubicBezTo>
                      <a:pt x="684" y="53"/>
                      <a:pt x="684" y="56"/>
                      <a:pt x="682" y="59"/>
                    </a:cubicBezTo>
                    <a:cubicBezTo>
                      <a:pt x="679" y="62"/>
                      <a:pt x="678" y="65"/>
                      <a:pt x="676" y="70"/>
                    </a:cubicBezTo>
                    <a:cubicBezTo>
                      <a:pt x="673" y="73"/>
                      <a:pt x="673" y="75"/>
                      <a:pt x="670" y="78"/>
                    </a:cubicBezTo>
                    <a:cubicBezTo>
                      <a:pt x="669" y="82"/>
                      <a:pt x="665" y="85"/>
                      <a:pt x="662" y="88"/>
                    </a:cubicBezTo>
                    <a:cubicBezTo>
                      <a:pt x="659" y="92"/>
                      <a:pt x="659" y="93"/>
                      <a:pt x="656" y="96"/>
                    </a:cubicBezTo>
                    <a:cubicBezTo>
                      <a:pt x="653" y="99"/>
                      <a:pt x="649" y="102"/>
                      <a:pt x="645" y="107"/>
                    </a:cubicBezTo>
                    <a:cubicBezTo>
                      <a:pt x="644" y="108"/>
                      <a:pt x="641" y="110"/>
                      <a:pt x="639" y="113"/>
                    </a:cubicBezTo>
                    <a:cubicBezTo>
                      <a:pt x="635" y="116"/>
                      <a:pt x="630" y="121"/>
                      <a:pt x="624" y="124"/>
                    </a:cubicBezTo>
                    <a:cubicBezTo>
                      <a:pt x="622" y="125"/>
                      <a:pt x="621" y="127"/>
                      <a:pt x="619" y="128"/>
                    </a:cubicBezTo>
                    <a:cubicBezTo>
                      <a:pt x="612" y="133"/>
                      <a:pt x="604" y="139"/>
                      <a:pt x="595" y="144"/>
                    </a:cubicBezTo>
                    <a:cubicBezTo>
                      <a:pt x="528" y="183"/>
                      <a:pt x="439" y="203"/>
                      <a:pt x="350" y="203"/>
                    </a:cubicBezTo>
                    <a:cubicBezTo>
                      <a:pt x="262" y="203"/>
                      <a:pt x="172" y="183"/>
                      <a:pt x="104" y="144"/>
                    </a:cubicBezTo>
                    <a:cubicBezTo>
                      <a:pt x="96" y="139"/>
                      <a:pt x="89" y="133"/>
                      <a:pt x="81" y="128"/>
                    </a:cubicBezTo>
                    <a:cubicBezTo>
                      <a:pt x="78" y="127"/>
                      <a:pt x="75" y="124"/>
                      <a:pt x="73" y="122"/>
                    </a:cubicBezTo>
                    <a:cubicBezTo>
                      <a:pt x="69" y="119"/>
                      <a:pt x="64" y="116"/>
                      <a:pt x="61" y="112"/>
                    </a:cubicBezTo>
                    <a:cubicBezTo>
                      <a:pt x="58" y="110"/>
                      <a:pt x="55" y="108"/>
                      <a:pt x="53" y="105"/>
                    </a:cubicBezTo>
                    <a:cubicBezTo>
                      <a:pt x="50" y="102"/>
                      <a:pt x="46" y="99"/>
                      <a:pt x="42" y="95"/>
                    </a:cubicBezTo>
                    <a:cubicBezTo>
                      <a:pt x="41" y="93"/>
                      <a:pt x="38" y="90"/>
                      <a:pt x="36" y="87"/>
                    </a:cubicBezTo>
                    <a:cubicBezTo>
                      <a:pt x="33" y="84"/>
                      <a:pt x="30" y="81"/>
                      <a:pt x="29" y="78"/>
                    </a:cubicBezTo>
                    <a:cubicBezTo>
                      <a:pt x="27" y="75"/>
                      <a:pt x="24" y="72"/>
                      <a:pt x="22" y="68"/>
                    </a:cubicBezTo>
                    <a:cubicBezTo>
                      <a:pt x="21" y="65"/>
                      <a:pt x="18" y="62"/>
                      <a:pt x="18" y="59"/>
                    </a:cubicBezTo>
                    <a:cubicBezTo>
                      <a:pt x="15" y="56"/>
                      <a:pt x="15" y="53"/>
                      <a:pt x="13" y="50"/>
                    </a:cubicBezTo>
                    <a:cubicBezTo>
                      <a:pt x="12" y="47"/>
                      <a:pt x="10" y="42"/>
                      <a:pt x="9" y="39"/>
                    </a:cubicBezTo>
                    <a:cubicBezTo>
                      <a:pt x="9" y="38"/>
                      <a:pt x="7" y="35"/>
                      <a:pt x="7" y="32"/>
                    </a:cubicBezTo>
                    <a:cubicBezTo>
                      <a:pt x="6" y="29"/>
                      <a:pt x="4" y="24"/>
                      <a:pt x="4" y="21"/>
                    </a:cubicBezTo>
                    <a:cubicBezTo>
                      <a:pt x="4" y="18"/>
                      <a:pt x="4" y="15"/>
                      <a:pt x="4" y="12"/>
                    </a:cubicBezTo>
                    <a:cubicBezTo>
                      <a:pt x="2" y="9"/>
                      <a:pt x="2" y="5"/>
                      <a:pt x="2" y="2"/>
                    </a:cubicBezTo>
                    <a:lnTo>
                      <a:pt x="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42"/>
              <p:cNvSpPr/>
              <p:nvPr/>
            </p:nvSpPr>
            <p:spPr>
              <a:xfrm>
                <a:off x="-2441693" y="1005139"/>
                <a:ext cx="29173" cy="16777"/>
              </a:xfrm>
              <a:custGeom>
                <a:rect b="b" l="l" r="r" t="t"/>
                <a:pathLst>
                  <a:path extrusionOk="0" h="402" w="699">
                    <a:moveTo>
                      <a:pt x="347" y="1"/>
                    </a:moveTo>
                    <a:cubicBezTo>
                      <a:pt x="258" y="1"/>
                      <a:pt x="168" y="20"/>
                      <a:pt x="100" y="60"/>
                    </a:cubicBezTo>
                    <a:cubicBezTo>
                      <a:pt x="33" y="98"/>
                      <a:pt x="0" y="149"/>
                      <a:pt x="0" y="201"/>
                    </a:cubicBezTo>
                    <a:cubicBezTo>
                      <a:pt x="0" y="204"/>
                      <a:pt x="0" y="208"/>
                      <a:pt x="0" y="211"/>
                    </a:cubicBezTo>
                    <a:lnTo>
                      <a:pt x="2" y="211"/>
                    </a:lnTo>
                    <a:cubicBezTo>
                      <a:pt x="2" y="214"/>
                      <a:pt x="2" y="217"/>
                      <a:pt x="2" y="220"/>
                    </a:cubicBezTo>
                    <a:cubicBezTo>
                      <a:pt x="2" y="223"/>
                      <a:pt x="4" y="228"/>
                      <a:pt x="5" y="231"/>
                    </a:cubicBezTo>
                    <a:cubicBezTo>
                      <a:pt x="5" y="234"/>
                      <a:pt x="7" y="237"/>
                      <a:pt x="7" y="238"/>
                    </a:cubicBezTo>
                    <a:cubicBezTo>
                      <a:pt x="8" y="241"/>
                      <a:pt x="10" y="246"/>
                      <a:pt x="11" y="249"/>
                    </a:cubicBezTo>
                    <a:cubicBezTo>
                      <a:pt x="13" y="252"/>
                      <a:pt x="13" y="255"/>
                      <a:pt x="14" y="258"/>
                    </a:cubicBezTo>
                    <a:cubicBezTo>
                      <a:pt x="16" y="261"/>
                      <a:pt x="19" y="264"/>
                      <a:pt x="20" y="267"/>
                    </a:cubicBezTo>
                    <a:cubicBezTo>
                      <a:pt x="22" y="271"/>
                      <a:pt x="25" y="274"/>
                      <a:pt x="27" y="277"/>
                    </a:cubicBezTo>
                    <a:cubicBezTo>
                      <a:pt x="28" y="280"/>
                      <a:pt x="31" y="283"/>
                      <a:pt x="34" y="286"/>
                    </a:cubicBezTo>
                    <a:cubicBezTo>
                      <a:pt x="36" y="289"/>
                      <a:pt x="39" y="292"/>
                      <a:pt x="40" y="294"/>
                    </a:cubicBezTo>
                    <a:cubicBezTo>
                      <a:pt x="44" y="298"/>
                      <a:pt x="48" y="301"/>
                      <a:pt x="51" y="304"/>
                    </a:cubicBezTo>
                    <a:cubicBezTo>
                      <a:pt x="53" y="307"/>
                      <a:pt x="56" y="309"/>
                      <a:pt x="59" y="311"/>
                    </a:cubicBezTo>
                    <a:cubicBezTo>
                      <a:pt x="62" y="315"/>
                      <a:pt x="67" y="318"/>
                      <a:pt x="71" y="321"/>
                    </a:cubicBezTo>
                    <a:cubicBezTo>
                      <a:pt x="73" y="323"/>
                      <a:pt x="76" y="326"/>
                      <a:pt x="79" y="327"/>
                    </a:cubicBezTo>
                    <a:cubicBezTo>
                      <a:pt x="87" y="332"/>
                      <a:pt x="94" y="338"/>
                      <a:pt x="102" y="343"/>
                    </a:cubicBezTo>
                    <a:cubicBezTo>
                      <a:pt x="170" y="382"/>
                      <a:pt x="260" y="402"/>
                      <a:pt x="348" y="402"/>
                    </a:cubicBezTo>
                    <a:cubicBezTo>
                      <a:pt x="437" y="402"/>
                      <a:pt x="526" y="382"/>
                      <a:pt x="593" y="343"/>
                    </a:cubicBezTo>
                    <a:cubicBezTo>
                      <a:pt x="602" y="338"/>
                      <a:pt x="610" y="332"/>
                      <a:pt x="617" y="327"/>
                    </a:cubicBezTo>
                    <a:cubicBezTo>
                      <a:pt x="619" y="326"/>
                      <a:pt x="620" y="324"/>
                      <a:pt x="622" y="323"/>
                    </a:cubicBezTo>
                    <a:cubicBezTo>
                      <a:pt x="628" y="320"/>
                      <a:pt x="633" y="315"/>
                      <a:pt x="637" y="312"/>
                    </a:cubicBezTo>
                    <a:cubicBezTo>
                      <a:pt x="639" y="309"/>
                      <a:pt x="642" y="307"/>
                      <a:pt x="643" y="306"/>
                    </a:cubicBezTo>
                    <a:cubicBezTo>
                      <a:pt x="647" y="301"/>
                      <a:pt x="651" y="298"/>
                      <a:pt x="654" y="295"/>
                    </a:cubicBezTo>
                    <a:cubicBezTo>
                      <a:pt x="657" y="292"/>
                      <a:pt x="659" y="291"/>
                      <a:pt x="660" y="287"/>
                    </a:cubicBezTo>
                    <a:cubicBezTo>
                      <a:pt x="663" y="284"/>
                      <a:pt x="667" y="281"/>
                      <a:pt x="668" y="277"/>
                    </a:cubicBezTo>
                    <a:cubicBezTo>
                      <a:pt x="671" y="274"/>
                      <a:pt x="673" y="272"/>
                      <a:pt x="674" y="269"/>
                    </a:cubicBezTo>
                    <a:cubicBezTo>
                      <a:pt x="676" y="264"/>
                      <a:pt x="677" y="261"/>
                      <a:pt x="680" y="258"/>
                    </a:cubicBezTo>
                    <a:cubicBezTo>
                      <a:pt x="682" y="255"/>
                      <a:pt x="682" y="252"/>
                      <a:pt x="683" y="249"/>
                    </a:cubicBezTo>
                    <a:cubicBezTo>
                      <a:pt x="685" y="246"/>
                      <a:pt x="687" y="243"/>
                      <a:pt x="688" y="240"/>
                    </a:cubicBezTo>
                    <a:cubicBezTo>
                      <a:pt x="688" y="237"/>
                      <a:pt x="690" y="234"/>
                      <a:pt x="690" y="231"/>
                    </a:cubicBezTo>
                    <a:cubicBezTo>
                      <a:pt x="691" y="228"/>
                      <a:pt x="691" y="224"/>
                      <a:pt x="693" y="220"/>
                    </a:cubicBezTo>
                    <a:cubicBezTo>
                      <a:pt x="693" y="217"/>
                      <a:pt x="693" y="215"/>
                      <a:pt x="693" y="212"/>
                    </a:cubicBezTo>
                    <a:cubicBezTo>
                      <a:pt x="699" y="157"/>
                      <a:pt x="665" y="101"/>
                      <a:pt x="593" y="58"/>
                    </a:cubicBezTo>
                    <a:cubicBezTo>
                      <a:pt x="525" y="20"/>
                      <a:pt x="436" y="1"/>
                      <a:pt x="34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42"/>
              <p:cNvSpPr/>
              <p:nvPr/>
            </p:nvSpPr>
            <p:spPr>
              <a:xfrm>
                <a:off x="-2440149" y="1006432"/>
                <a:ext cx="26043" cy="14148"/>
              </a:xfrm>
              <a:custGeom>
                <a:rect b="b" l="l" r="r" t="t"/>
                <a:pathLst>
                  <a:path extrusionOk="0" h="339" w="624">
                    <a:moveTo>
                      <a:pt x="309" y="1"/>
                    </a:moveTo>
                    <a:cubicBezTo>
                      <a:pt x="230" y="1"/>
                      <a:pt x="151" y="17"/>
                      <a:pt x="91" y="50"/>
                    </a:cubicBezTo>
                    <a:cubicBezTo>
                      <a:pt x="31" y="83"/>
                      <a:pt x="0" y="126"/>
                      <a:pt x="0" y="169"/>
                    </a:cubicBezTo>
                    <a:cubicBezTo>
                      <a:pt x="0" y="172"/>
                      <a:pt x="2" y="175"/>
                      <a:pt x="2" y="178"/>
                    </a:cubicBezTo>
                    <a:cubicBezTo>
                      <a:pt x="2" y="181"/>
                      <a:pt x="2" y="183"/>
                      <a:pt x="2" y="186"/>
                    </a:cubicBezTo>
                    <a:cubicBezTo>
                      <a:pt x="3" y="189"/>
                      <a:pt x="3" y="192"/>
                      <a:pt x="5" y="195"/>
                    </a:cubicBezTo>
                    <a:cubicBezTo>
                      <a:pt x="5" y="197"/>
                      <a:pt x="7" y="200"/>
                      <a:pt x="7" y="203"/>
                    </a:cubicBezTo>
                    <a:cubicBezTo>
                      <a:pt x="8" y="204"/>
                      <a:pt x="8" y="207"/>
                      <a:pt x="11" y="210"/>
                    </a:cubicBezTo>
                    <a:cubicBezTo>
                      <a:pt x="11" y="213"/>
                      <a:pt x="13" y="215"/>
                      <a:pt x="14" y="216"/>
                    </a:cubicBezTo>
                    <a:cubicBezTo>
                      <a:pt x="16" y="220"/>
                      <a:pt x="17" y="223"/>
                      <a:pt x="19" y="226"/>
                    </a:cubicBezTo>
                    <a:cubicBezTo>
                      <a:pt x="22" y="227"/>
                      <a:pt x="22" y="230"/>
                      <a:pt x="23" y="233"/>
                    </a:cubicBezTo>
                    <a:cubicBezTo>
                      <a:pt x="27" y="235"/>
                      <a:pt x="28" y="238"/>
                      <a:pt x="31" y="241"/>
                    </a:cubicBezTo>
                    <a:cubicBezTo>
                      <a:pt x="33" y="244"/>
                      <a:pt x="34" y="246"/>
                      <a:pt x="37" y="247"/>
                    </a:cubicBezTo>
                    <a:cubicBezTo>
                      <a:pt x="39" y="250"/>
                      <a:pt x="43" y="253"/>
                      <a:pt x="47" y="256"/>
                    </a:cubicBezTo>
                    <a:cubicBezTo>
                      <a:pt x="48" y="258"/>
                      <a:pt x="50" y="260"/>
                      <a:pt x="53" y="263"/>
                    </a:cubicBezTo>
                    <a:cubicBezTo>
                      <a:pt x="56" y="266"/>
                      <a:pt x="60" y="267"/>
                      <a:pt x="63" y="270"/>
                    </a:cubicBezTo>
                    <a:cubicBezTo>
                      <a:pt x="67" y="272"/>
                      <a:pt x="68" y="273"/>
                      <a:pt x="71" y="275"/>
                    </a:cubicBezTo>
                    <a:cubicBezTo>
                      <a:pt x="77" y="280"/>
                      <a:pt x="85" y="284"/>
                      <a:pt x="93" y="289"/>
                    </a:cubicBezTo>
                    <a:cubicBezTo>
                      <a:pt x="153" y="322"/>
                      <a:pt x="233" y="338"/>
                      <a:pt x="312" y="338"/>
                    </a:cubicBezTo>
                    <a:cubicBezTo>
                      <a:pt x="391" y="338"/>
                      <a:pt x="470" y="322"/>
                      <a:pt x="530" y="289"/>
                    </a:cubicBezTo>
                    <a:cubicBezTo>
                      <a:pt x="537" y="284"/>
                      <a:pt x="543" y="280"/>
                      <a:pt x="550" y="275"/>
                    </a:cubicBezTo>
                    <a:cubicBezTo>
                      <a:pt x="553" y="275"/>
                      <a:pt x="554" y="273"/>
                      <a:pt x="556" y="272"/>
                    </a:cubicBezTo>
                    <a:cubicBezTo>
                      <a:pt x="560" y="269"/>
                      <a:pt x="565" y="266"/>
                      <a:pt x="568" y="263"/>
                    </a:cubicBezTo>
                    <a:cubicBezTo>
                      <a:pt x="571" y="261"/>
                      <a:pt x="573" y="258"/>
                      <a:pt x="574" y="258"/>
                    </a:cubicBezTo>
                    <a:cubicBezTo>
                      <a:pt x="577" y="255"/>
                      <a:pt x="580" y="250"/>
                      <a:pt x="583" y="247"/>
                    </a:cubicBezTo>
                    <a:cubicBezTo>
                      <a:pt x="586" y="246"/>
                      <a:pt x="586" y="244"/>
                      <a:pt x="590" y="243"/>
                    </a:cubicBezTo>
                    <a:cubicBezTo>
                      <a:pt x="591" y="240"/>
                      <a:pt x="594" y="235"/>
                      <a:pt x="597" y="233"/>
                    </a:cubicBezTo>
                    <a:cubicBezTo>
                      <a:pt x="599" y="230"/>
                      <a:pt x="599" y="229"/>
                      <a:pt x="600" y="226"/>
                    </a:cubicBezTo>
                    <a:cubicBezTo>
                      <a:pt x="603" y="223"/>
                      <a:pt x="605" y="220"/>
                      <a:pt x="606" y="216"/>
                    </a:cubicBezTo>
                    <a:cubicBezTo>
                      <a:pt x="608" y="215"/>
                      <a:pt x="610" y="213"/>
                      <a:pt x="610" y="210"/>
                    </a:cubicBezTo>
                    <a:cubicBezTo>
                      <a:pt x="611" y="207"/>
                      <a:pt x="613" y="204"/>
                      <a:pt x="614" y="201"/>
                    </a:cubicBezTo>
                    <a:cubicBezTo>
                      <a:pt x="614" y="200"/>
                      <a:pt x="614" y="197"/>
                      <a:pt x="616" y="195"/>
                    </a:cubicBezTo>
                    <a:cubicBezTo>
                      <a:pt x="616" y="192"/>
                      <a:pt x="617" y="189"/>
                      <a:pt x="617" y="186"/>
                    </a:cubicBezTo>
                    <a:cubicBezTo>
                      <a:pt x="619" y="183"/>
                      <a:pt x="619" y="181"/>
                      <a:pt x="619" y="178"/>
                    </a:cubicBezTo>
                    <a:cubicBezTo>
                      <a:pt x="623" y="132"/>
                      <a:pt x="593" y="86"/>
                      <a:pt x="528" y="50"/>
                    </a:cubicBezTo>
                    <a:cubicBezTo>
                      <a:pt x="467" y="17"/>
                      <a:pt x="388" y="1"/>
                      <a:pt x="30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42"/>
              <p:cNvSpPr/>
              <p:nvPr/>
            </p:nvSpPr>
            <p:spPr>
              <a:xfrm>
                <a:off x="-2444907" y="1032600"/>
                <a:ext cx="27128" cy="31468"/>
              </a:xfrm>
              <a:custGeom>
                <a:rect b="b" l="l" r="r" t="t"/>
                <a:pathLst>
                  <a:path extrusionOk="0" h="754" w="650">
                    <a:moveTo>
                      <a:pt x="650" y="0"/>
                    </a:moveTo>
                    <a:lnTo>
                      <a:pt x="1" y="663"/>
                    </a:lnTo>
                    <a:lnTo>
                      <a:pt x="1" y="754"/>
                    </a:lnTo>
                    <a:lnTo>
                      <a:pt x="650" y="91"/>
                    </a:lnTo>
                    <a:lnTo>
                      <a:pt x="65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42"/>
              <p:cNvSpPr/>
              <p:nvPr/>
            </p:nvSpPr>
            <p:spPr>
              <a:xfrm>
                <a:off x="-2465816" y="1060271"/>
                <a:ext cx="20951" cy="16611"/>
              </a:xfrm>
              <a:custGeom>
                <a:rect b="b" l="l" r="r" t="t"/>
                <a:pathLst>
                  <a:path extrusionOk="0" h="398" w="502">
                    <a:moveTo>
                      <a:pt x="502" y="0"/>
                    </a:moveTo>
                    <a:cubicBezTo>
                      <a:pt x="368" y="119"/>
                      <a:pt x="197" y="223"/>
                      <a:pt x="0" y="308"/>
                    </a:cubicBezTo>
                    <a:lnTo>
                      <a:pt x="0" y="397"/>
                    </a:lnTo>
                    <a:cubicBezTo>
                      <a:pt x="197" y="312"/>
                      <a:pt x="366" y="209"/>
                      <a:pt x="502" y="91"/>
                    </a:cubicBezTo>
                    <a:lnTo>
                      <a:pt x="50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42"/>
              <p:cNvSpPr/>
              <p:nvPr/>
            </p:nvSpPr>
            <p:spPr>
              <a:xfrm>
                <a:off x="-2577415" y="1073083"/>
                <a:ext cx="111641" cy="51543"/>
              </a:xfrm>
              <a:custGeom>
                <a:rect b="b" l="l" r="r" t="t"/>
                <a:pathLst>
                  <a:path extrusionOk="0" h="1235" w="2675">
                    <a:moveTo>
                      <a:pt x="2674" y="1"/>
                    </a:moveTo>
                    <a:lnTo>
                      <a:pt x="1" y="1144"/>
                    </a:lnTo>
                    <a:lnTo>
                      <a:pt x="1" y="1234"/>
                    </a:lnTo>
                    <a:lnTo>
                      <a:pt x="2674" y="92"/>
                    </a:lnTo>
                    <a:lnTo>
                      <a:pt x="2674" y="1"/>
                    </a:lnTo>
                    <a:close/>
                  </a:path>
                </a:pathLst>
              </a:custGeom>
              <a:gradFill>
                <a:gsLst>
                  <a:gs pos="0">
                    <a:schemeClr val="accent1"/>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42"/>
              <p:cNvSpPr/>
              <p:nvPr/>
            </p:nvSpPr>
            <p:spPr>
              <a:xfrm>
                <a:off x="-2592190" y="1112314"/>
                <a:ext cx="14816" cy="12312"/>
              </a:xfrm>
              <a:custGeom>
                <a:rect b="b" l="l" r="r" t="t"/>
                <a:pathLst>
                  <a:path extrusionOk="0" h="295" w="355">
                    <a:moveTo>
                      <a:pt x="1" y="1"/>
                    </a:moveTo>
                    <a:lnTo>
                      <a:pt x="1" y="90"/>
                    </a:lnTo>
                    <a:lnTo>
                      <a:pt x="355" y="294"/>
                    </a:lnTo>
                    <a:lnTo>
                      <a:pt x="355" y="204"/>
                    </a:lnTo>
                    <a:lnTo>
                      <a:pt x="1" y="1"/>
                    </a:lnTo>
                    <a:close/>
                  </a:path>
                </a:pathLst>
              </a:custGeom>
              <a:gradFill>
                <a:gsLst>
                  <a:gs pos="0">
                    <a:schemeClr val="accent1"/>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42"/>
              <p:cNvSpPr/>
              <p:nvPr/>
            </p:nvSpPr>
            <p:spPr>
              <a:xfrm>
                <a:off x="-2592190" y="1018870"/>
                <a:ext cx="174411" cy="101959"/>
              </a:xfrm>
              <a:custGeom>
                <a:rect b="b" l="l" r="r" t="t"/>
                <a:pathLst>
                  <a:path extrusionOk="0" h="2443" w="4179">
                    <a:moveTo>
                      <a:pt x="3608" y="0"/>
                    </a:moveTo>
                    <a:lnTo>
                      <a:pt x="2494" y="395"/>
                    </a:lnTo>
                    <a:cubicBezTo>
                      <a:pt x="2291" y="474"/>
                      <a:pt x="2111" y="572"/>
                      <a:pt x="1967" y="688"/>
                    </a:cubicBezTo>
                    <a:lnTo>
                      <a:pt x="1" y="2240"/>
                    </a:lnTo>
                    <a:lnTo>
                      <a:pt x="355" y="2443"/>
                    </a:lnTo>
                    <a:lnTo>
                      <a:pt x="3027" y="1300"/>
                    </a:lnTo>
                    <a:cubicBezTo>
                      <a:pt x="3225" y="1215"/>
                      <a:pt x="3394" y="1111"/>
                      <a:pt x="3530" y="992"/>
                    </a:cubicBezTo>
                    <a:lnTo>
                      <a:pt x="4179" y="329"/>
                    </a:lnTo>
                    <a:lnTo>
                      <a:pt x="4176" y="326"/>
                    </a:lnTo>
                    <a:cubicBezTo>
                      <a:pt x="4111" y="358"/>
                      <a:pt x="4032" y="373"/>
                      <a:pt x="3952" y="373"/>
                    </a:cubicBezTo>
                    <a:cubicBezTo>
                      <a:pt x="3864" y="373"/>
                      <a:pt x="3777" y="354"/>
                      <a:pt x="3710" y="315"/>
                    </a:cubicBezTo>
                    <a:cubicBezTo>
                      <a:pt x="3640" y="275"/>
                      <a:pt x="3608" y="225"/>
                      <a:pt x="3608" y="172"/>
                    </a:cubicBezTo>
                    <a:lnTo>
                      <a:pt x="3608" y="0"/>
                    </a:lnTo>
                    <a:close/>
                  </a:path>
                </a:pathLst>
              </a:custGeom>
              <a:gradFill>
                <a:gsLst>
                  <a:gs pos="0">
                    <a:schemeClr val="dk2"/>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73" name="Google Shape;1273;p42"/>
            <p:cNvGrpSpPr/>
            <p:nvPr/>
          </p:nvGrpSpPr>
          <p:grpSpPr>
            <a:xfrm>
              <a:off x="-1644352" y="1495284"/>
              <a:ext cx="328872" cy="216021"/>
              <a:chOff x="-2592190" y="928847"/>
              <a:chExt cx="328872" cy="216021"/>
            </a:xfrm>
          </p:grpSpPr>
          <p:sp>
            <p:nvSpPr>
              <p:cNvPr id="1274" name="Google Shape;1274;p42"/>
              <p:cNvSpPr/>
              <p:nvPr/>
            </p:nvSpPr>
            <p:spPr>
              <a:xfrm>
                <a:off x="-2459848" y="1073417"/>
                <a:ext cx="63437" cy="71450"/>
              </a:xfrm>
              <a:custGeom>
                <a:rect b="b" l="l" r="r" t="t"/>
                <a:pathLst>
                  <a:path extrusionOk="0" h="1712" w="1520">
                    <a:moveTo>
                      <a:pt x="0" y="5"/>
                    </a:moveTo>
                    <a:cubicBezTo>
                      <a:pt x="0" y="5"/>
                      <a:pt x="0" y="5"/>
                      <a:pt x="0" y="5"/>
                    </a:cubicBezTo>
                    <a:lnTo>
                      <a:pt x="0" y="5"/>
                    </a:lnTo>
                    <a:lnTo>
                      <a:pt x="0" y="5"/>
                    </a:lnTo>
                    <a:close/>
                    <a:moveTo>
                      <a:pt x="1514" y="0"/>
                    </a:moveTo>
                    <a:lnTo>
                      <a:pt x="1514" y="2"/>
                    </a:lnTo>
                    <a:cubicBezTo>
                      <a:pt x="1514" y="10"/>
                      <a:pt x="1512" y="17"/>
                      <a:pt x="1512" y="25"/>
                    </a:cubicBezTo>
                    <a:cubicBezTo>
                      <a:pt x="1511" y="31"/>
                      <a:pt x="1511" y="37"/>
                      <a:pt x="1511" y="44"/>
                    </a:cubicBezTo>
                    <a:cubicBezTo>
                      <a:pt x="1509" y="51"/>
                      <a:pt x="1506" y="59"/>
                      <a:pt x="1505" y="67"/>
                    </a:cubicBezTo>
                    <a:cubicBezTo>
                      <a:pt x="1503" y="73"/>
                      <a:pt x="1501" y="79"/>
                      <a:pt x="1500" y="87"/>
                    </a:cubicBezTo>
                    <a:cubicBezTo>
                      <a:pt x="1497" y="93"/>
                      <a:pt x="1494" y="100"/>
                      <a:pt x="1491" y="108"/>
                    </a:cubicBezTo>
                    <a:cubicBezTo>
                      <a:pt x="1488" y="114"/>
                      <a:pt x="1485" y="120"/>
                      <a:pt x="1483" y="127"/>
                    </a:cubicBezTo>
                    <a:cubicBezTo>
                      <a:pt x="1478" y="134"/>
                      <a:pt x="1474" y="142"/>
                      <a:pt x="1469" y="150"/>
                    </a:cubicBezTo>
                    <a:cubicBezTo>
                      <a:pt x="1466" y="156"/>
                      <a:pt x="1463" y="162"/>
                      <a:pt x="1458" y="167"/>
                    </a:cubicBezTo>
                    <a:cubicBezTo>
                      <a:pt x="1452" y="174"/>
                      <a:pt x="1446" y="182"/>
                      <a:pt x="1440" y="190"/>
                    </a:cubicBezTo>
                    <a:cubicBezTo>
                      <a:pt x="1435" y="194"/>
                      <a:pt x="1431" y="200"/>
                      <a:pt x="1426" y="207"/>
                    </a:cubicBezTo>
                    <a:cubicBezTo>
                      <a:pt x="1420" y="214"/>
                      <a:pt x="1411" y="222"/>
                      <a:pt x="1403" y="228"/>
                    </a:cubicBezTo>
                    <a:cubicBezTo>
                      <a:pt x="1398" y="234"/>
                      <a:pt x="1394" y="239"/>
                      <a:pt x="1389" y="244"/>
                    </a:cubicBezTo>
                    <a:cubicBezTo>
                      <a:pt x="1380" y="251"/>
                      <a:pt x="1369" y="259"/>
                      <a:pt x="1360" y="267"/>
                    </a:cubicBezTo>
                    <a:cubicBezTo>
                      <a:pt x="1354" y="270"/>
                      <a:pt x="1349" y="274"/>
                      <a:pt x="1343" y="279"/>
                    </a:cubicBezTo>
                    <a:cubicBezTo>
                      <a:pt x="1326" y="291"/>
                      <a:pt x="1309" y="302"/>
                      <a:pt x="1291" y="313"/>
                    </a:cubicBezTo>
                    <a:cubicBezTo>
                      <a:pt x="1142" y="398"/>
                      <a:pt x="948" y="441"/>
                      <a:pt x="755" y="441"/>
                    </a:cubicBezTo>
                    <a:cubicBezTo>
                      <a:pt x="561" y="441"/>
                      <a:pt x="368" y="398"/>
                      <a:pt x="220" y="313"/>
                    </a:cubicBezTo>
                    <a:cubicBezTo>
                      <a:pt x="202" y="302"/>
                      <a:pt x="185" y="291"/>
                      <a:pt x="168" y="279"/>
                    </a:cubicBezTo>
                    <a:cubicBezTo>
                      <a:pt x="165" y="276"/>
                      <a:pt x="160" y="273"/>
                      <a:pt x="157" y="270"/>
                    </a:cubicBezTo>
                    <a:cubicBezTo>
                      <a:pt x="145" y="260"/>
                      <a:pt x="134" y="253"/>
                      <a:pt x="123" y="244"/>
                    </a:cubicBezTo>
                    <a:cubicBezTo>
                      <a:pt x="119" y="239"/>
                      <a:pt x="116" y="236"/>
                      <a:pt x="111" y="231"/>
                    </a:cubicBezTo>
                    <a:cubicBezTo>
                      <a:pt x="102" y="224"/>
                      <a:pt x="92" y="214"/>
                      <a:pt x="85" y="207"/>
                    </a:cubicBezTo>
                    <a:cubicBezTo>
                      <a:pt x="82" y="202"/>
                      <a:pt x="79" y="197"/>
                      <a:pt x="74" y="193"/>
                    </a:cubicBezTo>
                    <a:cubicBezTo>
                      <a:pt x="66" y="184"/>
                      <a:pt x="60" y="176"/>
                      <a:pt x="54" y="168"/>
                    </a:cubicBezTo>
                    <a:cubicBezTo>
                      <a:pt x="51" y="162"/>
                      <a:pt x="48" y="156"/>
                      <a:pt x="45" y="150"/>
                    </a:cubicBezTo>
                    <a:cubicBezTo>
                      <a:pt x="39" y="144"/>
                      <a:pt x="34" y="136"/>
                      <a:pt x="31" y="128"/>
                    </a:cubicBezTo>
                    <a:cubicBezTo>
                      <a:pt x="26" y="122"/>
                      <a:pt x="25" y="114"/>
                      <a:pt x="23" y="110"/>
                    </a:cubicBezTo>
                    <a:cubicBezTo>
                      <a:pt x="20" y="102"/>
                      <a:pt x="16" y="94"/>
                      <a:pt x="12" y="87"/>
                    </a:cubicBezTo>
                    <a:cubicBezTo>
                      <a:pt x="11" y="80"/>
                      <a:pt x="9" y="74"/>
                      <a:pt x="8" y="68"/>
                    </a:cubicBezTo>
                    <a:cubicBezTo>
                      <a:pt x="6" y="60"/>
                      <a:pt x="3" y="53"/>
                      <a:pt x="3" y="45"/>
                    </a:cubicBezTo>
                    <a:cubicBezTo>
                      <a:pt x="2" y="39"/>
                      <a:pt x="2" y="33"/>
                      <a:pt x="2" y="27"/>
                    </a:cubicBezTo>
                    <a:cubicBezTo>
                      <a:pt x="2" y="19"/>
                      <a:pt x="0" y="11"/>
                      <a:pt x="0" y="5"/>
                    </a:cubicBezTo>
                    <a:lnTo>
                      <a:pt x="0" y="5"/>
                    </a:lnTo>
                    <a:lnTo>
                      <a:pt x="5" y="1274"/>
                    </a:lnTo>
                    <a:cubicBezTo>
                      <a:pt x="5" y="1386"/>
                      <a:pt x="79" y="1497"/>
                      <a:pt x="225" y="1583"/>
                    </a:cubicBezTo>
                    <a:cubicBezTo>
                      <a:pt x="373" y="1669"/>
                      <a:pt x="567" y="1712"/>
                      <a:pt x="761" y="1712"/>
                    </a:cubicBezTo>
                    <a:cubicBezTo>
                      <a:pt x="954" y="1712"/>
                      <a:pt x="1147" y="1669"/>
                      <a:pt x="1295" y="1583"/>
                    </a:cubicBezTo>
                    <a:cubicBezTo>
                      <a:pt x="1445" y="1497"/>
                      <a:pt x="1520" y="1385"/>
                      <a:pt x="1520" y="1271"/>
                    </a:cubicBezTo>
                    <a:lnTo>
                      <a:pt x="151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42"/>
              <p:cNvSpPr/>
              <p:nvPr/>
            </p:nvSpPr>
            <p:spPr>
              <a:xfrm>
                <a:off x="-2457886" y="1057516"/>
                <a:ext cx="58930" cy="32011"/>
              </a:xfrm>
              <a:custGeom>
                <a:rect b="b" l="l" r="r" t="t"/>
                <a:pathLst>
                  <a:path extrusionOk="0" h="767" w="1412">
                    <a:moveTo>
                      <a:pt x="711" y="0"/>
                    </a:moveTo>
                    <a:cubicBezTo>
                      <a:pt x="519" y="0"/>
                      <a:pt x="339" y="43"/>
                      <a:pt x="204" y="120"/>
                    </a:cubicBezTo>
                    <a:cubicBezTo>
                      <a:pt x="70" y="197"/>
                      <a:pt x="1" y="300"/>
                      <a:pt x="9" y="401"/>
                    </a:cubicBezTo>
                    <a:lnTo>
                      <a:pt x="10" y="409"/>
                    </a:lnTo>
                    <a:cubicBezTo>
                      <a:pt x="10" y="412"/>
                      <a:pt x="10" y="414"/>
                      <a:pt x="10" y="417"/>
                    </a:cubicBezTo>
                    <a:cubicBezTo>
                      <a:pt x="10" y="420"/>
                      <a:pt x="12" y="423"/>
                      <a:pt x="13" y="428"/>
                    </a:cubicBezTo>
                    <a:lnTo>
                      <a:pt x="15" y="434"/>
                    </a:lnTo>
                    <a:lnTo>
                      <a:pt x="16" y="441"/>
                    </a:lnTo>
                    <a:cubicBezTo>
                      <a:pt x="18" y="445"/>
                      <a:pt x="18" y="448"/>
                      <a:pt x="18" y="449"/>
                    </a:cubicBezTo>
                    <a:cubicBezTo>
                      <a:pt x="19" y="454"/>
                      <a:pt x="21" y="457"/>
                      <a:pt x="22" y="460"/>
                    </a:cubicBezTo>
                    <a:lnTo>
                      <a:pt x="25" y="468"/>
                    </a:lnTo>
                    <a:lnTo>
                      <a:pt x="30" y="475"/>
                    </a:lnTo>
                    <a:cubicBezTo>
                      <a:pt x="30" y="478"/>
                      <a:pt x="32" y="480"/>
                      <a:pt x="33" y="483"/>
                    </a:cubicBezTo>
                    <a:cubicBezTo>
                      <a:pt x="35" y="488"/>
                      <a:pt x="38" y="491"/>
                      <a:pt x="39" y="495"/>
                    </a:cubicBezTo>
                    <a:lnTo>
                      <a:pt x="44" y="501"/>
                    </a:lnTo>
                    <a:lnTo>
                      <a:pt x="49" y="509"/>
                    </a:lnTo>
                    <a:cubicBezTo>
                      <a:pt x="50" y="512"/>
                      <a:pt x="52" y="514"/>
                      <a:pt x="52" y="517"/>
                    </a:cubicBezTo>
                    <a:cubicBezTo>
                      <a:pt x="56" y="521"/>
                      <a:pt x="61" y="526"/>
                      <a:pt x="65" y="532"/>
                    </a:cubicBezTo>
                    <a:lnTo>
                      <a:pt x="70" y="537"/>
                    </a:lnTo>
                    <a:lnTo>
                      <a:pt x="75" y="545"/>
                    </a:lnTo>
                    <a:lnTo>
                      <a:pt x="79" y="551"/>
                    </a:lnTo>
                    <a:cubicBezTo>
                      <a:pt x="84" y="555"/>
                      <a:pt x="90" y="561"/>
                      <a:pt x="96" y="568"/>
                    </a:cubicBezTo>
                    <a:lnTo>
                      <a:pt x="101" y="572"/>
                    </a:lnTo>
                    <a:lnTo>
                      <a:pt x="107" y="578"/>
                    </a:lnTo>
                    <a:lnTo>
                      <a:pt x="113" y="583"/>
                    </a:lnTo>
                    <a:cubicBezTo>
                      <a:pt x="122" y="591"/>
                      <a:pt x="132" y="598"/>
                      <a:pt x="142" y="606"/>
                    </a:cubicBezTo>
                    <a:lnTo>
                      <a:pt x="153" y="615"/>
                    </a:lnTo>
                    <a:cubicBezTo>
                      <a:pt x="169" y="625"/>
                      <a:pt x="184" y="635"/>
                      <a:pt x="201" y="645"/>
                    </a:cubicBezTo>
                    <a:cubicBezTo>
                      <a:pt x="335" y="723"/>
                      <a:pt x="515" y="766"/>
                      <a:pt x="707" y="766"/>
                    </a:cubicBezTo>
                    <a:cubicBezTo>
                      <a:pt x="901" y="766"/>
                      <a:pt x="1081" y="723"/>
                      <a:pt x="1216" y="645"/>
                    </a:cubicBezTo>
                    <a:cubicBezTo>
                      <a:pt x="1233" y="635"/>
                      <a:pt x="1248" y="625"/>
                      <a:pt x="1264" y="615"/>
                    </a:cubicBezTo>
                    <a:cubicBezTo>
                      <a:pt x="1267" y="612"/>
                      <a:pt x="1268" y="611"/>
                      <a:pt x="1271" y="609"/>
                    </a:cubicBezTo>
                    <a:lnTo>
                      <a:pt x="1279" y="603"/>
                    </a:lnTo>
                    <a:lnTo>
                      <a:pt x="1285" y="598"/>
                    </a:lnTo>
                    <a:cubicBezTo>
                      <a:pt x="1291" y="592"/>
                      <a:pt x="1299" y="588"/>
                      <a:pt x="1305" y="583"/>
                    </a:cubicBezTo>
                    <a:cubicBezTo>
                      <a:pt x="1307" y="580"/>
                      <a:pt x="1310" y="578"/>
                      <a:pt x="1311" y="575"/>
                    </a:cubicBezTo>
                    <a:lnTo>
                      <a:pt x="1319" y="569"/>
                    </a:lnTo>
                    <a:lnTo>
                      <a:pt x="1324" y="563"/>
                    </a:lnTo>
                    <a:cubicBezTo>
                      <a:pt x="1330" y="558"/>
                      <a:pt x="1334" y="554"/>
                      <a:pt x="1339" y="549"/>
                    </a:cubicBezTo>
                    <a:cubicBezTo>
                      <a:pt x="1341" y="548"/>
                      <a:pt x="1342" y="545"/>
                      <a:pt x="1345" y="541"/>
                    </a:cubicBezTo>
                    <a:lnTo>
                      <a:pt x="1351" y="534"/>
                    </a:lnTo>
                    <a:lnTo>
                      <a:pt x="1356" y="528"/>
                    </a:lnTo>
                    <a:cubicBezTo>
                      <a:pt x="1359" y="525"/>
                      <a:pt x="1362" y="520"/>
                      <a:pt x="1365" y="515"/>
                    </a:cubicBezTo>
                    <a:cubicBezTo>
                      <a:pt x="1367" y="514"/>
                      <a:pt x="1368" y="511"/>
                      <a:pt x="1370" y="508"/>
                    </a:cubicBezTo>
                    <a:lnTo>
                      <a:pt x="1374" y="500"/>
                    </a:lnTo>
                    <a:lnTo>
                      <a:pt x="1379" y="494"/>
                    </a:lnTo>
                    <a:cubicBezTo>
                      <a:pt x="1381" y="489"/>
                      <a:pt x="1384" y="486"/>
                      <a:pt x="1385" y="481"/>
                    </a:cubicBezTo>
                    <a:cubicBezTo>
                      <a:pt x="1387" y="480"/>
                      <a:pt x="1388" y="477"/>
                      <a:pt x="1388" y="475"/>
                    </a:cubicBezTo>
                    <a:lnTo>
                      <a:pt x="1393" y="468"/>
                    </a:lnTo>
                    <a:lnTo>
                      <a:pt x="1394" y="460"/>
                    </a:lnTo>
                    <a:cubicBezTo>
                      <a:pt x="1398" y="455"/>
                      <a:pt x="1399" y="452"/>
                      <a:pt x="1401" y="449"/>
                    </a:cubicBezTo>
                    <a:cubicBezTo>
                      <a:pt x="1401" y="446"/>
                      <a:pt x="1401" y="445"/>
                      <a:pt x="1402" y="441"/>
                    </a:cubicBezTo>
                    <a:lnTo>
                      <a:pt x="1404" y="434"/>
                    </a:lnTo>
                    <a:lnTo>
                      <a:pt x="1405" y="426"/>
                    </a:lnTo>
                    <a:cubicBezTo>
                      <a:pt x="1407" y="423"/>
                      <a:pt x="1408" y="418"/>
                      <a:pt x="1408" y="415"/>
                    </a:cubicBezTo>
                    <a:cubicBezTo>
                      <a:pt x="1408" y="414"/>
                      <a:pt x="1408" y="411"/>
                      <a:pt x="1408" y="409"/>
                    </a:cubicBezTo>
                    <a:lnTo>
                      <a:pt x="1410" y="400"/>
                    </a:lnTo>
                    <a:lnTo>
                      <a:pt x="1411" y="394"/>
                    </a:lnTo>
                    <a:cubicBezTo>
                      <a:pt x="1411" y="389"/>
                      <a:pt x="1411" y="386"/>
                      <a:pt x="1411" y="381"/>
                    </a:cubicBezTo>
                    <a:cubicBezTo>
                      <a:pt x="1411" y="286"/>
                      <a:pt x="1344" y="194"/>
                      <a:pt x="1219" y="122"/>
                    </a:cubicBezTo>
                    <a:cubicBezTo>
                      <a:pt x="1085" y="43"/>
                      <a:pt x="904" y="0"/>
                      <a:pt x="71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42"/>
              <p:cNvSpPr/>
              <p:nvPr/>
            </p:nvSpPr>
            <p:spPr>
              <a:xfrm>
                <a:off x="-2460265" y="1055179"/>
                <a:ext cx="63604" cy="36685"/>
              </a:xfrm>
              <a:custGeom>
                <a:rect b="b" l="l" r="r" t="t"/>
                <a:pathLst>
                  <a:path extrusionOk="0" h="879" w="1524">
                    <a:moveTo>
                      <a:pt x="768" y="56"/>
                    </a:moveTo>
                    <a:cubicBezTo>
                      <a:pt x="961" y="56"/>
                      <a:pt x="1142" y="99"/>
                      <a:pt x="1276" y="178"/>
                    </a:cubicBezTo>
                    <a:cubicBezTo>
                      <a:pt x="1401" y="250"/>
                      <a:pt x="1468" y="342"/>
                      <a:pt x="1468" y="437"/>
                    </a:cubicBezTo>
                    <a:cubicBezTo>
                      <a:pt x="1468" y="442"/>
                      <a:pt x="1468" y="445"/>
                      <a:pt x="1467" y="448"/>
                    </a:cubicBezTo>
                    <a:lnTo>
                      <a:pt x="1467" y="456"/>
                    </a:lnTo>
                    <a:lnTo>
                      <a:pt x="1465" y="464"/>
                    </a:lnTo>
                    <a:cubicBezTo>
                      <a:pt x="1465" y="467"/>
                      <a:pt x="1465" y="470"/>
                      <a:pt x="1465" y="471"/>
                    </a:cubicBezTo>
                    <a:cubicBezTo>
                      <a:pt x="1465" y="474"/>
                      <a:pt x="1464" y="479"/>
                      <a:pt x="1462" y="482"/>
                    </a:cubicBezTo>
                    <a:lnTo>
                      <a:pt x="1461" y="490"/>
                    </a:lnTo>
                    <a:lnTo>
                      <a:pt x="1459" y="497"/>
                    </a:lnTo>
                    <a:cubicBezTo>
                      <a:pt x="1458" y="501"/>
                      <a:pt x="1458" y="502"/>
                      <a:pt x="1458" y="505"/>
                    </a:cubicBezTo>
                    <a:cubicBezTo>
                      <a:pt x="1456" y="508"/>
                      <a:pt x="1455" y="511"/>
                      <a:pt x="1451" y="516"/>
                    </a:cubicBezTo>
                    <a:lnTo>
                      <a:pt x="1450" y="524"/>
                    </a:lnTo>
                    <a:lnTo>
                      <a:pt x="1445" y="531"/>
                    </a:lnTo>
                    <a:cubicBezTo>
                      <a:pt x="1445" y="533"/>
                      <a:pt x="1444" y="536"/>
                      <a:pt x="1442" y="537"/>
                    </a:cubicBezTo>
                    <a:cubicBezTo>
                      <a:pt x="1441" y="542"/>
                      <a:pt x="1438" y="545"/>
                      <a:pt x="1436" y="550"/>
                    </a:cubicBezTo>
                    <a:lnTo>
                      <a:pt x="1431" y="556"/>
                    </a:lnTo>
                    <a:lnTo>
                      <a:pt x="1427" y="564"/>
                    </a:lnTo>
                    <a:cubicBezTo>
                      <a:pt x="1425" y="567"/>
                      <a:pt x="1424" y="570"/>
                      <a:pt x="1422" y="571"/>
                    </a:cubicBezTo>
                    <a:cubicBezTo>
                      <a:pt x="1419" y="576"/>
                      <a:pt x="1416" y="581"/>
                      <a:pt x="1413" y="584"/>
                    </a:cubicBezTo>
                    <a:lnTo>
                      <a:pt x="1407" y="590"/>
                    </a:lnTo>
                    <a:lnTo>
                      <a:pt x="1401" y="597"/>
                    </a:lnTo>
                    <a:cubicBezTo>
                      <a:pt x="1399" y="601"/>
                      <a:pt x="1398" y="604"/>
                      <a:pt x="1396" y="605"/>
                    </a:cubicBezTo>
                    <a:cubicBezTo>
                      <a:pt x="1391" y="610"/>
                      <a:pt x="1387" y="614"/>
                      <a:pt x="1381" y="619"/>
                    </a:cubicBezTo>
                    <a:lnTo>
                      <a:pt x="1376" y="625"/>
                    </a:lnTo>
                    <a:lnTo>
                      <a:pt x="1368" y="631"/>
                    </a:lnTo>
                    <a:cubicBezTo>
                      <a:pt x="1367" y="634"/>
                      <a:pt x="1364" y="636"/>
                      <a:pt x="1362" y="639"/>
                    </a:cubicBezTo>
                    <a:cubicBezTo>
                      <a:pt x="1356" y="644"/>
                      <a:pt x="1348" y="648"/>
                      <a:pt x="1342" y="654"/>
                    </a:cubicBezTo>
                    <a:lnTo>
                      <a:pt x="1336" y="659"/>
                    </a:lnTo>
                    <a:lnTo>
                      <a:pt x="1328" y="665"/>
                    </a:lnTo>
                    <a:cubicBezTo>
                      <a:pt x="1325" y="667"/>
                      <a:pt x="1324" y="668"/>
                      <a:pt x="1321" y="671"/>
                    </a:cubicBezTo>
                    <a:cubicBezTo>
                      <a:pt x="1305" y="681"/>
                      <a:pt x="1290" y="691"/>
                      <a:pt x="1273" y="701"/>
                    </a:cubicBezTo>
                    <a:cubicBezTo>
                      <a:pt x="1138" y="779"/>
                      <a:pt x="958" y="822"/>
                      <a:pt x="764" y="822"/>
                    </a:cubicBezTo>
                    <a:cubicBezTo>
                      <a:pt x="572" y="822"/>
                      <a:pt x="392" y="779"/>
                      <a:pt x="258" y="701"/>
                    </a:cubicBezTo>
                    <a:cubicBezTo>
                      <a:pt x="241" y="691"/>
                      <a:pt x="226" y="681"/>
                      <a:pt x="210" y="671"/>
                    </a:cubicBezTo>
                    <a:lnTo>
                      <a:pt x="199" y="662"/>
                    </a:lnTo>
                    <a:cubicBezTo>
                      <a:pt x="189" y="654"/>
                      <a:pt x="179" y="647"/>
                      <a:pt x="169" y="639"/>
                    </a:cubicBezTo>
                    <a:lnTo>
                      <a:pt x="164" y="634"/>
                    </a:lnTo>
                    <a:lnTo>
                      <a:pt x="158" y="628"/>
                    </a:lnTo>
                    <a:lnTo>
                      <a:pt x="153" y="624"/>
                    </a:lnTo>
                    <a:cubicBezTo>
                      <a:pt x="147" y="617"/>
                      <a:pt x="141" y="611"/>
                      <a:pt x="136" y="607"/>
                    </a:cubicBezTo>
                    <a:lnTo>
                      <a:pt x="132" y="601"/>
                    </a:lnTo>
                    <a:lnTo>
                      <a:pt x="127" y="593"/>
                    </a:lnTo>
                    <a:lnTo>
                      <a:pt x="122" y="588"/>
                    </a:lnTo>
                    <a:cubicBezTo>
                      <a:pt x="118" y="582"/>
                      <a:pt x="113" y="577"/>
                      <a:pt x="109" y="573"/>
                    </a:cubicBezTo>
                    <a:cubicBezTo>
                      <a:pt x="109" y="570"/>
                      <a:pt x="107" y="568"/>
                      <a:pt x="106" y="565"/>
                    </a:cubicBezTo>
                    <a:lnTo>
                      <a:pt x="101" y="557"/>
                    </a:lnTo>
                    <a:lnTo>
                      <a:pt x="96" y="551"/>
                    </a:lnTo>
                    <a:cubicBezTo>
                      <a:pt x="95" y="547"/>
                      <a:pt x="92" y="544"/>
                      <a:pt x="90" y="539"/>
                    </a:cubicBezTo>
                    <a:cubicBezTo>
                      <a:pt x="89" y="536"/>
                      <a:pt x="87" y="534"/>
                      <a:pt x="87" y="531"/>
                    </a:cubicBezTo>
                    <a:lnTo>
                      <a:pt x="82" y="524"/>
                    </a:lnTo>
                    <a:lnTo>
                      <a:pt x="79" y="516"/>
                    </a:lnTo>
                    <a:cubicBezTo>
                      <a:pt x="78" y="513"/>
                      <a:pt x="76" y="510"/>
                      <a:pt x="75" y="505"/>
                    </a:cubicBezTo>
                    <a:cubicBezTo>
                      <a:pt x="75" y="504"/>
                      <a:pt x="75" y="501"/>
                      <a:pt x="73" y="497"/>
                    </a:cubicBezTo>
                    <a:lnTo>
                      <a:pt x="72" y="490"/>
                    </a:lnTo>
                    <a:lnTo>
                      <a:pt x="70" y="484"/>
                    </a:lnTo>
                    <a:cubicBezTo>
                      <a:pt x="69" y="479"/>
                      <a:pt x="67" y="476"/>
                      <a:pt x="67" y="473"/>
                    </a:cubicBezTo>
                    <a:cubicBezTo>
                      <a:pt x="67" y="470"/>
                      <a:pt x="67" y="468"/>
                      <a:pt x="67" y="465"/>
                    </a:cubicBezTo>
                    <a:lnTo>
                      <a:pt x="66" y="457"/>
                    </a:lnTo>
                    <a:cubicBezTo>
                      <a:pt x="58" y="356"/>
                      <a:pt x="129" y="253"/>
                      <a:pt x="261" y="176"/>
                    </a:cubicBezTo>
                    <a:cubicBezTo>
                      <a:pt x="396" y="99"/>
                      <a:pt x="576" y="56"/>
                      <a:pt x="768" y="56"/>
                    </a:cubicBezTo>
                    <a:close/>
                    <a:moveTo>
                      <a:pt x="768" y="1"/>
                    </a:moveTo>
                    <a:cubicBezTo>
                      <a:pt x="575" y="1"/>
                      <a:pt x="381" y="44"/>
                      <a:pt x="233" y="130"/>
                    </a:cubicBezTo>
                    <a:cubicBezTo>
                      <a:pt x="73" y="221"/>
                      <a:pt x="1" y="344"/>
                      <a:pt x="12" y="464"/>
                    </a:cubicBezTo>
                    <a:lnTo>
                      <a:pt x="12" y="462"/>
                    </a:lnTo>
                    <a:cubicBezTo>
                      <a:pt x="12" y="468"/>
                      <a:pt x="12" y="476"/>
                      <a:pt x="13" y="482"/>
                    </a:cubicBezTo>
                    <a:cubicBezTo>
                      <a:pt x="13" y="490"/>
                      <a:pt x="16" y="497"/>
                      <a:pt x="18" y="505"/>
                    </a:cubicBezTo>
                    <a:cubicBezTo>
                      <a:pt x="19" y="511"/>
                      <a:pt x="21" y="517"/>
                      <a:pt x="22" y="524"/>
                    </a:cubicBezTo>
                    <a:cubicBezTo>
                      <a:pt x="26" y="531"/>
                      <a:pt x="30" y="539"/>
                      <a:pt x="33" y="547"/>
                    </a:cubicBezTo>
                    <a:cubicBezTo>
                      <a:pt x="35" y="551"/>
                      <a:pt x="36" y="559"/>
                      <a:pt x="41" y="565"/>
                    </a:cubicBezTo>
                    <a:cubicBezTo>
                      <a:pt x="44" y="573"/>
                      <a:pt x="49" y="581"/>
                      <a:pt x="55" y="587"/>
                    </a:cubicBezTo>
                    <a:cubicBezTo>
                      <a:pt x="58" y="593"/>
                      <a:pt x="61" y="599"/>
                      <a:pt x="64" y="605"/>
                    </a:cubicBezTo>
                    <a:cubicBezTo>
                      <a:pt x="70" y="613"/>
                      <a:pt x="76" y="621"/>
                      <a:pt x="84" y="630"/>
                    </a:cubicBezTo>
                    <a:cubicBezTo>
                      <a:pt x="89" y="634"/>
                      <a:pt x="92" y="639"/>
                      <a:pt x="95" y="644"/>
                    </a:cubicBezTo>
                    <a:cubicBezTo>
                      <a:pt x="102" y="651"/>
                      <a:pt x="112" y="661"/>
                      <a:pt x="121" y="668"/>
                    </a:cubicBezTo>
                    <a:cubicBezTo>
                      <a:pt x="126" y="673"/>
                      <a:pt x="129" y="676"/>
                      <a:pt x="133" y="681"/>
                    </a:cubicBezTo>
                    <a:cubicBezTo>
                      <a:pt x="144" y="690"/>
                      <a:pt x="155" y="697"/>
                      <a:pt x="167" y="707"/>
                    </a:cubicBezTo>
                    <a:cubicBezTo>
                      <a:pt x="170" y="710"/>
                      <a:pt x="175" y="713"/>
                      <a:pt x="178" y="716"/>
                    </a:cubicBezTo>
                    <a:cubicBezTo>
                      <a:pt x="195" y="728"/>
                      <a:pt x="212" y="739"/>
                      <a:pt x="230" y="750"/>
                    </a:cubicBezTo>
                    <a:cubicBezTo>
                      <a:pt x="378" y="836"/>
                      <a:pt x="570" y="879"/>
                      <a:pt x="765" y="879"/>
                    </a:cubicBezTo>
                    <a:cubicBezTo>
                      <a:pt x="959" y="879"/>
                      <a:pt x="1153" y="836"/>
                      <a:pt x="1301" y="750"/>
                    </a:cubicBezTo>
                    <a:cubicBezTo>
                      <a:pt x="1319" y="739"/>
                      <a:pt x="1336" y="728"/>
                      <a:pt x="1353" y="716"/>
                    </a:cubicBezTo>
                    <a:cubicBezTo>
                      <a:pt x="1359" y="711"/>
                      <a:pt x="1364" y="707"/>
                      <a:pt x="1370" y="704"/>
                    </a:cubicBezTo>
                    <a:cubicBezTo>
                      <a:pt x="1379" y="696"/>
                      <a:pt x="1390" y="688"/>
                      <a:pt x="1399" y="681"/>
                    </a:cubicBezTo>
                    <a:cubicBezTo>
                      <a:pt x="1404" y="676"/>
                      <a:pt x="1408" y="671"/>
                      <a:pt x="1413" y="665"/>
                    </a:cubicBezTo>
                    <a:cubicBezTo>
                      <a:pt x="1421" y="659"/>
                      <a:pt x="1430" y="651"/>
                      <a:pt x="1436" y="644"/>
                    </a:cubicBezTo>
                    <a:cubicBezTo>
                      <a:pt x="1442" y="637"/>
                      <a:pt x="1445" y="631"/>
                      <a:pt x="1450" y="627"/>
                    </a:cubicBezTo>
                    <a:cubicBezTo>
                      <a:pt x="1456" y="619"/>
                      <a:pt x="1462" y="611"/>
                      <a:pt x="1468" y="604"/>
                    </a:cubicBezTo>
                    <a:cubicBezTo>
                      <a:pt x="1473" y="599"/>
                      <a:pt x="1476" y="593"/>
                      <a:pt x="1479" y="587"/>
                    </a:cubicBezTo>
                    <a:cubicBezTo>
                      <a:pt x="1484" y="579"/>
                      <a:pt x="1488" y="571"/>
                      <a:pt x="1493" y="564"/>
                    </a:cubicBezTo>
                    <a:cubicBezTo>
                      <a:pt x="1496" y="557"/>
                      <a:pt x="1498" y="551"/>
                      <a:pt x="1501" y="545"/>
                    </a:cubicBezTo>
                    <a:cubicBezTo>
                      <a:pt x="1504" y="537"/>
                      <a:pt x="1507" y="530"/>
                      <a:pt x="1510" y="524"/>
                    </a:cubicBezTo>
                    <a:cubicBezTo>
                      <a:pt x="1511" y="516"/>
                      <a:pt x="1513" y="510"/>
                      <a:pt x="1515" y="504"/>
                    </a:cubicBezTo>
                    <a:cubicBezTo>
                      <a:pt x="1516" y="496"/>
                      <a:pt x="1519" y="488"/>
                      <a:pt x="1521" y="481"/>
                    </a:cubicBezTo>
                    <a:cubicBezTo>
                      <a:pt x="1522" y="474"/>
                      <a:pt x="1522" y="468"/>
                      <a:pt x="1522" y="462"/>
                    </a:cubicBezTo>
                    <a:cubicBezTo>
                      <a:pt x="1522" y="454"/>
                      <a:pt x="1524" y="447"/>
                      <a:pt x="1524" y="439"/>
                    </a:cubicBezTo>
                    <a:cubicBezTo>
                      <a:pt x="1524" y="327"/>
                      <a:pt x="1451" y="216"/>
                      <a:pt x="1304" y="130"/>
                    </a:cubicBezTo>
                    <a:cubicBezTo>
                      <a:pt x="1156" y="44"/>
                      <a:pt x="962" y="1"/>
                      <a:pt x="76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42"/>
              <p:cNvSpPr/>
              <p:nvPr/>
            </p:nvSpPr>
            <p:spPr>
              <a:xfrm>
                <a:off x="-2415567" y="970248"/>
                <a:ext cx="96324" cy="53922"/>
              </a:xfrm>
              <a:custGeom>
                <a:rect b="b" l="l" r="r" t="t"/>
                <a:pathLst>
                  <a:path extrusionOk="0" h="1292" w="2308">
                    <a:moveTo>
                      <a:pt x="2308" y="1"/>
                    </a:moveTo>
                    <a:cubicBezTo>
                      <a:pt x="1645" y="464"/>
                      <a:pt x="868" y="868"/>
                      <a:pt x="1" y="1200"/>
                    </a:cubicBezTo>
                    <a:lnTo>
                      <a:pt x="1" y="1202"/>
                    </a:lnTo>
                    <a:lnTo>
                      <a:pt x="1" y="1291"/>
                    </a:lnTo>
                    <a:cubicBezTo>
                      <a:pt x="867" y="959"/>
                      <a:pt x="1643" y="554"/>
                      <a:pt x="2308" y="91"/>
                    </a:cubicBezTo>
                    <a:lnTo>
                      <a:pt x="2308" y="1"/>
                    </a:lnTo>
                    <a:close/>
                  </a:path>
                </a:pathLst>
              </a:custGeom>
              <a:gradFill>
                <a:gsLst>
                  <a:gs pos="0">
                    <a:schemeClr val="accent1"/>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42"/>
              <p:cNvSpPr/>
              <p:nvPr/>
            </p:nvSpPr>
            <p:spPr>
              <a:xfrm>
                <a:off x="-2423079" y="928847"/>
                <a:ext cx="159762" cy="92860"/>
              </a:xfrm>
              <a:custGeom>
                <a:rect b="b" l="l" r="r" t="t"/>
                <a:pathLst>
                  <a:path extrusionOk="0" h="2225" w="3828">
                    <a:moveTo>
                      <a:pt x="3731" y="0"/>
                    </a:moveTo>
                    <a:lnTo>
                      <a:pt x="2120" y="780"/>
                    </a:lnTo>
                    <a:cubicBezTo>
                      <a:pt x="1322" y="1166"/>
                      <a:pt x="627" y="1619"/>
                      <a:pt x="54" y="2120"/>
                    </a:cubicBezTo>
                    <a:lnTo>
                      <a:pt x="1" y="2168"/>
                    </a:lnTo>
                    <a:lnTo>
                      <a:pt x="99" y="2225"/>
                    </a:lnTo>
                    <a:lnTo>
                      <a:pt x="181" y="2194"/>
                    </a:lnTo>
                    <a:cubicBezTo>
                      <a:pt x="1048" y="1860"/>
                      <a:pt x="1823" y="1457"/>
                      <a:pt x="2488" y="993"/>
                    </a:cubicBezTo>
                    <a:lnTo>
                      <a:pt x="3828" y="57"/>
                    </a:lnTo>
                    <a:lnTo>
                      <a:pt x="3731" y="0"/>
                    </a:lnTo>
                    <a:close/>
                  </a:path>
                </a:pathLst>
              </a:custGeom>
              <a:gradFill>
                <a:gsLst>
                  <a:gs pos="0">
                    <a:schemeClr val="accent1"/>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42"/>
              <p:cNvSpPr/>
              <p:nvPr/>
            </p:nvSpPr>
            <p:spPr>
              <a:xfrm>
                <a:off x="-2441776" y="1013444"/>
                <a:ext cx="29089" cy="64856"/>
              </a:xfrm>
              <a:custGeom>
                <a:rect b="b" l="l" r="r" t="t"/>
                <a:pathLst>
                  <a:path extrusionOk="0" h="1554" w="697">
                    <a:moveTo>
                      <a:pt x="696" y="2"/>
                    </a:moveTo>
                    <a:lnTo>
                      <a:pt x="696" y="13"/>
                    </a:lnTo>
                    <a:lnTo>
                      <a:pt x="696" y="13"/>
                    </a:lnTo>
                    <a:cubicBezTo>
                      <a:pt x="696" y="13"/>
                      <a:pt x="696" y="13"/>
                      <a:pt x="696" y="13"/>
                    </a:cubicBezTo>
                    <a:cubicBezTo>
                      <a:pt x="696" y="9"/>
                      <a:pt x="696" y="5"/>
                      <a:pt x="696" y="2"/>
                    </a:cubicBezTo>
                    <a:close/>
                    <a:moveTo>
                      <a:pt x="2" y="1"/>
                    </a:moveTo>
                    <a:lnTo>
                      <a:pt x="1" y="1351"/>
                    </a:lnTo>
                    <a:cubicBezTo>
                      <a:pt x="1" y="1402"/>
                      <a:pt x="35" y="1454"/>
                      <a:pt x="102" y="1494"/>
                    </a:cubicBezTo>
                    <a:cubicBezTo>
                      <a:pt x="171" y="1534"/>
                      <a:pt x="260" y="1553"/>
                      <a:pt x="348" y="1553"/>
                    </a:cubicBezTo>
                    <a:cubicBezTo>
                      <a:pt x="437" y="1553"/>
                      <a:pt x="525" y="1534"/>
                      <a:pt x="593" y="1494"/>
                    </a:cubicBezTo>
                    <a:cubicBezTo>
                      <a:pt x="661" y="1456"/>
                      <a:pt x="695" y="1405"/>
                      <a:pt x="695" y="1353"/>
                    </a:cubicBezTo>
                    <a:lnTo>
                      <a:pt x="696" y="13"/>
                    </a:lnTo>
                    <a:lnTo>
                      <a:pt x="696" y="13"/>
                    </a:lnTo>
                    <a:cubicBezTo>
                      <a:pt x="695" y="16"/>
                      <a:pt x="695" y="18"/>
                      <a:pt x="695" y="21"/>
                    </a:cubicBezTo>
                    <a:cubicBezTo>
                      <a:pt x="695" y="25"/>
                      <a:pt x="693" y="29"/>
                      <a:pt x="692" y="32"/>
                    </a:cubicBezTo>
                    <a:cubicBezTo>
                      <a:pt x="692" y="35"/>
                      <a:pt x="690" y="38"/>
                      <a:pt x="690" y="41"/>
                    </a:cubicBezTo>
                    <a:cubicBezTo>
                      <a:pt x="689" y="44"/>
                      <a:pt x="687" y="47"/>
                      <a:pt x="685" y="50"/>
                    </a:cubicBezTo>
                    <a:cubicBezTo>
                      <a:pt x="684" y="53"/>
                      <a:pt x="684" y="56"/>
                      <a:pt x="682" y="59"/>
                    </a:cubicBezTo>
                    <a:cubicBezTo>
                      <a:pt x="679" y="62"/>
                      <a:pt x="678" y="65"/>
                      <a:pt x="676" y="70"/>
                    </a:cubicBezTo>
                    <a:cubicBezTo>
                      <a:pt x="673" y="73"/>
                      <a:pt x="673" y="75"/>
                      <a:pt x="670" y="78"/>
                    </a:cubicBezTo>
                    <a:cubicBezTo>
                      <a:pt x="669" y="82"/>
                      <a:pt x="665" y="85"/>
                      <a:pt x="662" y="88"/>
                    </a:cubicBezTo>
                    <a:cubicBezTo>
                      <a:pt x="659" y="92"/>
                      <a:pt x="659" y="93"/>
                      <a:pt x="656" y="96"/>
                    </a:cubicBezTo>
                    <a:cubicBezTo>
                      <a:pt x="653" y="99"/>
                      <a:pt x="649" y="102"/>
                      <a:pt x="645" y="107"/>
                    </a:cubicBezTo>
                    <a:cubicBezTo>
                      <a:pt x="644" y="108"/>
                      <a:pt x="641" y="110"/>
                      <a:pt x="639" y="113"/>
                    </a:cubicBezTo>
                    <a:cubicBezTo>
                      <a:pt x="635" y="116"/>
                      <a:pt x="630" y="121"/>
                      <a:pt x="624" y="124"/>
                    </a:cubicBezTo>
                    <a:cubicBezTo>
                      <a:pt x="622" y="125"/>
                      <a:pt x="621" y="127"/>
                      <a:pt x="619" y="128"/>
                    </a:cubicBezTo>
                    <a:cubicBezTo>
                      <a:pt x="612" y="133"/>
                      <a:pt x="604" y="139"/>
                      <a:pt x="595" y="144"/>
                    </a:cubicBezTo>
                    <a:cubicBezTo>
                      <a:pt x="528" y="183"/>
                      <a:pt x="439" y="203"/>
                      <a:pt x="350" y="203"/>
                    </a:cubicBezTo>
                    <a:cubicBezTo>
                      <a:pt x="262" y="203"/>
                      <a:pt x="172" y="183"/>
                      <a:pt x="104" y="144"/>
                    </a:cubicBezTo>
                    <a:cubicBezTo>
                      <a:pt x="96" y="139"/>
                      <a:pt x="89" y="133"/>
                      <a:pt x="81" y="128"/>
                    </a:cubicBezTo>
                    <a:cubicBezTo>
                      <a:pt x="78" y="127"/>
                      <a:pt x="75" y="124"/>
                      <a:pt x="73" y="122"/>
                    </a:cubicBezTo>
                    <a:cubicBezTo>
                      <a:pt x="69" y="119"/>
                      <a:pt x="64" y="116"/>
                      <a:pt x="61" y="112"/>
                    </a:cubicBezTo>
                    <a:cubicBezTo>
                      <a:pt x="58" y="110"/>
                      <a:pt x="55" y="108"/>
                      <a:pt x="53" y="105"/>
                    </a:cubicBezTo>
                    <a:cubicBezTo>
                      <a:pt x="50" y="102"/>
                      <a:pt x="46" y="99"/>
                      <a:pt x="42" y="95"/>
                    </a:cubicBezTo>
                    <a:cubicBezTo>
                      <a:pt x="41" y="93"/>
                      <a:pt x="38" y="90"/>
                      <a:pt x="36" y="87"/>
                    </a:cubicBezTo>
                    <a:cubicBezTo>
                      <a:pt x="33" y="84"/>
                      <a:pt x="30" y="81"/>
                      <a:pt x="29" y="78"/>
                    </a:cubicBezTo>
                    <a:cubicBezTo>
                      <a:pt x="27" y="75"/>
                      <a:pt x="24" y="72"/>
                      <a:pt x="22" y="68"/>
                    </a:cubicBezTo>
                    <a:cubicBezTo>
                      <a:pt x="21" y="65"/>
                      <a:pt x="18" y="62"/>
                      <a:pt x="18" y="59"/>
                    </a:cubicBezTo>
                    <a:cubicBezTo>
                      <a:pt x="15" y="56"/>
                      <a:pt x="15" y="53"/>
                      <a:pt x="13" y="50"/>
                    </a:cubicBezTo>
                    <a:cubicBezTo>
                      <a:pt x="12" y="47"/>
                      <a:pt x="10" y="42"/>
                      <a:pt x="9" y="39"/>
                    </a:cubicBezTo>
                    <a:cubicBezTo>
                      <a:pt x="9" y="38"/>
                      <a:pt x="7" y="35"/>
                      <a:pt x="7" y="32"/>
                    </a:cubicBezTo>
                    <a:cubicBezTo>
                      <a:pt x="6" y="29"/>
                      <a:pt x="4" y="24"/>
                      <a:pt x="4" y="21"/>
                    </a:cubicBezTo>
                    <a:cubicBezTo>
                      <a:pt x="4" y="18"/>
                      <a:pt x="4" y="15"/>
                      <a:pt x="4" y="12"/>
                    </a:cubicBezTo>
                    <a:cubicBezTo>
                      <a:pt x="2" y="9"/>
                      <a:pt x="2" y="5"/>
                      <a:pt x="2" y="2"/>
                    </a:cubicBezTo>
                    <a:lnTo>
                      <a:pt x="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42"/>
              <p:cNvSpPr/>
              <p:nvPr/>
            </p:nvSpPr>
            <p:spPr>
              <a:xfrm>
                <a:off x="-2441693" y="1005139"/>
                <a:ext cx="29173" cy="16777"/>
              </a:xfrm>
              <a:custGeom>
                <a:rect b="b" l="l" r="r" t="t"/>
                <a:pathLst>
                  <a:path extrusionOk="0" h="402" w="699">
                    <a:moveTo>
                      <a:pt x="347" y="1"/>
                    </a:moveTo>
                    <a:cubicBezTo>
                      <a:pt x="258" y="1"/>
                      <a:pt x="168" y="20"/>
                      <a:pt x="100" y="60"/>
                    </a:cubicBezTo>
                    <a:cubicBezTo>
                      <a:pt x="33" y="98"/>
                      <a:pt x="0" y="149"/>
                      <a:pt x="0" y="201"/>
                    </a:cubicBezTo>
                    <a:cubicBezTo>
                      <a:pt x="0" y="204"/>
                      <a:pt x="0" y="208"/>
                      <a:pt x="0" y="211"/>
                    </a:cubicBezTo>
                    <a:lnTo>
                      <a:pt x="2" y="211"/>
                    </a:lnTo>
                    <a:cubicBezTo>
                      <a:pt x="2" y="214"/>
                      <a:pt x="2" y="217"/>
                      <a:pt x="2" y="220"/>
                    </a:cubicBezTo>
                    <a:cubicBezTo>
                      <a:pt x="2" y="223"/>
                      <a:pt x="4" y="228"/>
                      <a:pt x="5" y="231"/>
                    </a:cubicBezTo>
                    <a:cubicBezTo>
                      <a:pt x="5" y="234"/>
                      <a:pt x="7" y="237"/>
                      <a:pt x="7" y="238"/>
                    </a:cubicBezTo>
                    <a:cubicBezTo>
                      <a:pt x="8" y="241"/>
                      <a:pt x="10" y="246"/>
                      <a:pt x="11" y="249"/>
                    </a:cubicBezTo>
                    <a:cubicBezTo>
                      <a:pt x="13" y="252"/>
                      <a:pt x="13" y="255"/>
                      <a:pt x="14" y="258"/>
                    </a:cubicBezTo>
                    <a:cubicBezTo>
                      <a:pt x="16" y="261"/>
                      <a:pt x="19" y="264"/>
                      <a:pt x="20" y="267"/>
                    </a:cubicBezTo>
                    <a:cubicBezTo>
                      <a:pt x="22" y="271"/>
                      <a:pt x="25" y="274"/>
                      <a:pt x="27" y="277"/>
                    </a:cubicBezTo>
                    <a:cubicBezTo>
                      <a:pt x="28" y="280"/>
                      <a:pt x="31" y="283"/>
                      <a:pt x="34" y="286"/>
                    </a:cubicBezTo>
                    <a:cubicBezTo>
                      <a:pt x="36" y="289"/>
                      <a:pt x="39" y="292"/>
                      <a:pt x="40" y="294"/>
                    </a:cubicBezTo>
                    <a:cubicBezTo>
                      <a:pt x="44" y="298"/>
                      <a:pt x="48" y="301"/>
                      <a:pt x="51" y="304"/>
                    </a:cubicBezTo>
                    <a:cubicBezTo>
                      <a:pt x="53" y="307"/>
                      <a:pt x="56" y="309"/>
                      <a:pt x="59" y="311"/>
                    </a:cubicBezTo>
                    <a:cubicBezTo>
                      <a:pt x="62" y="315"/>
                      <a:pt x="67" y="318"/>
                      <a:pt x="71" y="321"/>
                    </a:cubicBezTo>
                    <a:cubicBezTo>
                      <a:pt x="73" y="323"/>
                      <a:pt x="76" y="326"/>
                      <a:pt x="79" y="327"/>
                    </a:cubicBezTo>
                    <a:cubicBezTo>
                      <a:pt x="87" y="332"/>
                      <a:pt x="94" y="338"/>
                      <a:pt x="102" y="343"/>
                    </a:cubicBezTo>
                    <a:cubicBezTo>
                      <a:pt x="170" y="382"/>
                      <a:pt x="260" y="402"/>
                      <a:pt x="348" y="402"/>
                    </a:cubicBezTo>
                    <a:cubicBezTo>
                      <a:pt x="437" y="402"/>
                      <a:pt x="526" y="382"/>
                      <a:pt x="593" y="343"/>
                    </a:cubicBezTo>
                    <a:cubicBezTo>
                      <a:pt x="602" y="338"/>
                      <a:pt x="610" y="332"/>
                      <a:pt x="617" y="327"/>
                    </a:cubicBezTo>
                    <a:cubicBezTo>
                      <a:pt x="619" y="326"/>
                      <a:pt x="620" y="324"/>
                      <a:pt x="622" y="323"/>
                    </a:cubicBezTo>
                    <a:cubicBezTo>
                      <a:pt x="628" y="320"/>
                      <a:pt x="633" y="315"/>
                      <a:pt x="637" y="312"/>
                    </a:cubicBezTo>
                    <a:cubicBezTo>
                      <a:pt x="639" y="309"/>
                      <a:pt x="642" y="307"/>
                      <a:pt x="643" y="306"/>
                    </a:cubicBezTo>
                    <a:cubicBezTo>
                      <a:pt x="647" y="301"/>
                      <a:pt x="651" y="298"/>
                      <a:pt x="654" y="295"/>
                    </a:cubicBezTo>
                    <a:cubicBezTo>
                      <a:pt x="657" y="292"/>
                      <a:pt x="659" y="291"/>
                      <a:pt x="660" y="287"/>
                    </a:cubicBezTo>
                    <a:cubicBezTo>
                      <a:pt x="663" y="284"/>
                      <a:pt x="667" y="281"/>
                      <a:pt x="668" y="277"/>
                    </a:cubicBezTo>
                    <a:cubicBezTo>
                      <a:pt x="671" y="274"/>
                      <a:pt x="673" y="272"/>
                      <a:pt x="674" y="269"/>
                    </a:cubicBezTo>
                    <a:cubicBezTo>
                      <a:pt x="676" y="264"/>
                      <a:pt x="677" y="261"/>
                      <a:pt x="680" y="258"/>
                    </a:cubicBezTo>
                    <a:cubicBezTo>
                      <a:pt x="682" y="255"/>
                      <a:pt x="682" y="252"/>
                      <a:pt x="683" y="249"/>
                    </a:cubicBezTo>
                    <a:cubicBezTo>
                      <a:pt x="685" y="246"/>
                      <a:pt x="687" y="243"/>
                      <a:pt x="688" y="240"/>
                    </a:cubicBezTo>
                    <a:cubicBezTo>
                      <a:pt x="688" y="237"/>
                      <a:pt x="690" y="234"/>
                      <a:pt x="690" y="231"/>
                    </a:cubicBezTo>
                    <a:cubicBezTo>
                      <a:pt x="691" y="228"/>
                      <a:pt x="691" y="224"/>
                      <a:pt x="693" y="220"/>
                    </a:cubicBezTo>
                    <a:cubicBezTo>
                      <a:pt x="693" y="217"/>
                      <a:pt x="693" y="215"/>
                      <a:pt x="693" y="212"/>
                    </a:cubicBezTo>
                    <a:cubicBezTo>
                      <a:pt x="699" y="157"/>
                      <a:pt x="665" y="101"/>
                      <a:pt x="593" y="58"/>
                    </a:cubicBezTo>
                    <a:cubicBezTo>
                      <a:pt x="525" y="20"/>
                      <a:pt x="436" y="1"/>
                      <a:pt x="34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42"/>
              <p:cNvSpPr/>
              <p:nvPr/>
            </p:nvSpPr>
            <p:spPr>
              <a:xfrm>
                <a:off x="-2440149" y="1006432"/>
                <a:ext cx="26043" cy="14148"/>
              </a:xfrm>
              <a:custGeom>
                <a:rect b="b" l="l" r="r" t="t"/>
                <a:pathLst>
                  <a:path extrusionOk="0" h="339" w="624">
                    <a:moveTo>
                      <a:pt x="309" y="1"/>
                    </a:moveTo>
                    <a:cubicBezTo>
                      <a:pt x="230" y="1"/>
                      <a:pt x="151" y="17"/>
                      <a:pt x="91" y="50"/>
                    </a:cubicBezTo>
                    <a:cubicBezTo>
                      <a:pt x="31" y="83"/>
                      <a:pt x="0" y="126"/>
                      <a:pt x="0" y="169"/>
                    </a:cubicBezTo>
                    <a:cubicBezTo>
                      <a:pt x="0" y="172"/>
                      <a:pt x="2" y="175"/>
                      <a:pt x="2" y="178"/>
                    </a:cubicBezTo>
                    <a:cubicBezTo>
                      <a:pt x="2" y="181"/>
                      <a:pt x="2" y="183"/>
                      <a:pt x="2" y="186"/>
                    </a:cubicBezTo>
                    <a:cubicBezTo>
                      <a:pt x="3" y="189"/>
                      <a:pt x="3" y="192"/>
                      <a:pt x="5" y="195"/>
                    </a:cubicBezTo>
                    <a:cubicBezTo>
                      <a:pt x="5" y="197"/>
                      <a:pt x="7" y="200"/>
                      <a:pt x="7" y="203"/>
                    </a:cubicBezTo>
                    <a:cubicBezTo>
                      <a:pt x="8" y="204"/>
                      <a:pt x="8" y="207"/>
                      <a:pt x="11" y="210"/>
                    </a:cubicBezTo>
                    <a:cubicBezTo>
                      <a:pt x="11" y="213"/>
                      <a:pt x="13" y="215"/>
                      <a:pt x="14" y="216"/>
                    </a:cubicBezTo>
                    <a:cubicBezTo>
                      <a:pt x="16" y="220"/>
                      <a:pt x="17" y="223"/>
                      <a:pt x="19" y="226"/>
                    </a:cubicBezTo>
                    <a:cubicBezTo>
                      <a:pt x="22" y="227"/>
                      <a:pt x="22" y="230"/>
                      <a:pt x="23" y="233"/>
                    </a:cubicBezTo>
                    <a:cubicBezTo>
                      <a:pt x="27" y="235"/>
                      <a:pt x="28" y="238"/>
                      <a:pt x="31" y="241"/>
                    </a:cubicBezTo>
                    <a:cubicBezTo>
                      <a:pt x="33" y="244"/>
                      <a:pt x="34" y="246"/>
                      <a:pt x="37" y="247"/>
                    </a:cubicBezTo>
                    <a:cubicBezTo>
                      <a:pt x="39" y="250"/>
                      <a:pt x="43" y="253"/>
                      <a:pt x="47" y="256"/>
                    </a:cubicBezTo>
                    <a:cubicBezTo>
                      <a:pt x="48" y="258"/>
                      <a:pt x="50" y="260"/>
                      <a:pt x="53" y="263"/>
                    </a:cubicBezTo>
                    <a:cubicBezTo>
                      <a:pt x="56" y="266"/>
                      <a:pt x="60" y="267"/>
                      <a:pt x="63" y="270"/>
                    </a:cubicBezTo>
                    <a:cubicBezTo>
                      <a:pt x="67" y="272"/>
                      <a:pt x="68" y="273"/>
                      <a:pt x="71" y="275"/>
                    </a:cubicBezTo>
                    <a:cubicBezTo>
                      <a:pt x="77" y="280"/>
                      <a:pt x="85" y="284"/>
                      <a:pt x="93" y="289"/>
                    </a:cubicBezTo>
                    <a:cubicBezTo>
                      <a:pt x="153" y="322"/>
                      <a:pt x="233" y="338"/>
                      <a:pt x="312" y="338"/>
                    </a:cubicBezTo>
                    <a:cubicBezTo>
                      <a:pt x="391" y="338"/>
                      <a:pt x="470" y="322"/>
                      <a:pt x="530" y="289"/>
                    </a:cubicBezTo>
                    <a:cubicBezTo>
                      <a:pt x="537" y="284"/>
                      <a:pt x="543" y="280"/>
                      <a:pt x="550" y="275"/>
                    </a:cubicBezTo>
                    <a:cubicBezTo>
                      <a:pt x="553" y="275"/>
                      <a:pt x="554" y="273"/>
                      <a:pt x="556" y="272"/>
                    </a:cubicBezTo>
                    <a:cubicBezTo>
                      <a:pt x="560" y="269"/>
                      <a:pt x="565" y="266"/>
                      <a:pt x="568" y="263"/>
                    </a:cubicBezTo>
                    <a:cubicBezTo>
                      <a:pt x="571" y="261"/>
                      <a:pt x="573" y="258"/>
                      <a:pt x="574" y="258"/>
                    </a:cubicBezTo>
                    <a:cubicBezTo>
                      <a:pt x="577" y="255"/>
                      <a:pt x="580" y="250"/>
                      <a:pt x="583" y="247"/>
                    </a:cubicBezTo>
                    <a:cubicBezTo>
                      <a:pt x="586" y="246"/>
                      <a:pt x="586" y="244"/>
                      <a:pt x="590" y="243"/>
                    </a:cubicBezTo>
                    <a:cubicBezTo>
                      <a:pt x="591" y="240"/>
                      <a:pt x="594" y="235"/>
                      <a:pt x="597" y="233"/>
                    </a:cubicBezTo>
                    <a:cubicBezTo>
                      <a:pt x="599" y="230"/>
                      <a:pt x="599" y="229"/>
                      <a:pt x="600" y="226"/>
                    </a:cubicBezTo>
                    <a:cubicBezTo>
                      <a:pt x="603" y="223"/>
                      <a:pt x="605" y="220"/>
                      <a:pt x="606" y="216"/>
                    </a:cubicBezTo>
                    <a:cubicBezTo>
                      <a:pt x="608" y="215"/>
                      <a:pt x="610" y="213"/>
                      <a:pt x="610" y="210"/>
                    </a:cubicBezTo>
                    <a:cubicBezTo>
                      <a:pt x="611" y="207"/>
                      <a:pt x="613" y="204"/>
                      <a:pt x="614" y="201"/>
                    </a:cubicBezTo>
                    <a:cubicBezTo>
                      <a:pt x="614" y="200"/>
                      <a:pt x="614" y="197"/>
                      <a:pt x="616" y="195"/>
                    </a:cubicBezTo>
                    <a:cubicBezTo>
                      <a:pt x="616" y="192"/>
                      <a:pt x="617" y="189"/>
                      <a:pt x="617" y="186"/>
                    </a:cubicBezTo>
                    <a:cubicBezTo>
                      <a:pt x="619" y="183"/>
                      <a:pt x="619" y="181"/>
                      <a:pt x="619" y="178"/>
                    </a:cubicBezTo>
                    <a:cubicBezTo>
                      <a:pt x="623" y="132"/>
                      <a:pt x="593" y="86"/>
                      <a:pt x="528" y="50"/>
                    </a:cubicBezTo>
                    <a:cubicBezTo>
                      <a:pt x="467" y="17"/>
                      <a:pt x="388" y="1"/>
                      <a:pt x="30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42"/>
              <p:cNvSpPr/>
              <p:nvPr/>
            </p:nvSpPr>
            <p:spPr>
              <a:xfrm>
                <a:off x="-2444907" y="1032600"/>
                <a:ext cx="27128" cy="31468"/>
              </a:xfrm>
              <a:custGeom>
                <a:rect b="b" l="l" r="r" t="t"/>
                <a:pathLst>
                  <a:path extrusionOk="0" h="754" w="650">
                    <a:moveTo>
                      <a:pt x="650" y="0"/>
                    </a:moveTo>
                    <a:lnTo>
                      <a:pt x="1" y="663"/>
                    </a:lnTo>
                    <a:lnTo>
                      <a:pt x="1" y="754"/>
                    </a:lnTo>
                    <a:lnTo>
                      <a:pt x="650" y="91"/>
                    </a:lnTo>
                    <a:lnTo>
                      <a:pt x="65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42"/>
              <p:cNvSpPr/>
              <p:nvPr/>
            </p:nvSpPr>
            <p:spPr>
              <a:xfrm>
                <a:off x="-2465816" y="1060271"/>
                <a:ext cx="20951" cy="16611"/>
              </a:xfrm>
              <a:custGeom>
                <a:rect b="b" l="l" r="r" t="t"/>
                <a:pathLst>
                  <a:path extrusionOk="0" h="398" w="502">
                    <a:moveTo>
                      <a:pt x="502" y="0"/>
                    </a:moveTo>
                    <a:cubicBezTo>
                      <a:pt x="368" y="119"/>
                      <a:pt x="197" y="223"/>
                      <a:pt x="0" y="308"/>
                    </a:cubicBezTo>
                    <a:lnTo>
                      <a:pt x="0" y="397"/>
                    </a:lnTo>
                    <a:cubicBezTo>
                      <a:pt x="197" y="312"/>
                      <a:pt x="366" y="209"/>
                      <a:pt x="502" y="91"/>
                    </a:cubicBezTo>
                    <a:lnTo>
                      <a:pt x="50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42"/>
              <p:cNvSpPr/>
              <p:nvPr/>
            </p:nvSpPr>
            <p:spPr>
              <a:xfrm>
                <a:off x="-2577415" y="1073083"/>
                <a:ext cx="111641" cy="51543"/>
              </a:xfrm>
              <a:custGeom>
                <a:rect b="b" l="l" r="r" t="t"/>
                <a:pathLst>
                  <a:path extrusionOk="0" h="1235" w="2675">
                    <a:moveTo>
                      <a:pt x="2674" y="1"/>
                    </a:moveTo>
                    <a:lnTo>
                      <a:pt x="1" y="1144"/>
                    </a:lnTo>
                    <a:lnTo>
                      <a:pt x="1" y="1234"/>
                    </a:lnTo>
                    <a:lnTo>
                      <a:pt x="2674" y="92"/>
                    </a:lnTo>
                    <a:lnTo>
                      <a:pt x="2674" y="1"/>
                    </a:lnTo>
                    <a:close/>
                  </a:path>
                </a:pathLst>
              </a:custGeom>
              <a:gradFill>
                <a:gsLst>
                  <a:gs pos="0">
                    <a:schemeClr val="accent1"/>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42"/>
              <p:cNvSpPr/>
              <p:nvPr/>
            </p:nvSpPr>
            <p:spPr>
              <a:xfrm>
                <a:off x="-2592190" y="1112314"/>
                <a:ext cx="14816" cy="12312"/>
              </a:xfrm>
              <a:custGeom>
                <a:rect b="b" l="l" r="r" t="t"/>
                <a:pathLst>
                  <a:path extrusionOk="0" h="295" w="355">
                    <a:moveTo>
                      <a:pt x="1" y="1"/>
                    </a:moveTo>
                    <a:lnTo>
                      <a:pt x="1" y="90"/>
                    </a:lnTo>
                    <a:lnTo>
                      <a:pt x="355" y="294"/>
                    </a:lnTo>
                    <a:lnTo>
                      <a:pt x="355" y="204"/>
                    </a:lnTo>
                    <a:lnTo>
                      <a:pt x="1" y="1"/>
                    </a:lnTo>
                    <a:close/>
                  </a:path>
                </a:pathLst>
              </a:custGeom>
              <a:gradFill>
                <a:gsLst>
                  <a:gs pos="0">
                    <a:schemeClr val="accent1"/>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42"/>
              <p:cNvSpPr/>
              <p:nvPr/>
            </p:nvSpPr>
            <p:spPr>
              <a:xfrm>
                <a:off x="-2592190" y="1018870"/>
                <a:ext cx="174411" cy="101959"/>
              </a:xfrm>
              <a:custGeom>
                <a:rect b="b" l="l" r="r" t="t"/>
                <a:pathLst>
                  <a:path extrusionOk="0" h="2443" w="4179">
                    <a:moveTo>
                      <a:pt x="3608" y="0"/>
                    </a:moveTo>
                    <a:lnTo>
                      <a:pt x="2494" y="395"/>
                    </a:lnTo>
                    <a:cubicBezTo>
                      <a:pt x="2291" y="474"/>
                      <a:pt x="2111" y="572"/>
                      <a:pt x="1967" y="688"/>
                    </a:cubicBezTo>
                    <a:lnTo>
                      <a:pt x="1" y="2240"/>
                    </a:lnTo>
                    <a:lnTo>
                      <a:pt x="355" y="2443"/>
                    </a:lnTo>
                    <a:lnTo>
                      <a:pt x="3027" y="1300"/>
                    </a:lnTo>
                    <a:cubicBezTo>
                      <a:pt x="3225" y="1215"/>
                      <a:pt x="3394" y="1111"/>
                      <a:pt x="3530" y="992"/>
                    </a:cubicBezTo>
                    <a:lnTo>
                      <a:pt x="4179" y="329"/>
                    </a:lnTo>
                    <a:lnTo>
                      <a:pt x="4176" y="326"/>
                    </a:lnTo>
                    <a:cubicBezTo>
                      <a:pt x="4111" y="358"/>
                      <a:pt x="4032" y="373"/>
                      <a:pt x="3952" y="373"/>
                    </a:cubicBezTo>
                    <a:cubicBezTo>
                      <a:pt x="3864" y="373"/>
                      <a:pt x="3777" y="354"/>
                      <a:pt x="3710" y="315"/>
                    </a:cubicBezTo>
                    <a:cubicBezTo>
                      <a:pt x="3640" y="275"/>
                      <a:pt x="3608" y="225"/>
                      <a:pt x="3608" y="172"/>
                    </a:cubicBezTo>
                    <a:lnTo>
                      <a:pt x="3608" y="0"/>
                    </a:lnTo>
                    <a:close/>
                  </a:path>
                </a:pathLst>
              </a:custGeom>
              <a:gradFill>
                <a:gsLst>
                  <a:gs pos="0">
                    <a:schemeClr val="dk2"/>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0" name="Shape 1290"/>
        <p:cNvGrpSpPr/>
        <p:nvPr/>
      </p:nvGrpSpPr>
      <p:grpSpPr>
        <a:xfrm>
          <a:off x="0" y="0"/>
          <a:ext cx="0" cy="0"/>
          <a:chOff x="0" y="0"/>
          <a:chExt cx="0" cy="0"/>
        </a:xfrm>
      </p:grpSpPr>
      <p:sp>
        <p:nvSpPr>
          <p:cNvPr id="1291" name="Google Shape;1291;p4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GOALS</a:t>
            </a:r>
            <a:endParaRPr/>
          </a:p>
        </p:txBody>
      </p:sp>
      <p:sp>
        <p:nvSpPr>
          <p:cNvPr id="1292" name="Google Shape;1292;p43"/>
          <p:cNvSpPr txBox="1"/>
          <p:nvPr>
            <p:ph idx="1" type="subTitle"/>
          </p:nvPr>
        </p:nvSpPr>
        <p:spPr>
          <a:xfrm>
            <a:off x="1409072" y="1909900"/>
            <a:ext cx="6264300" cy="762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Make a drone network that can share 5G or, in case of a missing connection, share a Starlink connection using 5G</a:t>
            </a:r>
            <a:endParaRPr/>
          </a:p>
        </p:txBody>
      </p:sp>
      <p:sp>
        <p:nvSpPr>
          <p:cNvPr id="1293" name="Google Shape;1293;p43"/>
          <p:cNvSpPr txBox="1"/>
          <p:nvPr>
            <p:ph idx="2" type="subTitle"/>
          </p:nvPr>
        </p:nvSpPr>
        <p:spPr>
          <a:xfrm>
            <a:off x="1523037" y="1620975"/>
            <a:ext cx="5801400" cy="394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PRIMARY</a:t>
            </a:r>
            <a:endParaRPr/>
          </a:p>
        </p:txBody>
      </p:sp>
      <p:sp>
        <p:nvSpPr>
          <p:cNvPr id="1294" name="Google Shape;1294;p43"/>
          <p:cNvSpPr txBox="1"/>
          <p:nvPr>
            <p:ph idx="7" type="subTitle"/>
          </p:nvPr>
        </p:nvSpPr>
        <p:spPr>
          <a:xfrm>
            <a:off x="5098306" y="3282075"/>
            <a:ext cx="2628000" cy="762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Make a Live Feed possible, to use in the </a:t>
            </a:r>
            <a:r>
              <a:rPr lang="en"/>
              <a:t>tourism</a:t>
            </a:r>
            <a:r>
              <a:rPr lang="en"/>
              <a:t> area</a:t>
            </a:r>
            <a:endParaRPr/>
          </a:p>
        </p:txBody>
      </p:sp>
      <p:grpSp>
        <p:nvGrpSpPr>
          <p:cNvPr id="1295" name="Google Shape;1295;p43"/>
          <p:cNvGrpSpPr/>
          <p:nvPr/>
        </p:nvGrpSpPr>
        <p:grpSpPr>
          <a:xfrm>
            <a:off x="-256529" y="2458943"/>
            <a:ext cx="1779549" cy="1060062"/>
            <a:chOff x="3024078" y="1987423"/>
            <a:chExt cx="3101881" cy="1847763"/>
          </a:xfrm>
        </p:grpSpPr>
        <p:grpSp>
          <p:nvGrpSpPr>
            <p:cNvPr id="1296" name="Google Shape;1296;p43"/>
            <p:cNvGrpSpPr/>
            <p:nvPr/>
          </p:nvGrpSpPr>
          <p:grpSpPr>
            <a:xfrm>
              <a:off x="3339466" y="2138929"/>
              <a:ext cx="2455292" cy="1617889"/>
              <a:chOff x="-3209756" y="1803812"/>
              <a:chExt cx="2235335" cy="1472951"/>
            </a:xfrm>
          </p:grpSpPr>
          <p:grpSp>
            <p:nvGrpSpPr>
              <p:cNvPr id="1297" name="Google Shape;1297;p43"/>
              <p:cNvGrpSpPr/>
              <p:nvPr/>
            </p:nvGrpSpPr>
            <p:grpSpPr>
              <a:xfrm>
                <a:off x="-1885420" y="1803812"/>
                <a:ext cx="163333" cy="251385"/>
                <a:chOff x="-3916750" y="2838725"/>
                <a:chExt cx="106150" cy="163375"/>
              </a:xfrm>
            </p:grpSpPr>
            <p:sp>
              <p:nvSpPr>
                <p:cNvPr id="1298" name="Google Shape;1298;p43"/>
                <p:cNvSpPr/>
                <p:nvPr/>
              </p:nvSpPr>
              <p:spPr>
                <a:xfrm>
                  <a:off x="-3912025" y="2929400"/>
                  <a:ext cx="97175" cy="72700"/>
                </a:xfrm>
                <a:custGeom>
                  <a:rect b="b" l="l" r="r" t="t"/>
                  <a:pathLst>
                    <a:path extrusionOk="0" h="2908" w="3887">
                      <a:moveTo>
                        <a:pt x="1" y="1686"/>
                      </a:moveTo>
                      <a:lnTo>
                        <a:pt x="1" y="1685"/>
                      </a:lnTo>
                      <a:lnTo>
                        <a:pt x="1" y="62"/>
                      </a:lnTo>
                      <a:lnTo>
                        <a:pt x="3865" y="0"/>
                      </a:lnTo>
                      <a:lnTo>
                        <a:pt x="3865" y="1622"/>
                      </a:lnTo>
                      <a:lnTo>
                        <a:pt x="3862" y="1622"/>
                      </a:lnTo>
                      <a:cubicBezTo>
                        <a:pt x="3886" y="1926"/>
                        <a:pt x="3700" y="2235"/>
                        <a:pt x="3295" y="2468"/>
                      </a:cubicBezTo>
                      <a:cubicBezTo>
                        <a:pt x="2539" y="2904"/>
                        <a:pt x="1316" y="2908"/>
                        <a:pt x="564" y="2474"/>
                      </a:cubicBezTo>
                      <a:cubicBezTo>
                        <a:pt x="190" y="2257"/>
                        <a:pt x="2" y="1975"/>
                        <a:pt x="2" y="1691"/>
                      </a:cubicBezTo>
                      <a:lnTo>
                        <a:pt x="1" y="1691"/>
                      </a:lnTo>
                      <a:lnTo>
                        <a:pt x="1" y="1686"/>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43"/>
                <p:cNvSpPr/>
                <p:nvPr/>
              </p:nvSpPr>
              <p:spPr>
                <a:xfrm>
                  <a:off x="-3916750" y="2903025"/>
                  <a:ext cx="106150" cy="55825"/>
                </a:xfrm>
                <a:custGeom>
                  <a:rect b="b" l="l" r="r" t="t"/>
                  <a:pathLst>
                    <a:path extrusionOk="0" h="2233" w="4246">
                      <a:moveTo>
                        <a:pt x="2135" y="1"/>
                      </a:moveTo>
                      <a:cubicBezTo>
                        <a:pt x="1638" y="1"/>
                        <a:pt x="1141" y="110"/>
                        <a:pt x="760" y="329"/>
                      </a:cubicBezTo>
                      <a:cubicBezTo>
                        <a:pt x="3" y="766"/>
                        <a:pt x="0" y="1474"/>
                        <a:pt x="753" y="1907"/>
                      </a:cubicBezTo>
                      <a:cubicBezTo>
                        <a:pt x="1127" y="2124"/>
                        <a:pt x="1618" y="2232"/>
                        <a:pt x="2110" y="2232"/>
                      </a:cubicBezTo>
                      <a:cubicBezTo>
                        <a:pt x="2607" y="2232"/>
                        <a:pt x="3105" y="2122"/>
                        <a:pt x="3486" y="1903"/>
                      </a:cubicBezTo>
                      <a:cubicBezTo>
                        <a:pt x="4243" y="1466"/>
                        <a:pt x="4246" y="758"/>
                        <a:pt x="3494" y="325"/>
                      </a:cubicBezTo>
                      <a:cubicBezTo>
                        <a:pt x="3119" y="109"/>
                        <a:pt x="2627" y="1"/>
                        <a:pt x="213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43"/>
                <p:cNvSpPr/>
                <p:nvPr/>
              </p:nvSpPr>
              <p:spPr>
                <a:xfrm>
                  <a:off x="-3903975" y="2906525"/>
                  <a:ext cx="81075" cy="44725"/>
                </a:xfrm>
                <a:custGeom>
                  <a:rect b="b" l="l" r="r" t="t"/>
                  <a:pathLst>
                    <a:path extrusionOk="0" h="1789" w="3243">
                      <a:moveTo>
                        <a:pt x="3223" y="0"/>
                      </a:moveTo>
                      <a:lnTo>
                        <a:pt x="0" y="51"/>
                      </a:lnTo>
                      <a:lnTo>
                        <a:pt x="0" y="860"/>
                      </a:lnTo>
                      <a:lnTo>
                        <a:pt x="0" y="863"/>
                      </a:lnTo>
                      <a:lnTo>
                        <a:pt x="0" y="866"/>
                      </a:lnTo>
                      <a:cubicBezTo>
                        <a:pt x="0" y="1103"/>
                        <a:pt x="157" y="1338"/>
                        <a:pt x="468" y="1518"/>
                      </a:cubicBezTo>
                      <a:cubicBezTo>
                        <a:pt x="781" y="1698"/>
                        <a:pt x="1191" y="1788"/>
                        <a:pt x="1602" y="1788"/>
                      </a:cubicBezTo>
                      <a:cubicBezTo>
                        <a:pt x="2016" y="1788"/>
                        <a:pt x="2431" y="1697"/>
                        <a:pt x="2749" y="1514"/>
                      </a:cubicBezTo>
                      <a:cubicBezTo>
                        <a:pt x="3086" y="1320"/>
                        <a:pt x="3243" y="1061"/>
                        <a:pt x="3223" y="808"/>
                      </a:cubicBezTo>
                      <a:lnTo>
                        <a:pt x="322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43"/>
                <p:cNvSpPr/>
                <p:nvPr/>
              </p:nvSpPr>
              <p:spPr>
                <a:xfrm>
                  <a:off x="-3907975" y="2884525"/>
                  <a:ext cx="88575" cy="46575"/>
                </a:xfrm>
                <a:custGeom>
                  <a:rect b="b" l="l" r="r" t="t"/>
                  <a:pathLst>
                    <a:path extrusionOk="0" h="1863" w="3543">
                      <a:moveTo>
                        <a:pt x="1783" y="0"/>
                      </a:moveTo>
                      <a:cubicBezTo>
                        <a:pt x="1369" y="0"/>
                        <a:pt x="953" y="92"/>
                        <a:pt x="635" y="276"/>
                      </a:cubicBezTo>
                      <a:cubicBezTo>
                        <a:pt x="3" y="640"/>
                        <a:pt x="0" y="1229"/>
                        <a:pt x="628" y="1592"/>
                      </a:cubicBezTo>
                      <a:cubicBezTo>
                        <a:pt x="940" y="1772"/>
                        <a:pt x="1350" y="1862"/>
                        <a:pt x="1761" y="1862"/>
                      </a:cubicBezTo>
                      <a:cubicBezTo>
                        <a:pt x="2176" y="1862"/>
                        <a:pt x="2591" y="1771"/>
                        <a:pt x="2909" y="1588"/>
                      </a:cubicBezTo>
                      <a:cubicBezTo>
                        <a:pt x="3540" y="1223"/>
                        <a:pt x="3543" y="634"/>
                        <a:pt x="2915" y="271"/>
                      </a:cubicBezTo>
                      <a:cubicBezTo>
                        <a:pt x="2603" y="90"/>
                        <a:pt x="2194" y="0"/>
                        <a:pt x="17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43"/>
                <p:cNvSpPr/>
                <p:nvPr/>
              </p:nvSpPr>
              <p:spPr>
                <a:xfrm>
                  <a:off x="-3884325" y="2871525"/>
                  <a:ext cx="36125" cy="42625"/>
                </a:xfrm>
                <a:custGeom>
                  <a:rect b="b" l="l" r="r" t="t"/>
                  <a:pathLst>
                    <a:path extrusionOk="0" h="1705" w="1445">
                      <a:moveTo>
                        <a:pt x="1435" y="0"/>
                      </a:moveTo>
                      <a:lnTo>
                        <a:pt x="0" y="23"/>
                      </a:lnTo>
                      <a:lnTo>
                        <a:pt x="0" y="1292"/>
                      </a:lnTo>
                      <a:lnTo>
                        <a:pt x="0" y="1294"/>
                      </a:lnTo>
                      <a:cubicBezTo>
                        <a:pt x="2" y="1399"/>
                        <a:pt x="71" y="1503"/>
                        <a:pt x="209" y="1583"/>
                      </a:cubicBezTo>
                      <a:cubicBezTo>
                        <a:pt x="349" y="1664"/>
                        <a:pt x="532" y="1704"/>
                        <a:pt x="715" y="1704"/>
                      </a:cubicBezTo>
                      <a:cubicBezTo>
                        <a:pt x="899" y="1704"/>
                        <a:pt x="1083" y="1663"/>
                        <a:pt x="1225" y="1582"/>
                      </a:cubicBezTo>
                      <a:cubicBezTo>
                        <a:pt x="1374" y="1495"/>
                        <a:pt x="1445" y="1380"/>
                        <a:pt x="1435" y="1268"/>
                      </a:cubicBezTo>
                      <a:lnTo>
                        <a:pt x="143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43"/>
                <p:cNvSpPr/>
                <p:nvPr/>
              </p:nvSpPr>
              <p:spPr>
                <a:xfrm>
                  <a:off x="-3896025" y="2838725"/>
                  <a:ext cx="56700" cy="56350"/>
                </a:xfrm>
                <a:custGeom>
                  <a:rect b="b" l="l" r="r" t="t"/>
                  <a:pathLst>
                    <a:path extrusionOk="0" h="2254" w="2268">
                      <a:moveTo>
                        <a:pt x="1157" y="0"/>
                      </a:moveTo>
                      <a:cubicBezTo>
                        <a:pt x="47" y="0"/>
                        <a:pt x="114" y="1302"/>
                        <a:pt x="114" y="1302"/>
                      </a:cubicBezTo>
                      <a:cubicBezTo>
                        <a:pt x="114" y="1302"/>
                        <a:pt x="1" y="2192"/>
                        <a:pt x="954" y="2249"/>
                      </a:cubicBezTo>
                      <a:cubicBezTo>
                        <a:pt x="1008" y="2252"/>
                        <a:pt x="1059" y="2254"/>
                        <a:pt x="1107" y="2254"/>
                      </a:cubicBezTo>
                      <a:cubicBezTo>
                        <a:pt x="2171" y="2254"/>
                        <a:pt x="2172" y="1518"/>
                        <a:pt x="2172" y="1518"/>
                      </a:cubicBezTo>
                      <a:cubicBezTo>
                        <a:pt x="2172" y="1518"/>
                        <a:pt x="2268" y="0"/>
                        <a:pt x="1157" y="0"/>
                      </a:cubicBezTo>
                      <a:close/>
                    </a:path>
                  </a:pathLst>
                </a:custGeom>
                <a:gradFill>
                  <a:gsLst>
                    <a:gs pos="0">
                      <a:schemeClr val="accent1"/>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04" name="Google Shape;1304;p43"/>
              <p:cNvGrpSpPr/>
              <p:nvPr/>
            </p:nvGrpSpPr>
            <p:grpSpPr>
              <a:xfrm>
                <a:off x="-1137754" y="2214606"/>
                <a:ext cx="163333" cy="251385"/>
                <a:chOff x="-3916750" y="2838725"/>
                <a:chExt cx="106150" cy="163375"/>
              </a:xfrm>
            </p:grpSpPr>
            <p:sp>
              <p:nvSpPr>
                <p:cNvPr id="1305" name="Google Shape;1305;p43"/>
                <p:cNvSpPr/>
                <p:nvPr/>
              </p:nvSpPr>
              <p:spPr>
                <a:xfrm>
                  <a:off x="-3912025" y="2929400"/>
                  <a:ext cx="97175" cy="72700"/>
                </a:xfrm>
                <a:custGeom>
                  <a:rect b="b" l="l" r="r" t="t"/>
                  <a:pathLst>
                    <a:path extrusionOk="0" h="2908" w="3887">
                      <a:moveTo>
                        <a:pt x="1" y="1686"/>
                      </a:moveTo>
                      <a:lnTo>
                        <a:pt x="1" y="1685"/>
                      </a:lnTo>
                      <a:lnTo>
                        <a:pt x="1" y="62"/>
                      </a:lnTo>
                      <a:lnTo>
                        <a:pt x="3865" y="0"/>
                      </a:lnTo>
                      <a:lnTo>
                        <a:pt x="3865" y="1622"/>
                      </a:lnTo>
                      <a:lnTo>
                        <a:pt x="3862" y="1622"/>
                      </a:lnTo>
                      <a:cubicBezTo>
                        <a:pt x="3886" y="1926"/>
                        <a:pt x="3700" y="2235"/>
                        <a:pt x="3295" y="2468"/>
                      </a:cubicBezTo>
                      <a:cubicBezTo>
                        <a:pt x="2539" y="2904"/>
                        <a:pt x="1316" y="2908"/>
                        <a:pt x="564" y="2474"/>
                      </a:cubicBezTo>
                      <a:cubicBezTo>
                        <a:pt x="190" y="2257"/>
                        <a:pt x="2" y="1975"/>
                        <a:pt x="2" y="1691"/>
                      </a:cubicBezTo>
                      <a:lnTo>
                        <a:pt x="1" y="1691"/>
                      </a:lnTo>
                      <a:lnTo>
                        <a:pt x="1" y="1686"/>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43"/>
                <p:cNvSpPr/>
                <p:nvPr/>
              </p:nvSpPr>
              <p:spPr>
                <a:xfrm>
                  <a:off x="-3916750" y="2903025"/>
                  <a:ext cx="106150" cy="55825"/>
                </a:xfrm>
                <a:custGeom>
                  <a:rect b="b" l="l" r="r" t="t"/>
                  <a:pathLst>
                    <a:path extrusionOk="0" h="2233" w="4246">
                      <a:moveTo>
                        <a:pt x="2135" y="1"/>
                      </a:moveTo>
                      <a:cubicBezTo>
                        <a:pt x="1638" y="1"/>
                        <a:pt x="1141" y="110"/>
                        <a:pt x="760" y="329"/>
                      </a:cubicBezTo>
                      <a:cubicBezTo>
                        <a:pt x="3" y="766"/>
                        <a:pt x="0" y="1474"/>
                        <a:pt x="753" y="1907"/>
                      </a:cubicBezTo>
                      <a:cubicBezTo>
                        <a:pt x="1127" y="2124"/>
                        <a:pt x="1618" y="2232"/>
                        <a:pt x="2110" y="2232"/>
                      </a:cubicBezTo>
                      <a:cubicBezTo>
                        <a:pt x="2607" y="2232"/>
                        <a:pt x="3105" y="2122"/>
                        <a:pt x="3486" y="1903"/>
                      </a:cubicBezTo>
                      <a:cubicBezTo>
                        <a:pt x="4243" y="1466"/>
                        <a:pt x="4246" y="758"/>
                        <a:pt x="3494" y="325"/>
                      </a:cubicBezTo>
                      <a:cubicBezTo>
                        <a:pt x="3119" y="109"/>
                        <a:pt x="2627" y="1"/>
                        <a:pt x="213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43"/>
                <p:cNvSpPr/>
                <p:nvPr/>
              </p:nvSpPr>
              <p:spPr>
                <a:xfrm>
                  <a:off x="-3903975" y="2906525"/>
                  <a:ext cx="81075" cy="44725"/>
                </a:xfrm>
                <a:custGeom>
                  <a:rect b="b" l="l" r="r" t="t"/>
                  <a:pathLst>
                    <a:path extrusionOk="0" h="1789" w="3243">
                      <a:moveTo>
                        <a:pt x="3223" y="0"/>
                      </a:moveTo>
                      <a:lnTo>
                        <a:pt x="0" y="51"/>
                      </a:lnTo>
                      <a:lnTo>
                        <a:pt x="0" y="860"/>
                      </a:lnTo>
                      <a:lnTo>
                        <a:pt x="0" y="863"/>
                      </a:lnTo>
                      <a:lnTo>
                        <a:pt x="0" y="866"/>
                      </a:lnTo>
                      <a:cubicBezTo>
                        <a:pt x="0" y="1103"/>
                        <a:pt x="157" y="1338"/>
                        <a:pt x="468" y="1518"/>
                      </a:cubicBezTo>
                      <a:cubicBezTo>
                        <a:pt x="781" y="1698"/>
                        <a:pt x="1191" y="1788"/>
                        <a:pt x="1602" y="1788"/>
                      </a:cubicBezTo>
                      <a:cubicBezTo>
                        <a:pt x="2016" y="1788"/>
                        <a:pt x="2431" y="1697"/>
                        <a:pt x="2749" y="1514"/>
                      </a:cubicBezTo>
                      <a:cubicBezTo>
                        <a:pt x="3086" y="1320"/>
                        <a:pt x="3243" y="1061"/>
                        <a:pt x="3223" y="808"/>
                      </a:cubicBezTo>
                      <a:lnTo>
                        <a:pt x="322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43"/>
                <p:cNvSpPr/>
                <p:nvPr/>
              </p:nvSpPr>
              <p:spPr>
                <a:xfrm>
                  <a:off x="-3907975" y="2884525"/>
                  <a:ext cx="88575" cy="46575"/>
                </a:xfrm>
                <a:custGeom>
                  <a:rect b="b" l="l" r="r" t="t"/>
                  <a:pathLst>
                    <a:path extrusionOk="0" h="1863" w="3543">
                      <a:moveTo>
                        <a:pt x="1783" y="0"/>
                      </a:moveTo>
                      <a:cubicBezTo>
                        <a:pt x="1369" y="0"/>
                        <a:pt x="953" y="92"/>
                        <a:pt x="635" y="276"/>
                      </a:cubicBezTo>
                      <a:cubicBezTo>
                        <a:pt x="3" y="640"/>
                        <a:pt x="0" y="1229"/>
                        <a:pt x="628" y="1592"/>
                      </a:cubicBezTo>
                      <a:cubicBezTo>
                        <a:pt x="940" y="1772"/>
                        <a:pt x="1350" y="1862"/>
                        <a:pt x="1761" y="1862"/>
                      </a:cubicBezTo>
                      <a:cubicBezTo>
                        <a:pt x="2176" y="1862"/>
                        <a:pt x="2591" y="1771"/>
                        <a:pt x="2909" y="1588"/>
                      </a:cubicBezTo>
                      <a:cubicBezTo>
                        <a:pt x="3540" y="1223"/>
                        <a:pt x="3543" y="634"/>
                        <a:pt x="2915" y="271"/>
                      </a:cubicBezTo>
                      <a:cubicBezTo>
                        <a:pt x="2603" y="90"/>
                        <a:pt x="2194" y="0"/>
                        <a:pt x="17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43"/>
                <p:cNvSpPr/>
                <p:nvPr/>
              </p:nvSpPr>
              <p:spPr>
                <a:xfrm>
                  <a:off x="-3884325" y="2871525"/>
                  <a:ext cx="36125" cy="42625"/>
                </a:xfrm>
                <a:custGeom>
                  <a:rect b="b" l="l" r="r" t="t"/>
                  <a:pathLst>
                    <a:path extrusionOk="0" h="1705" w="1445">
                      <a:moveTo>
                        <a:pt x="1435" y="0"/>
                      </a:moveTo>
                      <a:lnTo>
                        <a:pt x="0" y="23"/>
                      </a:lnTo>
                      <a:lnTo>
                        <a:pt x="0" y="1292"/>
                      </a:lnTo>
                      <a:lnTo>
                        <a:pt x="0" y="1294"/>
                      </a:lnTo>
                      <a:cubicBezTo>
                        <a:pt x="2" y="1399"/>
                        <a:pt x="71" y="1503"/>
                        <a:pt x="209" y="1583"/>
                      </a:cubicBezTo>
                      <a:cubicBezTo>
                        <a:pt x="349" y="1664"/>
                        <a:pt x="532" y="1704"/>
                        <a:pt x="715" y="1704"/>
                      </a:cubicBezTo>
                      <a:cubicBezTo>
                        <a:pt x="899" y="1704"/>
                        <a:pt x="1083" y="1663"/>
                        <a:pt x="1225" y="1582"/>
                      </a:cubicBezTo>
                      <a:cubicBezTo>
                        <a:pt x="1374" y="1495"/>
                        <a:pt x="1445" y="1380"/>
                        <a:pt x="1435" y="1268"/>
                      </a:cubicBezTo>
                      <a:lnTo>
                        <a:pt x="143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43"/>
                <p:cNvSpPr/>
                <p:nvPr/>
              </p:nvSpPr>
              <p:spPr>
                <a:xfrm>
                  <a:off x="-3896025" y="2838725"/>
                  <a:ext cx="56700" cy="56350"/>
                </a:xfrm>
                <a:custGeom>
                  <a:rect b="b" l="l" r="r" t="t"/>
                  <a:pathLst>
                    <a:path extrusionOk="0" h="2254" w="2268">
                      <a:moveTo>
                        <a:pt x="1157" y="0"/>
                      </a:moveTo>
                      <a:cubicBezTo>
                        <a:pt x="47" y="0"/>
                        <a:pt x="114" y="1302"/>
                        <a:pt x="114" y="1302"/>
                      </a:cubicBezTo>
                      <a:cubicBezTo>
                        <a:pt x="114" y="1302"/>
                        <a:pt x="1" y="2192"/>
                        <a:pt x="954" y="2249"/>
                      </a:cubicBezTo>
                      <a:cubicBezTo>
                        <a:pt x="1008" y="2252"/>
                        <a:pt x="1059" y="2254"/>
                        <a:pt x="1107" y="2254"/>
                      </a:cubicBezTo>
                      <a:cubicBezTo>
                        <a:pt x="2171" y="2254"/>
                        <a:pt x="2172" y="1518"/>
                        <a:pt x="2172" y="1518"/>
                      </a:cubicBezTo>
                      <a:cubicBezTo>
                        <a:pt x="2172" y="1518"/>
                        <a:pt x="2268" y="0"/>
                        <a:pt x="1157" y="0"/>
                      </a:cubicBezTo>
                      <a:close/>
                    </a:path>
                  </a:pathLst>
                </a:custGeom>
                <a:gradFill>
                  <a:gsLst>
                    <a:gs pos="0">
                      <a:schemeClr val="accent1"/>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1" name="Google Shape;1311;p43"/>
              <p:cNvSpPr/>
              <p:nvPr/>
            </p:nvSpPr>
            <p:spPr>
              <a:xfrm>
                <a:off x="-2508114" y="2583837"/>
                <a:ext cx="569742" cy="593015"/>
              </a:xfrm>
              <a:custGeom>
                <a:rect b="b" l="l" r="r" t="t"/>
                <a:pathLst>
                  <a:path extrusionOk="0" h="15416" w="14811">
                    <a:moveTo>
                      <a:pt x="6981" y="0"/>
                    </a:moveTo>
                    <a:cubicBezTo>
                      <a:pt x="5825" y="1041"/>
                      <a:pt x="4648" y="2057"/>
                      <a:pt x="3462" y="3061"/>
                    </a:cubicBezTo>
                    <a:cubicBezTo>
                      <a:pt x="2871" y="3564"/>
                      <a:pt x="2279" y="4069"/>
                      <a:pt x="1681" y="4562"/>
                    </a:cubicBezTo>
                    <a:lnTo>
                      <a:pt x="785" y="5307"/>
                    </a:lnTo>
                    <a:cubicBezTo>
                      <a:pt x="642" y="5424"/>
                      <a:pt x="464" y="5562"/>
                      <a:pt x="336" y="5742"/>
                    </a:cubicBezTo>
                    <a:cubicBezTo>
                      <a:pt x="207" y="5918"/>
                      <a:pt x="122" y="6124"/>
                      <a:pt x="82" y="6336"/>
                    </a:cubicBezTo>
                    <a:cubicBezTo>
                      <a:pt x="1" y="6761"/>
                      <a:pt x="107" y="7214"/>
                      <a:pt x="375" y="7550"/>
                    </a:cubicBezTo>
                    <a:cubicBezTo>
                      <a:pt x="505" y="7717"/>
                      <a:pt x="682" y="7853"/>
                      <a:pt x="858" y="7951"/>
                    </a:cubicBezTo>
                    <a:lnTo>
                      <a:pt x="1364" y="8239"/>
                    </a:lnTo>
                    <a:lnTo>
                      <a:pt x="3390" y="9389"/>
                    </a:lnTo>
                    <a:cubicBezTo>
                      <a:pt x="4742" y="10154"/>
                      <a:pt x="6080" y="10938"/>
                      <a:pt x="7426" y="11714"/>
                    </a:cubicBezTo>
                    <a:lnTo>
                      <a:pt x="11436" y="14084"/>
                    </a:lnTo>
                    <a:lnTo>
                      <a:pt x="13434" y="15279"/>
                    </a:lnTo>
                    <a:cubicBezTo>
                      <a:pt x="13571" y="15364"/>
                      <a:pt x="13741" y="15415"/>
                      <a:pt x="13910" y="15415"/>
                    </a:cubicBezTo>
                    <a:cubicBezTo>
                      <a:pt x="13968" y="15415"/>
                      <a:pt x="14026" y="15409"/>
                      <a:pt x="14083" y="15396"/>
                    </a:cubicBezTo>
                    <a:cubicBezTo>
                      <a:pt x="14306" y="15353"/>
                      <a:pt x="14508" y="15221"/>
                      <a:pt x="14642" y="15035"/>
                    </a:cubicBezTo>
                    <a:cubicBezTo>
                      <a:pt x="14712" y="14944"/>
                      <a:pt x="14754" y="14833"/>
                      <a:pt x="14785" y="14722"/>
                    </a:cubicBezTo>
                    <a:cubicBezTo>
                      <a:pt x="14811" y="14613"/>
                      <a:pt x="14811" y="14484"/>
                      <a:pt x="14808" y="14396"/>
                    </a:cubicBezTo>
                    <a:lnTo>
                      <a:pt x="14794" y="13813"/>
                    </a:lnTo>
                    <a:cubicBezTo>
                      <a:pt x="14755" y="12261"/>
                      <a:pt x="14731" y="10708"/>
                      <a:pt x="14726" y="9154"/>
                    </a:cubicBezTo>
                    <a:cubicBezTo>
                      <a:pt x="14714" y="7600"/>
                      <a:pt x="14715" y="6047"/>
                      <a:pt x="14748" y="4492"/>
                    </a:cubicBezTo>
                    <a:lnTo>
                      <a:pt x="14748" y="4492"/>
                    </a:lnTo>
                    <a:lnTo>
                      <a:pt x="13742" y="4533"/>
                    </a:lnTo>
                    <a:cubicBezTo>
                      <a:pt x="13905" y="6081"/>
                      <a:pt x="14037" y="7630"/>
                      <a:pt x="14154" y="9179"/>
                    </a:cubicBezTo>
                    <a:cubicBezTo>
                      <a:pt x="14280" y="10728"/>
                      <a:pt x="14385" y="12277"/>
                      <a:pt x="14477" y="13827"/>
                    </a:cubicBezTo>
                    <a:lnTo>
                      <a:pt x="14512" y="14408"/>
                    </a:lnTo>
                    <a:cubicBezTo>
                      <a:pt x="14519" y="14513"/>
                      <a:pt x="14520" y="14579"/>
                      <a:pt x="14506" y="14661"/>
                    </a:cubicBezTo>
                    <a:cubicBezTo>
                      <a:pt x="14488" y="14736"/>
                      <a:pt x="14463" y="14813"/>
                      <a:pt x="14416" y="14878"/>
                    </a:cubicBezTo>
                    <a:cubicBezTo>
                      <a:pt x="14301" y="15057"/>
                      <a:pt x="14092" y="15160"/>
                      <a:pt x="13880" y="15160"/>
                    </a:cubicBezTo>
                    <a:cubicBezTo>
                      <a:pt x="13769" y="15160"/>
                      <a:pt x="13657" y="15132"/>
                      <a:pt x="13557" y="15070"/>
                    </a:cubicBezTo>
                    <a:lnTo>
                      <a:pt x="11531" y="13919"/>
                    </a:lnTo>
                    <a:lnTo>
                      <a:pt x="7494" y="11597"/>
                    </a:lnTo>
                    <a:cubicBezTo>
                      <a:pt x="6157" y="10808"/>
                      <a:pt x="4814" y="10028"/>
                      <a:pt x="3483" y="9228"/>
                    </a:cubicBezTo>
                    <a:lnTo>
                      <a:pt x="1485" y="8033"/>
                    </a:lnTo>
                    <a:lnTo>
                      <a:pt x="985" y="7734"/>
                    </a:lnTo>
                    <a:cubicBezTo>
                      <a:pt x="825" y="7637"/>
                      <a:pt x="692" y="7531"/>
                      <a:pt x="587" y="7387"/>
                    </a:cubicBezTo>
                    <a:cubicBezTo>
                      <a:pt x="378" y="7107"/>
                      <a:pt x="307" y="6734"/>
                      <a:pt x="384" y="6399"/>
                    </a:cubicBezTo>
                    <a:cubicBezTo>
                      <a:pt x="422" y="6231"/>
                      <a:pt x="495" y="6073"/>
                      <a:pt x="601" y="5939"/>
                    </a:cubicBezTo>
                    <a:cubicBezTo>
                      <a:pt x="705" y="5804"/>
                      <a:pt x="839" y="5705"/>
                      <a:pt x="1002" y="5582"/>
                    </a:cubicBezTo>
                    <a:lnTo>
                      <a:pt x="1934" y="4885"/>
                    </a:lnTo>
                    <a:cubicBezTo>
                      <a:pt x="2554" y="4418"/>
                      <a:pt x="3182" y="3959"/>
                      <a:pt x="3810" y="3503"/>
                    </a:cubicBezTo>
                    <a:cubicBezTo>
                      <a:pt x="5062" y="2581"/>
                      <a:pt x="6323" y="1674"/>
                      <a:pt x="7604" y="791"/>
                    </a:cubicBezTo>
                    <a:lnTo>
                      <a:pt x="698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43"/>
              <p:cNvSpPr/>
              <p:nvPr/>
            </p:nvSpPr>
            <p:spPr>
              <a:xfrm>
                <a:off x="-2190723" y="2528482"/>
                <a:ext cx="543546" cy="486191"/>
              </a:xfrm>
              <a:custGeom>
                <a:rect b="b" l="l" r="r" t="t"/>
                <a:pathLst>
                  <a:path extrusionOk="0" h="12639" w="14130">
                    <a:moveTo>
                      <a:pt x="3171" y="1"/>
                    </a:moveTo>
                    <a:cubicBezTo>
                      <a:pt x="2374" y="973"/>
                      <a:pt x="1559" y="1928"/>
                      <a:pt x="730" y="2871"/>
                    </a:cubicBezTo>
                    <a:cubicBezTo>
                      <a:pt x="625" y="2993"/>
                      <a:pt x="525" y="3100"/>
                      <a:pt x="416" y="3231"/>
                    </a:cubicBezTo>
                    <a:cubicBezTo>
                      <a:pt x="293" y="3371"/>
                      <a:pt x="202" y="3537"/>
                      <a:pt x="136" y="3710"/>
                    </a:cubicBezTo>
                    <a:cubicBezTo>
                      <a:pt x="10" y="4056"/>
                      <a:pt x="1" y="4442"/>
                      <a:pt x="124" y="4782"/>
                    </a:cubicBezTo>
                    <a:cubicBezTo>
                      <a:pt x="239" y="5125"/>
                      <a:pt x="482" y="5420"/>
                      <a:pt x="787" y="5598"/>
                    </a:cubicBezTo>
                    <a:lnTo>
                      <a:pt x="1614" y="6060"/>
                    </a:lnTo>
                    <a:cubicBezTo>
                      <a:pt x="3808" y="7278"/>
                      <a:pt x="5988" y="8516"/>
                      <a:pt x="8158" y="9773"/>
                    </a:cubicBezTo>
                    <a:lnTo>
                      <a:pt x="11394" y="11688"/>
                    </a:lnTo>
                    <a:lnTo>
                      <a:pt x="12200" y="12174"/>
                    </a:lnTo>
                    <a:lnTo>
                      <a:pt x="12603" y="12416"/>
                    </a:lnTo>
                    <a:cubicBezTo>
                      <a:pt x="12674" y="12457"/>
                      <a:pt x="12730" y="12496"/>
                      <a:pt x="12813" y="12539"/>
                    </a:cubicBezTo>
                    <a:cubicBezTo>
                      <a:pt x="12891" y="12580"/>
                      <a:pt x="12977" y="12610"/>
                      <a:pt x="13068" y="12625"/>
                    </a:cubicBezTo>
                    <a:cubicBezTo>
                      <a:pt x="13117" y="12634"/>
                      <a:pt x="13166" y="12638"/>
                      <a:pt x="13214" y="12638"/>
                    </a:cubicBezTo>
                    <a:cubicBezTo>
                      <a:pt x="13531" y="12638"/>
                      <a:pt x="13838" y="12455"/>
                      <a:pt x="13992" y="12177"/>
                    </a:cubicBezTo>
                    <a:cubicBezTo>
                      <a:pt x="14086" y="12019"/>
                      <a:pt x="14129" y="11827"/>
                      <a:pt x="14108" y="11640"/>
                    </a:cubicBezTo>
                    <a:cubicBezTo>
                      <a:pt x="14099" y="11547"/>
                      <a:pt x="14072" y="11456"/>
                      <a:pt x="14036" y="11371"/>
                    </a:cubicBezTo>
                    <a:lnTo>
                      <a:pt x="13937" y="11153"/>
                    </a:lnTo>
                    <a:cubicBezTo>
                      <a:pt x="12886" y="8875"/>
                      <a:pt x="11868" y="6583"/>
                      <a:pt x="10939" y="4245"/>
                    </a:cubicBezTo>
                    <a:lnTo>
                      <a:pt x="10035" y="4688"/>
                    </a:lnTo>
                    <a:cubicBezTo>
                      <a:pt x="11313" y="6854"/>
                      <a:pt x="12500" y="9066"/>
                      <a:pt x="13657" y="11291"/>
                    </a:cubicBezTo>
                    <a:lnTo>
                      <a:pt x="13762" y="11496"/>
                    </a:lnTo>
                    <a:cubicBezTo>
                      <a:pt x="13791" y="11554"/>
                      <a:pt x="13811" y="11614"/>
                      <a:pt x="13820" y="11677"/>
                    </a:cubicBezTo>
                    <a:cubicBezTo>
                      <a:pt x="13840" y="11802"/>
                      <a:pt x="13819" y="11931"/>
                      <a:pt x="13759" y="12047"/>
                    </a:cubicBezTo>
                    <a:cubicBezTo>
                      <a:pt x="13652" y="12253"/>
                      <a:pt x="13425" y="12396"/>
                      <a:pt x="13192" y="12396"/>
                    </a:cubicBezTo>
                    <a:cubicBezTo>
                      <a:pt x="13163" y="12396"/>
                      <a:pt x="13134" y="12394"/>
                      <a:pt x="13105" y="12390"/>
                    </a:cubicBezTo>
                    <a:cubicBezTo>
                      <a:pt x="12974" y="12376"/>
                      <a:pt x="12859" y="12303"/>
                      <a:pt x="12716" y="12222"/>
                    </a:cubicBezTo>
                    <a:lnTo>
                      <a:pt x="12307" y="11991"/>
                    </a:lnTo>
                    <a:lnTo>
                      <a:pt x="11487" y="11530"/>
                    </a:lnTo>
                    <a:lnTo>
                      <a:pt x="8226" y="9656"/>
                    </a:lnTo>
                    <a:cubicBezTo>
                      <a:pt x="6063" y="8387"/>
                      <a:pt x="3911" y="7100"/>
                      <a:pt x="1771" y="5791"/>
                    </a:cubicBezTo>
                    <a:cubicBezTo>
                      <a:pt x="1507" y="5628"/>
                      <a:pt x="1228" y="5463"/>
                      <a:pt x="978" y="5300"/>
                    </a:cubicBezTo>
                    <a:cubicBezTo>
                      <a:pt x="752" y="5146"/>
                      <a:pt x="587" y="4914"/>
                      <a:pt x="519" y="4657"/>
                    </a:cubicBezTo>
                    <a:cubicBezTo>
                      <a:pt x="445" y="4402"/>
                      <a:pt x="469" y="4122"/>
                      <a:pt x="579" y="3889"/>
                    </a:cubicBezTo>
                    <a:cubicBezTo>
                      <a:pt x="636" y="3776"/>
                      <a:pt x="705" y="3666"/>
                      <a:pt x="799" y="3579"/>
                    </a:cubicBezTo>
                    <a:lnTo>
                      <a:pt x="1132" y="3256"/>
                    </a:lnTo>
                    <a:cubicBezTo>
                      <a:pt x="2039" y="2390"/>
                      <a:pt x="2959" y="1534"/>
                      <a:pt x="3899" y="698"/>
                    </a:cubicBezTo>
                    <a:lnTo>
                      <a:pt x="317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43"/>
              <p:cNvSpPr/>
              <p:nvPr/>
            </p:nvSpPr>
            <p:spPr>
              <a:xfrm>
                <a:off x="-1901798" y="2889614"/>
                <a:ext cx="61933" cy="65664"/>
              </a:xfrm>
              <a:custGeom>
                <a:rect b="b" l="l" r="r" t="t"/>
                <a:pathLst>
                  <a:path extrusionOk="0" h="1707" w="1610">
                    <a:moveTo>
                      <a:pt x="1161" y="1"/>
                    </a:moveTo>
                    <a:lnTo>
                      <a:pt x="1" y="1434"/>
                    </a:lnTo>
                    <a:lnTo>
                      <a:pt x="164" y="1706"/>
                    </a:lnTo>
                    <a:lnTo>
                      <a:pt x="1610" y="19"/>
                    </a:lnTo>
                    <a:lnTo>
                      <a:pt x="116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43"/>
              <p:cNvSpPr/>
              <p:nvPr/>
            </p:nvSpPr>
            <p:spPr>
              <a:xfrm>
                <a:off x="-1895489" y="2895346"/>
                <a:ext cx="67049" cy="59932"/>
              </a:xfrm>
              <a:custGeom>
                <a:rect b="b" l="l" r="r" t="t"/>
                <a:pathLst>
                  <a:path extrusionOk="0" h="1558" w="1743">
                    <a:moveTo>
                      <a:pt x="1743" y="1"/>
                    </a:moveTo>
                    <a:lnTo>
                      <a:pt x="872" y="504"/>
                    </a:lnTo>
                    <a:lnTo>
                      <a:pt x="0" y="1557"/>
                    </a:lnTo>
                    <a:lnTo>
                      <a:pt x="871" y="1054"/>
                    </a:lnTo>
                    <a:lnTo>
                      <a:pt x="174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43"/>
              <p:cNvSpPr/>
              <p:nvPr/>
            </p:nvSpPr>
            <p:spPr>
              <a:xfrm>
                <a:off x="-1896528" y="2935890"/>
                <a:ext cx="34544" cy="44122"/>
              </a:xfrm>
              <a:custGeom>
                <a:rect b="b" l="l" r="r" t="t"/>
                <a:pathLst>
                  <a:path extrusionOk="0" h="1147" w="898">
                    <a:moveTo>
                      <a:pt x="898" y="0"/>
                    </a:moveTo>
                    <a:lnTo>
                      <a:pt x="27" y="503"/>
                    </a:lnTo>
                    <a:lnTo>
                      <a:pt x="1" y="1146"/>
                    </a:lnTo>
                    <a:lnTo>
                      <a:pt x="872" y="643"/>
                    </a:lnTo>
                    <a:lnTo>
                      <a:pt x="89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43"/>
              <p:cNvSpPr/>
              <p:nvPr/>
            </p:nvSpPr>
            <p:spPr>
              <a:xfrm>
                <a:off x="-1902798" y="2944776"/>
                <a:ext cx="7347" cy="35236"/>
              </a:xfrm>
              <a:custGeom>
                <a:rect b="b" l="l" r="r" t="t"/>
                <a:pathLst>
                  <a:path extrusionOk="0" h="916" w="191">
                    <a:moveTo>
                      <a:pt x="27" y="0"/>
                    </a:moveTo>
                    <a:lnTo>
                      <a:pt x="1" y="643"/>
                    </a:lnTo>
                    <a:lnTo>
                      <a:pt x="164" y="915"/>
                    </a:lnTo>
                    <a:lnTo>
                      <a:pt x="190" y="272"/>
                    </a:lnTo>
                    <a:lnTo>
                      <a:pt x="2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43"/>
              <p:cNvSpPr/>
              <p:nvPr/>
            </p:nvSpPr>
            <p:spPr>
              <a:xfrm>
                <a:off x="-1891411" y="2934390"/>
                <a:ext cx="49200" cy="52547"/>
              </a:xfrm>
              <a:custGeom>
                <a:rect b="b" l="l" r="r" t="t"/>
                <a:pathLst>
                  <a:path extrusionOk="0" h="1366" w="1279">
                    <a:moveTo>
                      <a:pt x="600" y="0"/>
                    </a:moveTo>
                    <a:cubicBezTo>
                      <a:pt x="545" y="0"/>
                      <a:pt x="482" y="18"/>
                      <a:pt x="415" y="56"/>
                    </a:cubicBezTo>
                    <a:cubicBezTo>
                      <a:pt x="186" y="189"/>
                      <a:pt x="0" y="510"/>
                      <a:pt x="0" y="773"/>
                    </a:cubicBezTo>
                    <a:cubicBezTo>
                      <a:pt x="0" y="909"/>
                      <a:pt x="49" y="1002"/>
                      <a:pt x="129" y="1042"/>
                    </a:cubicBezTo>
                    <a:lnTo>
                      <a:pt x="129" y="1044"/>
                    </a:lnTo>
                    <a:lnTo>
                      <a:pt x="694" y="1365"/>
                    </a:lnTo>
                    <a:lnTo>
                      <a:pt x="751" y="1268"/>
                    </a:lnTo>
                    <a:cubicBezTo>
                      <a:pt x="769" y="1261"/>
                      <a:pt x="788" y="1252"/>
                      <a:pt x="808" y="1241"/>
                    </a:cubicBezTo>
                    <a:cubicBezTo>
                      <a:pt x="1037" y="1108"/>
                      <a:pt x="1222" y="789"/>
                      <a:pt x="1222" y="526"/>
                    </a:cubicBezTo>
                    <a:cubicBezTo>
                      <a:pt x="1222" y="504"/>
                      <a:pt x="1220" y="484"/>
                      <a:pt x="1218" y="466"/>
                    </a:cubicBezTo>
                    <a:lnTo>
                      <a:pt x="1278" y="361"/>
                    </a:lnTo>
                    <a:lnTo>
                      <a:pt x="740" y="49"/>
                    </a:lnTo>
                    <a:lnTo>
                      <a:pt x="739" y="49"/>
                    </a:lnTo>
                    <a:cubicBezTo>
                      <a:pt x="701" y="17"/>
                      <a:pt x="654" y="0"/>
                      <a:pt x="60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43"/>
              <p:cNvSpPr/>
              <p:nvPr/>
            </p:nvSpPr>
            <p:spPr>
              <a:xfrm>
                <a:off x="-1870639" y="2946354"/>
                <a:ext cx="31928" cy="41045"/>
              </a:xfrm>
              <a:custGeom>
                <a:rect b="b" l="l" r="r" t="t"/>
                <a:pathLst>
                  <a:path extrusionOk="0" h="1067" w="830">
                    <a:moveTo>
                      <a:pt x="600" y="1"/>
                    </a:moveTo>
                    <a:cubicBezTo>
                      <a:pt x="544" y="1"/>
                      <a:pt x="481" y="19"/>
                      <a:pt x="414" y="58"/>
                    </a:cubicBezTo>
                    <a:cubicBezTo>
                      <a:pt x="185" y="190"/>
                      <a:pt x="0" y="510"/>
                      <a:pt x="0" y="773"/>
                    </a:cubicBezTo>
                    <a:cubicBezTo>
                      <a:pt x="0" y="959"/>
                      <a:pt x="93" y="1067"/>
                      <a:pt x="228" y="1067"/>
                    </a:cubicBezTo>
                    <a:cubicBezTo>
                      <a:pt x="284" y="1067"/>
                      <a:pt x="347" y="1048"/>
                      <a:pt x="414" y="1010"/>
                    </a:cubicBezTo>
                    <a:cubicBezTo>
                      <a:pt x="643" y="877"/>
                      <a:pt x="829" y="558"/>
                      <a:pt x="829" y="294"/>
                    </a:cubicBezTo>
                    <a:cubicBezTo>
                      <a:pt x="829" y="108"/>
                      <a:pt x="736" y="1"/>
                      <a:pt x="6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43"/>
              <p:cNvSpPr/>
              <p:nvPr/>
            </p:nvSpPr>
            <p:spPr>
              <a:xfrm>
                <a:off x="-1809477" y="2938122"/>
                <a:ext cx="32005" cy="41045"/>
              </a:xfrm>
              <a:custGeom>
                <a:rect b="b" l="l" r="r" t="t"/>
                <a:pathLst>
                  <a:path extrusionOk="0" h="1067" w="832">
                    <a:moveTo>
                      <a:pt x="229" y="1"/>
                    </a:moveTo>
                    <a:cubicBezTo>
                      <a:pt x="94" y="1"/>
                      <a:pt x="1" y="107"/>
                      <a:pt x="1" y="293"/>
                    </a:cubicBezTo>
                    <a:cubicBezTo>
                      <a:pt x="1" y="556"/>
                      <a:pt x="187" y="878"/>
                      <a:pt x="416" y="1010"/>
                    </a:cubicBezTo>
                    <a:cubicBezTo>
                      <a:pt x="483" y="1049"/>
                      <a:pt x="546" y="1067"/>
                      <a:pt x="602" y="1067"/>
                    </a:cubicBezTo>
                    <a:cubicBezTo>
                      <a:pt x="738" y="1067"/>
                      <a:pt x="831" y="959"/>
                      <a:pt x="831" y="773"/>
                    </a:cubicBezTo>
                    <a:cubicBezTo>
                      <a:pt x="831" y="510"/>
                      <a:pt x="645" y="190"/>
                      <a:pt x="416" y="58"/>
                    </a:cubicBezTo>
                    <a:cubicBezTo>
                      <a:pt x="349" y="19"/>
                      <a:pt x="285" y="1"/>
                      <a:pt x="22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43"/>
              <p:cNvSpPr/>
              <p:nvPr/>
            </p:nvSpPr>
            <p:spPr>
              <a:xfrm>
                <a:off x="-1811669" y="2940045"/>
                <a:ext cx="29158" cy="41737"/>
              </a:xfrm>
              <a:custGeom>
                <a:rect b="b" l="l" r="r" t="t"/>
                <a:pathLst>
                  <a:path extrusionOk="0" h="1085" w="758">
                    <a:moveTo>
                      <a:pt x="148" y="0"/>
                    </a:moveTo>
                    <a:lnTo>
                      <a:pt x="1" y="79"/>
                    </a:lnTo>
                    <a:lnTo>
                      <a:pt x="585" y="1085"/>
                    </a:lnTo>
                    <a:lnTo>
                      <a:pt x="757" y="994"/>
                    </a:lnTo>
                    <a:lnTo>
                      <a:pt x="757" y="451"/>
                    </a:lnTo>
                    <a:lnTo>
                      <a:pt x="379" y="15"/>
                    </a:lnTo>
                    <a:lnTo>
                      <a:pt x="14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43"/>
              <p:cNvSpPr/>
              <p:nvPr/>
            </p:nvSpPr>
            <p:spPr>
              <a:xfrm>
                <a:off x="-1815170" y="2941199"/>
                <a:ext cx="32005" cy="41045"/>
              </a:xfrm>
              <a:custGeom>
                <a:rect b="b" l="l" r="r" t="t"/>
                <a:pathLst>
                  <a:path extrusionOk="0" h="1067" w="832">
                    <a:moveTo>
                      <a:pt x="229" y="1"/>
                    </a:moveTo>
                    <a:cubicBezTo>
                      <a:pt x="94" y="1"/>
                      <a:pt x="1" y="107"/>
                      <a:pt x="1" y="293"/>
                    </a:cubicBezTo>
                    <a:cubicBezTo>
                      <a:pt x="1" y="556"/>
                      <a:pt x="187" y="878"/>
                      <a:pt x="416" y="1010"/>
                    </a:cubicBezTo>
                    <a:cubicBezTo>
                      <a:pt x="483" y="1049"/>
                      <a:pt x="546" y="1067"/>
                      <a:pt x="602" y="1067"/>
                    </a:cubicBezTo>
                    <a:cubicBezTo>
                      <a:pt x="738" y="1067"/>
                      <a:pt x="832" y="959"/>
                      <a:pt x="832" y="773"/>
                    </a:cubicBezTo>
                    <a:cubicBezTo>
                      <a:pt x="832" y="510"/>
                      <a:pt x="645" y="190"/>
                      <a:pt x="416" y="58"/>
                    </a:cubicBezTo>
                    <a:cubicBezTo>
                      <a:pt x="349" y="19"/>
                      <a:pt x="285" y="1"/>
                      <a:pt x="22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43"/>
              <p:cNvSpPr/>
              <p:nvPr/>
            </p:nvSpPr>
            <p:spPr>
              <a:xfrm>
                <a:off x="-1863600" y="2938122"/>
                <a:ext cx="79358" cy="79397"/>
              </a:xfrm>
              <a:custGeom>
                <a:rect b="b" l="l" r="r" t="t"/>
                <a:pathLst>
                  <a:path extrusionOk="0" h="2064" w="2063">
                    <a:moveTo>
                      <a:pt x="1032" y="1"/>
                    </a:moveTo>
                    <a:cubicBezTo>
                      <a:pt x="462" y="1"/>
                      <a:pt x="0" y="462"/>
                      <a:pt x="0" y="1031"/>
                    </a:cubicBezTo>
                    <a:cubicBezTo>
                      <a:pt x="0" y="1601"/>
                      <a:pt x="462" y="2064"/>
                      <a:pt x="1032" y="2064"/>
                    </a:cubicBezTo>
                    <a:cubicBezTo>
                      <a:pt x="1601" y="2064"/>
                      <a:pt x="2063" y="1601"/>
                      <a:pt x="2063" y="1031"/>
                    </a:cubicBezTo>
                    <a:cubicBezTo>
                      <a:pt x="2063" y="462"/>
                      <a:pt x="1601" y="1"/>
                      <a:pt x="103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43"/>
              <p:cNvSpPr/>
              <p:nvPr/>
            </p:nvSpPr>
            <p:spPr>
              <a:xfrm>
                <a:off x="-1815785" y="2972511"/>
                <a:ext cx="31928" cy="41045"/>
              </a:xfrm>
              <a:custGeom>
                <a:rect b="b" l="l" r="r" t="t"/>
                <a:pathLst>
                  <a:path extrusionOk="0" h="1067" w="830">
                    <a:moveTo>
                      <a:pt x="601" y="0"/>
                    </a:moveTo>
                    <a:cubicBezTo>
                      <a:pt x="545" y="0"/>
                      <a:pt x="481" y="19"/>
                      <a:pt x="414" y="57"/>
                    </a:cubicBezTo>
                    <a:cubicBezTo>
                      <a:pt x="185" y="190"/>
                      <a:pt x="0" y="510"/>
                      <a:pt x="0" y="773"/>
                    </a:cubicBezTo>
                    <a:cubicBezTo>
                      <a:pt x="0" y="959"/>
                      <a:pt x="93" y="1067"/>
                      <a:pt x="228" y="1067"/>
                    </a:cubicBezTo>
                    <a:cubicBezTo>
                      <a:pt x="284" y="1067"/>
                      <a:pt x="347" y="1048"/>
                      <a:pt x="414" y="1010"/>
                    </a:cubicBezTo>
                    <a:cubicBezTo>
                      <a:pt x="643" y="877"/>
                      <a:pt x="829" y="556"/>
                      <a:pt x="829" y="293"/>
                    </a:cubicBezTo>
                    <a:cubicBezTo>
                      <a:pt x="829" y="107"/>
                      <a:pt x="736" y="0"/>
                      <a:pt x="6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43"/>
              <p:cNvSpPr/>
              <p:nvPr/>
            </p:nvSpPr>
            <p:spPr>
              <a:xfrm>
                <a:off x="-1811977" y="2977435"/>
                <a:ext cx="24273" cy="31159"/>
              </a:xfrm>
              <a:custGeom>
                <a:rect b="b" l="l" r="r" t="t"/>
                <a:pathLst>
                  <a:path extrusionOk="0" h="810" w="631">
                    <a:moveTo>
                      <a:pt x="457" y="0"/>
                    </a:moveTo>
                    <a:cubicBezTo>
                      <a:pt x="414" y="0"/>
                      <a:pt x="366" y="14"/>
                      <a:pt x="315" y="43"/>
                    </a:cubicBezTo>
                    <a:cubicBezTo>
                      <a:pt x="141" y="143"/>
                      <a:pt x="1" y="388"/>
                      <a:pt x="1" y="586"/>
                    </a:cubicBezTo>
                    <a:cubicBezTo>
                      <a:pt x="1" y="728"/>
                      <a:pt x="71" y="810"/>
                      <a:pt x="174" y="810"/>
                    </a:cubicBezTo>
                    <a:cubicBezTo>
                      <a:pt x="216" y="810"/>
                      <a:pt x="264" y="796"/>
                      <a:pt x="315" y="766"/>
                    </a:cubicBezTo>
                    <a:cubicBezTo>
                      <a:pt x="490" y="666"/>
                      <a:pt x="630" y="423"/>
                      <a:pt x="630" y="223"/>
                    </a:cubicBezTo>
                    <a:cubicBezTo>
                      <a:pt x="630" y="82"/>
                      <a:pt x="560" y="0"/>
                      <a:pt x="45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43"/>
              <p:cNvSpPr/>
              <p:nvPr/>
            </p:nvSpPr>
            <p:spPr>
              <a:xfrm>
                <a:off x="-1875371" y="2973396"/>
                <a:ext cx="31966" cy="41045"/>
              </a:xfrm>
              <a:custGeom>
                <a:rect b="b" l="l" r="r" t="t"/>
                <a:pathLst>
                  <a:path extrusionOk="0" h="1067" w="831">
                    <a:moveTo>
                      <a:pt x="228" y="0"/>
                    </a:moveTo>
                    <a:cubicBezTo>
                      <a:pt x="93" y="0"/>
                      <a:pt x="0" y="107"/>
                      <a:pt x="0" y="293"/>
                    </a:cubicBezTo>
                    <a:cubicBezTo>
                      <a:pt x="0" y="556"/>
                      <a:pt x="186" y="877"/>
                      <a:pt x="415" y="1010"/>
                    </a:cubicBezTo>
                    <a:cubicBezTo>
                      <a:pt x="482" y="1048"/>
                      <a:pt x="546" y="1067"/>
                      <a:pt x="602" y="1067"/>
                    </a:cubicBezTo>
                    <a:cubicBezTo>
                      <a:pt x="737" y="1067"/>
                      <a:pt x="831" y="959"/>
                      <a:pt x="831" y="773"/>
                    </a:cubicBezTo>
                    <a:cubicBezTo>
                      <a:pt x="831" y="510"/>
                      <a:pt x="645" y="190"/>
                      <a:pt x="415" y="58"/>
                    </a:cubicBezTo>
                    <a:cubicBezTo>
                      <a:pt x="348" y="19"/>
                      <a:pt x="285" y="0"/>
                      <a:pt x="22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43"/>
              <p:cNvSpPr/>
              <p:nvPr/>
            </p:nvSpPr>
            <p:spPr>
              <a:xfrm>
                <a:off x="-1877563" y="2975281"/>
                <a:ext cx="29120" cy="41776"/>
              </a:xfrm>
              <a:custGeom>
                <a:rect b="b" l="l" r="r" t="t"/>
                <a:pathLst>
                  <a:path extrusionOk="0" h="1086" w="757">
                    <a:moveTo>
                      <a:pt x="148" y="1"/>
                    </a:moveTo>
                    <a:lnTo>
                      <a:pt x="0" y="79"/>
                    </a:lnTo>
                    <a:lnTo>
                      <a:pt x="585" y="1085"/>
                    </a:lnTo>
                    <a:lnTo>
                      <a:pt x="757" y="995"/>
                    </a:lnTo>
                    <a:lnTo>
                      <a:pt x="757" y="452"/>
                    </a:lnTo>
                    <a:lnTo>
                      <a:pt x="379" y="16"/>
                    </a:lnTo>
                    <a:lnTo>
                      <a:pt x="14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43"/>
              <p:cNvSpPr/>
              <p:nvPr/>
            </p:nvSpPr>
            <p:spPr>
              <a:xfrm>
                <a:off x="-1881064" y="2976474"/>
                <a:ext cx="31966" cy="41006"/>
              </a:xfrm>
              <a:custGeom>
                <a:rect b="b" l="l" r="r" t="t"/>
                <a:pathLst>
                  <a:path extrusionOk="0" h="1066" w="831">
                    <a:moveTo>
                      <a:pt x="229" y="0"/>
                    </a:moveTo>
                    <a:cubicBezTo>
                      <a:pt x="93" y="0"/>
                      <a:pt x="0" y="107"/>
                      <a:pt x="0" y="293"/>
                    </a:cubicBezTo>
                    <a:cubicBezTo>
                      <a:pt x="0" y="556"/>
                      <a:pt x="186" y="877"/>
                      <a:pt x="416" y="1010"/>
                    </a:cubicBezTo>
                    <a:cubicBezTo>
                      <a:pt x="483" y="1048"/>
                      <a:pt x="546" y="1066"/>
                      <a:pt x="602" y="1066"/>
                    </a:cubicBezTo>
                    <a:cubicBezTo>
                      <a:pt x="738" y="1066"/>
                      <a:pt x="831" y="959"/>
                      <a:pt x="831" y="773"/>
                    </a:cubicBezTo>
                    <a:cubicBezTo>
                      <a:pt x="831" y="510"/>
                      <a:pt x="645" y="190"/>
                      <a:pt x="416" y="58"/>
                    </a:cubicBezTo>
                    <a:cubicBezTo>
                      <a:pt x="348" y="19"/>
                      <a:pt x="285" y="0"/>
                      <a:pt x="2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43"/>
              <p:cNvSpPr/>
              <p:nvPr/>
            </p:nvSpPr>
            <p:spPr>
              <a:xfrm>
                <a:off x="-1859715" y="2891999"/>
                <a:ext cx="71626" cy="43353"/>
              </a:xfrm>
              <a:custGeom>
                <a:rect b="b" l="l" r="r" t="t"/>
                <a:pathLst>
                  <a:path extrusionOk="0" h="1127" w="1862">
                    <a:moveTo>
                      <a:pt x="13" y="0"/>
                    </a:moveTo>
                    <a:lnTo>
                      <a:pt x="13" y="563"/>
                    </a:lnTo>
                    <a:cubicBezTo>
                      <a:pt x="1" y="709"/>
                      <a:pt x="91" y="857"/>
                      <a:pt x="285" y="969"/>
                    </a:cubicBezTo>
                    <a:cubicBezTo>
                      <a:pt x="467" y="1074"/>
                      <a:pt x="705" y="1127"/>
                      <a:pt x="942" y="1127"/>
                    </a:cubicBezTo>
                    <a:cubicBezTo>
                      <a:pt x="1178" y="1127"/>
                      <a:pt x="1413" y="1075"/>
                      <a:pt x="1593" y="971"/>
                    </a:cubicBezTo>
                    <a:cubicBezTo>
                      <a:pt x="1771" y="868"/>
                      <a:pt x="1860" y="732"/>
                      <a:pt x="1862" y="597"/>
                    </a:cubicBezTo>
                    <a:lnTo>
                      <a:pt x="1862" y="595"/>
                    </a:lnTo>
                    <a:lnTo>
                      <a:pt x="1862" y="29"/>
                    </a:lnTo>
                    <a:lnTo>
                      <a:pt x="1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43"/>
              <p:cNvSpPr/>
              <p:nvPr/>
            </p:nvSpPr>
            <p:spPr>
              <a:xfrm>
                <a:off x="-1862792" y="2872612"/>
                <a:ext cx="78204" cy="41122"/>
              </a:xfrm>
              <a:custGeom>
                <a:rect b="b" l="l" r="r" t="t"/>
                <a:pathLst>
                  <a:path extrusionOk="0" h="1069" w="2033">
                    <a:moveTo>
                      <a:pt x="1010" y="0"/>
                    </a:moveTo>
                    <a:cubicBezTo>
                      <a:pt x="774" y="0"/>
                      <a:pt x="540" y="52"/>
                      <a:pt x="361" y="155"/>
                    </a:cubicBezTo>
                    <a:cubicBezTo>
                      <a:pt x="1" y="363"/>
                      <a:pt x="2" y="701"/>
                      <a:pt x="365" y="910"/>
                    </a:cubicBezTo>
                    <a:cubicBezTo>
                      <a:pt x="547" y="1015"/>
                      <a:pt x="785" y="1068"/>
                      <a:pt x="1023" y="1068"/>
                    </a:cubicBezTo>
                    <a:cubicBezTo>
                      <a:pt x="1259" y="1068"/>
                      <a:pt x="1494" y="1017"/>
                      <a:pt x="1673" y="913"/>
                    </a:cubicBezTo>
                    <a:cubicBezTo>
                      <a:pt x="2033" y="704"/>
                      <a:pt x="2031" y="367"/>
                      <a:pt x="1668" y="158"/>
                    </a:cubicBezTo>
                    <a:cubicBezTo>
                      <a:pt x="1486" y="53"/>
                      <a:pt x="1248" y="0"/>
                      <a:pt x="10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43"/>
              <p:cNvSpPr/>
              <p:nvPr/>
            </p:nvSpPr>
            <p:spPr>
              <a:xfrm>
                <a:off x="-1857176" y="2853878"/>
                <a:ext cx="33544" cy="57778"/>
              </a:xfrm>
              <a:custGeom>
                <a:rect b="b" l="l" r="r" t="t"/>
                <a:pathLst>
                  <a:path extrusionOk="0" h="1502" w="872">
                    <a:moveTo>
                      <a:pt x="1" y="0"/>
                    </a:moveTo>
                    <a:lnTo>
                      <a:pt x="1" y="999"/>
                    </a:lnTo>
                    <a:lnTo>
                      <a:pt x="871" y="1502"/>
                    </a:lnTo>
                    <a:lnTo>
                      <a:pt x="871" y="503"/>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43"/>
              <p:cNvSpPr/>
              <p:nvPr/>
            </p:nvSpPr>
            <p:spPr>
              <a:xfrm>
                <a:off x="-1857176" y="2834529"/>
                <a:ext cx="67049" cy="38814"/>
              </a:xfrm>
              <a:custGeom>
                <a:rect b="b" l="l" r="r" t="t"/>
                <a:pathLst>
                  <a:path extrusionOk="0" h="1009" w="1743">
                    <a:moveTo>
                      <a:pt x="871" y="0"/>
                    </a:moveTo>
                    <a:lnTo>
                      <a:pt x="1" y="505"/>
                    </a:lnTo>
                    <a:lnTo>
                      <a:pt x="871" y="1008"/>
                    </a:lnTo>
                    <a:lnTo>
                      <a:pt x="1742" y="503"/>
                    </a:lnTo>
                    <a:lnTo>
                      <a:pt x="871" y="0"/>
                    </a:lnTo>
                    <a:close/>
                  </a:path>
                </a:pathLst>
              </a:custGeom>
              <a:solidFill>
                <a:srgbClr val="2A2C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43"/>
              <p:cNvSpPr/>
              <p:nvPr/>
            </p:nvSpPr>
            <p:spPr>
              <a:xfrm>
                <a:off x="-1823671" y="2853878"/>
                <a:ext cx="33544" cy="57778"/>
              </a:xfrm>
              <a:custGeom>
                <a:rect b="b" l="l" r="r" t="t"/>
                <a:pathLst>
                  <a:path extrusionOk="0" h="1502" w="872">
                    <a:moveTo>
                      <a:pt x="871" y="0"/>
                    </a:moveTo>
                    <a:lnTo>
                      <a:pt x="0" y="503"/>
                    </a:lnTo>
                    <a:lnTo>
                      <a:pt x="0" y="1502"/>
                    </a:lnTo>
                    <a:lnTo>
                      <a:pt x="871" y="999"/>
                    </a:lnTo>
                    <a:lnTo>
                      <a:pt x="87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43"/>
              <p:cNvSpPr/>
              <p:nvPr/>
            </p:nvSpPr>
            <p:spPr>
              <a:xfrm>
                <a:off x="-1858599" y="1985246"/>
                <a:ext cx="63664" cy="36006"/>
              </a:xfrm>
              <a:custGeom>
                <a:rect b="b" l="l" r="r" t="t"/>
                <a:pathLst>
                  <a:path extrusionOk="0" h="936" w="1655">
                    <a:moveTo>
                      <a:pt x="1" y="1"/>
                    </a:moveTo>
                    <a:lnTo>
                      <a:pt x="1654" y="936"/>
                    </a:lnTo>
                    <a:lnTo>
                      <a:pt x="1442" y="561"/>
                    </a:lnTo>
                    <a:lnTo>
                      <a:pt x="129" y="64"/>
                    </a:lnTo>
                    <a:lnTo>
                      <a:pt x="1" y="1"/>
                    </a:lnTo>
                    <a:close/>
                  </a:path>
                </a:pathLst>
              </a:custGeom>
              <a:solidFill>
                <a:srgbClr val="3236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43"/>
              <p:cNvSpPr/>
              <p:nvPr/>
            </p:nvSpPr>
            <p:spPr>
              <a:xfrm>
                <a:off x="-2086554" y="1985246"/>
                <a:ext cx="232921" cy="337552"/>
              </a:xfrm>
              <a:custGeom>
                <a:rect b="b" l="l" r="r" t="t"/>
                <a:pathLst>
                  <a:path extrusionOk="0" h="8775" w="6055">
                    <a:moveTo>
                      <a:pt x="5927" y="1"/>
                    </a:moveTo>
                    <a:lnTo>
                      <a:pt x="0" y="8775"/>
                    </a:lnTo>
                    <a:lnTo>
                      <a:pt x="442" y="8510"/>
                    </a:lnTo>
                    <a:lnTo>
                      <a:pt x="6055" y="64"/>
                    </a:lnTo>
                    <a:lnTo>
                      <a:pt x="592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43"/>
              <p:cNvSpPr/>
              <p:nvPr/>
            </p:nvSpPr>
            <p:spPr>
              <a:xfrm>
                <a:off x="-2069591" y="1987669"/>
                <a:ext cx="266503" cy="352362"/>
              </a:xfrm>
              <a:custGeom>
                <a:rect b="b" l="l" r="r" t="t"/>
                <a:pathLst>
                  <a:path extrusionOk="0" h="9160" w="6928">
                    <a:moveTo>
                      <a:pt x="5614" y="1"/>
                    </a:moveTo>
                    <a:lnTo>
                      <a:pt x="1703" y="5886"/>
                    </a:lnTo>
                    <a:lnTo>
                      <a:pt x="1433" y="6292"/>
                    </a:lnTo>
                    <a:lnTo>
                      <a:pt x="1" y="8447"/>
                    </a:lnTo>
                    <a:lnTo>
                      <a:pt x="1886" y="9159"/>
                    </a:lnTo>
                    <a:lnTo>
                      <a:pt x="3148" y="6992"/>
                    </a:lnTo>
                    <a:lnTo>
                      <a:pt x="3402" y="6558"/>
                    </a:lnTo>
                    <a:lnTo>
                      <a:pt x="6927" y="496"/>
                    </a:lnTo>
                    <a:lnTo>
                      <a:pt x="561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43"/>
              <p:cNvSpPr/>
              <p:nvPr/>
            </p:nvSpPr>
            <p:spPr>
              <a:xfrm>
                <a:off x="-2086554" y="2312565"/>
                <a:ext cx="94092" cy="45815"/>
              </a:xfrm>
              <a:custGeom>
                <a:rect b="b" l="l" r="r" t="t"/>
                <a:pathLst>
                  <a:path extrusionOk="0" h="1191" w="2446">
                    <a:moveTo>
                      <a:pt x="442" y="1"/>
                    </a:moveTo>
                    <a:lnTo>
                      <a:pt x="0" y="266"/>
                    </a:lnTo>
                    <a:lnTo>
                      <a:pt x="2446" y="1190"/>
                    </a:lnTo>
                    <a:lnTo>
                      <a:pt x="2327" y="713"/>
                    </a:lnTo>
                    <a:lnTo>
                      <a:pt x="44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43"/>
              <p:cNvSpPr/>
              <p:nvPr/>
            </p:nvSpPr>
            <p:spPr>
              <a:xfrm>
                <a:off x="-1994311" y="2021213"/>
                <a:ext cx="204993" cy="392830"/>
              </a:xfrm>
              <a:custGeom>
                <a:rect b="b" l="l" r="r" t="t"/>
                <a:pathLst>
                  <a:path extrusionOk="0" h="10212" w="5329">
                    <a:moveTo>
                      <a:pt x="0" y="10211"/>
                    </a:moveTo>
                    <a:lnTo>
                      <a:pt x="1306" y="7869"/>
                    </a:lnTo>
                    <a:lnTo>
                      <a:pt x="1783" y="7014"/>
                    </a:lnTo>
                    <a:lnTo>
                      <a:pt x="5329" y="653"/>
                    </a:lnTo>
                    <a:lnTo>
                      <a:pt x="5182" y="1"/>
                    </a:lnTo>
                    <a:lnTo>
                      <a:pt x="1689" y="5963"/>
                    </a:lnTo>
                    <a:lnTo>
                      <a:pt x="1306" y="6617"/>
                    </a:lnTo>
                    <a:lnTo>
                      <a:pt x="48" y="8764"/>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43"/>
              <p:cNvSpPr/>
              <p:nvPr/>
            </p:nvSpPr>
            <p:spPr>
              <a:xfrm>
                <a:off x="-2088401" y="2322759"/>
                <a:ext cx="95938" cy="69819"/>
              </a:xfrm>
              <a:custGeom>
                <a:rect b="b" l="l" r="r" t="t"/>
                <a:pathLst>
                  <a:path extrusionOk="0" h="1815" w="2494">
                    <a:moveTo>
                      <a:pt x="48" y="1"/>
                    </a:moveTo>
                    <a:lnTo>
                      <a:pt x="0" y="890"/>
                    </a:lnTo>
                    <a:lnTo>
                      <a:pt x="2446" y="1814"/>
                    </a:lnTo>
                    <a:lnTo>
                      <a:pt x="2494" y="925"/>
                    </a:lnTo>
                    <a:lnTo>
                      <a:pt x="4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43"/>
              <p:cNvSpPr/>
              <p:nvPr/>
            </p:nvSpPr>
            <p:spPr>
              <a:xfrm>
                <a:off x="-1997042" y="2006787"/>
                <a:ext cx="202108" cy="351593"/>
              </a:xfrm>
              <a:custGeom>
                <a:rect b="b" l="l" r="r" t="t"/>
                <a:pathLst>
                  <a:path extrusionOk="0" h="9140" w="5254">
                    <a:moveTo>
                      <a:pt x="0" y="8662"/>
                    </a:moveTo>
                    <a:lnTo>
                      <a:pt x="119" y="9139"/>
                    </a:lnTo>
                    <a:lnTo>
                      <a:pt x="5253" y="376"/>
                    </a:lnTo>
                    <a:lnTo>
                      <a:pt x="504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43"/>
              <p:cNvSpPr/>
              <p:nvPr/>
            </p:nvSpPr>
            <p:spPr>
              <a:xfrm>
                <a:off x="-2003273" y="2326375"/>
                <a:ext cx="31313" cy="66203"/>
              </a:xfrm>
              <a:custGeom>
                <a:rect b="b" l="l" r="r" t="t"/>
                <a:pathLst>
                  <a:path extrusionOk="0" h="1721" w="814">
                    <a:moveTo>
                      <a:pt x="813" y="0"/>
                    </a:moveTo>
                    <a:lnTo>
                      <a:pt x="581" y="236"/>
                    </a:lnTo>
                    <a:lnTo>
                      <a:pt x="1" y="1720"/>
                    </a:lnTo>
                    <a:lnTo>
                      <a:pt x="813" y="1720"/>
                    </a:lnTo>
                    <a:lnTo>
                      <a:pt x="813" y="0"/>
                    </a:lnTo>
                    <a:close/>
                  </a:path>
                </a:pathLst>
              </a:custGeom>
              <a:solidFill>
                <a:srgbClr val="C2C2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43"/>
              <p:cNvSpPr/>
              <p:nvPr/>
            </p:nvSpPr>
            <p:spPr>
              <a:xfrm>
                <a:off x="-1695691" y="2377190"/>
                <a:ext cx="575705" cy="183836"/>
              </a:xfrm>
              <a:custGeom>
                <a:rect b="b" l="l" r="r" t="t"/>
                <a:pathLst>
                  <a:path extrusionOk="0" h="4779" w="14966">
                    <a:moveTo>
                      <a:pt x="14966" y="1"/>
                    </a:moveTo>
                    <a:lnTo>
                      <a:pt x="14806" y="39"/>
                    </a:lnTo>
                    <a:lnTo>
                      <a:pt x="11234" y="1192"/>
                    </a:lnTo>
                    <a:lnTo>
                      <a:pt x="14966" y="1"/>
                    </a:lnTo>
                    <a:close/>
                    <a:moveTo>
                      <a:pt x="11234" y="1192"/>
                    </a:moveTo>
                    <a:lnTo>
                      <a:pt x="1" y="4778"/>
                    </a:lnTo>
                    <a:lnTo>
                      <a:pt x="419" y="4683"/>
                    </a:lnTo>
                    <a:lnTo>
                      <a:pt x="11234" y="1192"/>
                    </a:lnTo>
                    <a:close/>
                  </a:path>
                </a:pathLst>
              </a:custGeom>
              <a:solidFill>
                <a:srgbClr val="A8A8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43"/>
              <p:cNvSpPr/>
              <p:nvPr/>
            </p:nvSpPr>
            <p:spPr>
              <a:xfrm>
                <a:off x="-1679612" y="2378690"/>
                <a:ext cx="576205" cy="226073"/>
              </a:xfrm>
              <a:custGeom>
                <a:rect b="b" l="l" r="r" t="t"/>
                <a:pathLst>
                  <a:path extrusionOk="0" h="5877" w="14979">
                    <a:moveTo>
                      <a:pt x="14388" y="0"/>
                    </a:moveTo>
                    <a:lnTo>
                      <a:pt x="4034" y="3343"/>
                    </a:lnTo>
                    <a:lnTo>
                      <a:pt x="3568" y="3493"/>
                    </a:lnTo>
                    <a:lnTo>
                      <a:pt x="1" y="4644"/>
                    </a:lnTo>
                    <a:lnTo>
                      <a:pt x="852" y="5876"/>
                    </a:lnTo>
                    <a:lnTo>
                      <a:pt x="4243" y="4670"/>
                    </a:lnTo>
                    <a:lnTo>
                      <a:pt x="4720" y="4501"/>
                    </a:lnTo>
                    <a:lnTo>
                      <a:pt x="14979" y="857"/>
                    </a:lnTo>
                    <a:lnTo>
                      <a:pt x="1438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43"/>
              <p:cNvSpPr/>
              <p:nvPr/>
            </p:nvSpPr>
            <p:spPr>
              <a:xfrm>
                <a:off x="-1695691" y="2557333"/>
                <a:ext cx="48854" cy="65049"/>
              </a:xfrm>
              <a:custGeom>
                <a:rect b="b" l="l" r="r" t="t"/>
                <a:pathLst>
                  <a:path extrusionOk="0" h="1691" w="1270">
                    <a:moveTo>
                      <a:pt x="419" y="0"/>
                    </a:moveTo>
                    <a:lnTo>
                      <a:pt x="1" y="95"/>
                    </a:lnTo>
                    <a:lnTo>
                      <a:pt x="1102" y="1690"/>
                    </a:lnTo>
                    <a:lnTo>
                      <a:pt x="1270" y="1232"/>
                    </a:lnTo>
                    <a:lnTo>
                      <a:pt x="419" y="0"/>
                    </a:lnTo>
                    <a:close/>
                  </a:path>
                </a:pathLst>
              </a:custGeom>
              <a:solidFill>
                <a:srgbClr val="FCFC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43"/>
              <p:cNvSpPr/>
              <p:nvPr/>
            </p:nvSpPr>
            <p:spPr>
              <a:xfrm>
                <a:off x="-1654378" y="2423582"/>
                <a:ext cx="566395" cy="254963"/>
              </a:xfrm>
              <a:custGeom>
                <a:rect b="b" l="l" r="r" t="t"/>
                <a:pathLst>
                  <a:path extrusionOk="0" h="6628" w="14724">
                    <a:moveTo>
                      <a:pt x="0" y="6627"/>
                    </a:moveTo>
                    <a:lnTo>
                      <a:pt x="3587" y="5229"/>
                    </a:lnTo>
                    <a:lnTo>
                      <a:pt x="4064" y="5044"/>
                    </a:lnTo>
                    <a:lnTo>
                      <a:pt x="14698" y="902"/>
                    </a:lnTo>
                    <a:lnTo>
                      <a:pt x="14724" y="1"/>
                    </a:lnTo>
                    <a:lnTo>
                      <a:pt x="4064" y="3748"/>
                    </a:lnTo>
                    <a:lnTo>
                      <a:pt x="3587" y="3915"/>
                    </a:lnTo>
                    <a:lnTo>
                      <a:pt x="28" y="5167"/>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43"/>
              <p:cNvSpPr/>
              <p:nvPr/>
            </p:nvSpPr>
            <p:spPr>
              <a:xfrm>
                <a:off x="-1696692" y="2560987"/>
                <a:ext cx="43391" cy="96015"/>
              </a:xfrm>
              <a:custGeom>
                <a:rect b="b" l="l" r="r" t="t"/>
                <a:pathLst>
                  <a:path extrusionOk="0" h="2496" w="1128">
                    <a:moveTo>
                      <a:pt x="27" y="0"/>
                    </a:moveTo>
                    <a:lnTo>
                      <a:pt x="0" y="900"/>
                    </a:lnTo>
                    <a:lnTo>
                      <a:pt x="1100" y="2495"/>
                    </a:lnTo>
                    <a:lnTo>
                      <a:pt x="1128" y="1595"/>
                    </a:lnTo>
                    <a:lnTo>
                      <a:pt x="27" y="0"/>
                    </a:lnTo>
                    <a:close/>
                  </a:path>
                </a:pathLst>
              </a:custGeom>
              <a:solidFill>
                <a:srgbClr val="ABAB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43"/>
              <p:cNvSpPr/>
              <p:nvPr/>
            </p:nvSpPr>
            <p:spPr>
              <a:xfrm>
                <a:off x="-1653339" y="2411618"/>
                <a:ext cx="565357" cy="210763"/>
              </a:xfrm>
              <a:custGeom>
                <a:rect b="b" l="l" r="r" t="t"/>
                <a:pathLst>
                  <a:path extrusionOk="0" h="5479" w="14697">
                    <a:moveTo>
                      <a:pt x="169" y="5020"/>
                    </a:moveTo>
                    <a:lnTo>
                      <a:pt x="1" y="5478"/>
                    </a:lnTo>
                    <a:lnTo>
                      <a:pt x="14697" y="312"/>
                    </a:lnTo>
                    <a:lnTo>
                      <a:pt x="1429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43"/>
              <p:cNvSpPr/>
              <p:nvPr/>
            </p:nvSpPr>
            <p:spPr>
              <a:xfrm>
                <a:off x="-2422371" y="2386884"/>
                <a:ext cx="844785" cy="456571"/>
              </a:xfrm>
              <a:custGeom>
                <a:rect b="b" l="l" r="r" t="t"/>
                <a:pathLst>
                  <a:path extrusionOk="0" h="11869" w="21961">
                    <a:moveTo>
                      <a:pt x="1537" y="166"/>
                    </a:moveTo>
                    <a:lnTo>
                      <a:pt x="9635" y="1"/>
                    </a:lnTo>
                    <a:lnTo>
                      <a:pt x="21960" y="8161"/>
                    </a:lnTo>
                    <a:lnTo>
                      <a:pt x="21213" y="10345"/>
                    </a:lnTo>
                    <a:lnTo>
                      <a:pt x="19276" y="11868"/>
                    </a:lnTo>
                    <a:lnTo>
                      <a:pt x="1" y="1052"/>
                    </a:lnTo>
                    <a:close/>
                  </a:path>
                </a:pathLst>
              </a:custGeom>
              <a:gradFill>
                <a:gsLst>
                  <a:gs pos="0">
                    <a:schemeClr val="accent1"/>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43"/>
              <p:cNvSpPr/>
              <p:nvPr/>
            </p:nvSpPr>
            <p:spPr>
              <a:xfrm>
                <a:off x="-2505268" y="2462703"/>
                <a:ext cx="824435" cy="438183"/>
              </a:xfrm>
              <a:custGeom>
                <a:rect b="b" l="l" r="r" t="t"/>
                <a:pathLst>
                  <a:path extrusionOk="0" h="11391" w="21432">
                    <a:moveTo>
                      <a:pt x="185" y="1352"/>
                    </a:moveTo>
                    <a:lnTo>
                      <a:pt x="1" y="0"/>
                    </a:lnTo>
                    <a:lnTo>
                      <a:pt x="19358" y="8499"/>
                    </a:lnTo>
                    <a:lnTo>
                      <a:pt x="21431" y="9897"/>
                    </a:lnTo>
                    <a:lnTo>
                      <a:pt x="18144" y="11391"/>
                    </a:lnTo>
                    <a:lnTo>
                      <a:pt x="11722" y="10977"/>
                    </a:lnTo>
                    <a:lnTo>
                      <a:pt x="1344" y="5944"/>
                    </a:lnTo>
                    <a:lnTo>
                      <a:pt x="688" y="3646"/>
                    </a:lnTo>
                    <a:close/>
                  </a:path>
                </a:pathLst>
              </a:custGeom>
              <a:gradFill>
                <a:gsLst>
                  <a:gs pos="0">
                    <a:schemeClr val="accent1"/>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43"/>
              <p:cNvSpPr/>
              <p:nvPr/>
            </p:nvSpPr>
            <p:spPr>
              <a:xfrm>
                <a:off x="-2363247" y="2286792"/>
                <a:ext cx="785660" cy="414064"/>
              </a:xfrm>
              <a:custGeom>
                <a:rect b="b" l="l" r="r" t="t"/>
                <a:pathLst>
                  <a:path extrusionOk="0" h="10764" w="20424">
                    <a:moveTo>
                      <a:pt x="8098" y="0"/>
                    </a:moveTo>
                    <a:lnTo>
                      <a:pt x="0" y="165"/>
                    </a:lnTo>
                    <a:lnTo>
                      <a:pt x="2214" y="519"/>
                    </a:lnTo>
                    <a:lnTo>
                      <a:pt x="8098" y="0"/>
                    </a:lnTo>
                    <a:close/>
                    <a:moveTo>
                      <a:pt x="8098" y="0"/>
                    </a:moveTo>
                    <a:lnTo>
                      <a:pt x="10830" y="1878"/>
                    </a:lnTo>
                    <a:lnTo>
                      <a:pt x="9539" y="977"/>
                    </a:lnTo>
                    <a:lnTo>
                      <a:pt x="8098" y="0"/>
                    </a:lnTo>
                    <a:close/>
                    <a:moveTo>
                      <a:pt x="10830" y="1878"/>
                    </a:moveTo>
                    <a:lnTo>
                      <a:pt x="16922" y="6129"/>
                    </a:lnTo>
                    <a:lnTo>
                      <a:pt x="16922" y="6129"/>
                    </a:lnTo>
                    <a:lnTo>
                      <a:pt x="16816" y="5992"/>
                    </a:lnTo>
                    <a:lnTo>
                      <a:pt x="10830" y="1878"/>
                    </a:lnTo>
                    <a:close/>
                    <a:moveTo>
                      <a:pt x="16922" y="6129"/>
                    </a:moveTo>
                    <a:lnTo>
                      <a:pt x="19676" y="9700"/>
                    </a:lnTo>
                    <a:lnTo>
                      <a:pt x="20423" y="10763"/>
                    </a:lnTo>
                    <a:lnTo>
                      <a:pt x="18187" y="7011"/>
                    </a:lnTo>
                    <a:lnTo>
                      <a:pt x="16922" y="6129"/>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43"/>
              <p:cNvSpPr/>
              <p:nvPr/>
            </p:nvSpPr>
            <p:spPr>
              <a:xfrm>
                <a:off x="-2422371" y="2286792"/>
                <a:ext cx="816011" cy="451493"/>
              </a:xfrm>
              <a:custGeom>
                <a:rect b="b" l="l" r="r" t="t"/>
                <a:pathLst>
                  <a:path extrusionOk="0" h="11737" w="21213">
                    <a:moveTo>
                      <a:pt x="1537" y="165"/>
                    </a:moveTo>
                    <a:lnTo>
                      <a:pt x="9635" y="0"/>
                    </a:lnTo>
                    <a:lnTo>
                      <a:pt x="18353" y="5992"/>
                    </a:lnTo>
                    <a:lnTo>
                      <a:pt x="21213" y="9700"/>
                    </a:lnTo>
                    <a:lnTo>
                      <a:pt x="19518" y="11737"/>
                    </a:lnTo>
                    <a:lnTo>
                      <a:pt x="4811" y="2046"/>
                    </a:lnTo>
                    <a:lnTo>
                      <a:pt x="1" y="1052"/>
                    </a:lnTo>
                    <a:close/>
                  </a:path>
                </a:pathLst>
              </a:custGeom>
              <a:gradFill>
                <a:gsLst>
                  <a:gs pos="0">
                    <a:schemeClr val="accent1"/>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43"/>
              <p:cNvSpPr/>
              <p:nvPr/>
            </p:nvSpPr>
            <p:spPr>
              <a:xfrm>
                <a:off x="-2481457" y="2327259"/>
                <a:ext cx="809895" cy="448723"/>
              </a:xfrm>
              <a:custGeom>
                <a:rect b="b" l="l" r="r" t="t"/>
                <a:pathLst>
                  <a:path extrusionOk="0" h="11665" w="21054">
                    <a:moveTo>
                      <a:pt x="1537" y="0"/>
                    </a:moveTo>
                    <a:lnTo>
                      <a:pt x="0" y="888"/>
                    </a:lnTo>
                    <a:lnTo>
                      <a:pt x="725" y="4980"/>
                    </a:lnTo>
                    <a:lnTo>
                      <a:pt x="11103" y="10014"/>
                    </a:lnTo>
                    <a:lnTo>
                      <a:pt x="17525" y="11665"/>
                    </a:lnTo>
                    <a:lnTo>
                      <a:pt x="21054" y="10685"/>
                    </a:lnTo>
                    <a:lnTo>
                      <a:pt x="17068" y="7184"/>
                    </a:lnTo>
                    <a:lnTo>
                      <a:pt x="6347" y="994"/>
                    </a:lnTo>
                    <a:lnTo>
                      <a:pt x="1537" y="0"/>
                    </a:lnTo>
                    <a:close/>
                  </a:path>
                </a:pathLst>
              </a:custGeom>
              <a:gradFill>
                <a:gsLst>
                  <a:gs pos="0">
                    <a:schemeClr val="accent1"/>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43"/>
              <p:cNvSpPr/>
              <p:nvPr/>
            </p:nvSpPr>
            <p:spPr>
              <a:xfrm>
                <a:off x="-2453606" y="2365496"/>
                <a:ext cx="628751" cy="347015"/>
              </a:xfrm>
              <a:custGeom>
                <a:rect b="b" l="l" r="r" t="t"/>
                <a:pathLst>
                  <a:path extrusionOk="0" h="9021" w="16345">
                    <a:moveTo>
                      <a:pt x="5623" y="0"/>
                    </a:moveTo>
                    <a:lnTo>
                      <a:pt x="1" y="3986"/>
                    </a:lnTo>
                    <a:lnTo>
                      <a:pt x="10379" y="9020"/>
                    </a:lnTo>
                    <a:lnTo>
                      <a:pt x="16344" y="6190"/>
                    </a:lnTo>
                    <a:lnTo>
                      <a:pt x="5623" y="0"/>
                    </a:lnTo>
                    <a:close/>
                  </a:path>
                </a:pathLst>
              </a:custGeom>
              <a:gradFill>
                <a:gsLst>
                  <a:gs pos="0">
                    <a:schemeClr val="accent1"/>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43"/>
              <p:cNvSpPr/>
              <p:nvPr/>
            </p:nvSpPr>
            <p:spPr>
              <a:xfrm>
                <a:off x="-2237345" y="2286792"/>
                <a:ext cx="521004" cy="316818"/>
              </a:xfrm>
              <a:custGeom>
                <a:rect b="b" l="l" r="r" t="t"/>
                <a:pathLst>
                  <a:path extrusionOk="0" h="8236" w="13544">
                    <a:moveTo>
                      <a:pt x="4825" y="0"/>
                    </a:moveTo>
                    <a:lnTo>
                      <a:pt x="1" y="2046"/>
                    </a:lnTo>
                    <a:lnTo>
                      <a:pt x="10722" y="8236"/>
                    </a:lnTo>
                    <a:lnTo>
                      <a:pt x="13543" y="5992"/>
                    </a:lnTo>
                    <a:lnTo>
                      <a:pt x="4825" y="0"/>
                    </a:lnTo>
                    <a:close/>
                  </a:path>
                </a:pathLst>
              </a:custGeom>
              <a:gradFill>
                <a:gsLst>
                  <a:gs pos="0">
                    <a:schemeClr val="accent1"/>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43"/>
              <p:cNvSpPr/>
              <p:nvPr/>
            </p:nvSpPr>
            <p:spPr>
              <a:xfrm>
                <a:off x="-2505268" y="2361418"/>
                <a:ext cx="697954" cy="483344"/>
              </a:xfrm>
              <a:custGeom>
                <a:rect b="b" l="l" r="r" t="t"/>
                <a:pathLst>
                  <a:path extrusionOk="0" h="12565" w="18144">
                    <a:moveTo>
                      <a:pt x="619" y="0"/>
                    </a:moveTo>
                    <a:lnTo>
                      <a:pt x="1" y="2633"/>
                    </a:lnTo>
                    <a:lnTo>
                      <a:pt x="688" y="6279"/>
                    </a:lnTo>
                    <a:lnTo>
                      <a:pt x="11137" y="11272"/>
                    </a:lnTo>
                    <a:lnTo>
                      <a:pt x="17636" y="12564"/>
                    </a:lnTo>
                    <a:lnTo>
                      <a:pt x="18144" y="10777"/>
                    </a:lnTo>
                    <a:lnTo>
                      <a:pt x="11722" y="9126"/>
                    </a:lnTo>
                    <a:lnTo>
                      <a:pt x="1344" y="4092"/>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43"/>
              <p:cNvSpPr/>
              <p:nvPr/>
            </p:nvSpPr>
            <p:spPr>
              <a:xfrm>
                <a:off x="-2478802" y="2518788"/>
                <a:ext cx="424450" cy="276235"/>
              </a:xfrm>
              <a:custGeom>
                <a:rect b="b" l="l" r="r" t="t"/>
                <a:pathLst>
                  <a:path extrusionOk="0" h="7181" w="11034">
                    <a:moveTo>
                      <a:pt x="11034" y="5035"/>
                    </a:moveTo>
                    <a:lnTo>
                      <a:pt x="10449" y="7181"/>
                    </a:lnTo>
                    <a:lnTo>
                      <a:pt x="0" y="2188"/>
                    </a:lnTo>
                    <a:lnTo>
                      <a:pt x="6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43"/>
              <p:cNvSpPr/>
              <p:nvPr/>
            </p:nvSpPr>
            <p:spPr>
              <a:xfrm>
                <a:off x="-1671611" y="2659925"/>
                <a:ext cx="94015" cy="121096"/>
              </a:xfrm>
              <a:custGeom>
                <a:rect b="b" l="l" r="r" t="t"/>
                <a:pathLst>
                  <a:path extrusionOk="0" h="3148" w="2444">
                    <a:moveTo>
                      <a:pt x="2443" y="1063"/>
                    </a:moveTo>
                    <a:lnTo>
                      <a:pt x="241" y="3147"/>
                    </a:lnTo>
                    <a:lnTo>
                      <a:pt x="1" y="2037"/>
                    </a:lnTo>
                    <a:lnTo>
                      <a:pt x="169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43"/>
              <p:cNvSpPr/>
              <p:nvPr/>
            </p:nvSpPr>
            <p:spPr>
              <a:xfrm>
                <a:off x="-1826864" y="2738245"/>
                <a:ext cx="164525" cy="106517"/>
              </a:xfrm>
              <a:custGeom>
                <a:rect b="b" l="l" r="r" t="t"/>
                <a:pathLst>
                  <a:path extrusionOk="0" h="2769" w="4277">
                    <a:moveTo>
                      <a:pt x="508" y="981"/>
                    </a:moveTo>
                    <a:lnTo>
                      <a:pt x="4037" y="1"/>
                    </a:lnTo>
                    <a:lnTo>
                      <a:pt x="4277" y="1111"/>
                    </a:lnTo>
                    <a:lnTo>
                      <a:pt x="0" y="2768"/>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43"/>
              <p:cNvSpPr/>
              <p:nvPr/>
            </p:nvSpPr>
            <p:spPr>
              <a:xfrm>
                <a:off x="-2478802" y="2602917"/>
                <a:ext cx="424450" cy="282082"/>
              </a:xfrm>
              <a:custGeom>
                <a:rect b="b" l="l" r="r" t="t"/>
                <a:pathLst>
                  <a:path extrusionOk="0" h="7333" w="11034">
                    <a:moveTo>
                      <a:pt x="10449" y="4994"/>
                    </a:moveTo>
                    <a:lnTo>
                      <a:pt x="11034" y="7332"/>
                    </a:lnTo>
                    <a:lnTo>
                      <a:pt x="656" y="2299"/>
                    </a:lnTo>
                    <a:lnTo>
                      <a:pt x="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43"/>
              <p:cNvSpPr/>
              <p:nvPr/>
            </p:nvSpPr>
            <p:spPr>
              <a:xfrm>
                <a:off x="-2076861" y="2794984"/>
                <a:ext cx="269542" cy="105901"/>
              </a:xfrm>
              <a:custGeom>
                <a:rect b="b" l="l" r="r" t="t"/>
                <a:pathLst>
                  <a:path extrusionOk="0" h="2753" w="7007">
                    <a:moveTo>
                      <a:pt x="6499" y="1293"/>
                    </a:moveTo>
                    <a:lnTo>
                      <a:pt x="7007" y="2753"/>
                    </a:lnTo>
                    <a:lnTo>
                      <a:pt x="585" y="2339"/>
                    </a:lnTo>
                    <a:lnTo>
                      <a:pt x="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43"/>
              <p:cNvSpPr/>
              <p:nvPr/>
            </p:nvSpPr>
            <p:spPr>
              <a:xfrm>
                <a:off x="-2433180" y="2812756"/>
                <a:ext cx="330436" cy="334898"/>
              </a:xfrm>
              <a:custGeom>
                <a:rect b="b" l="l" r="r" t="t"/>
                <a:pathLst>
                  <a:path extrusionOk="0" h="8706" w="8590">
                    <a:moveTo>
                      <a:pt x="8590" y="0"/>
                    </a:moveTo>
                    <a:lnTo>
                      <a:pt x="8342" y="87"/>
                    </a:lnTo>
                    <a:lnTo>
                      <a:pt x="6893" y="1583"/>
                    </a:lnTo>
                    <a:lnTo>
                      <a:pt x="6432" y="2062"/>
                    </a:lnTo>
                    <a:lnTo>
                      <a:pt x="0" y="8705"/>
                    </a:lnTo>
                    <a:lnTo>
                      <a:pt x="406" y="8396"/>
                    </a:lnTo>
                    <a:lnTo>
                      <a:pt x="6628" y="2011"/>
                    </a:lnTo>
                    <a:lnTo>
                      <a:pt x="7013" y="1617"/>
                    </a:lnTo>
                    <a:lnTo>
                      <a:pt x="859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43"/>
              <p:cNvSpPr/>
              <p:nvPr/>
            </p:nvSpPr>
            <p:spPr>
              <a:xfrm>
                <a:off x="-2433296" y="3183351"/>
                <a:ext cx="74627" cy="18849"/>
              </a:xfrm>
              <a:custGeom>
                <a:rect b="b" l="l" r="r" t="t"/>
                <a:pathLst>
                  <a:path extrusionOk="0" h="490" w="1940">
                    <a:moveTo>
                      <a:pt x="0" y="0"/>
                    </a:moveTo>
                    <a:lnTo>
                      <a:pt x="405" y="119"/>
                    </a:lnTo>
                    <a:lnTo>
                      <a:pt x="1782" y="466"/>
                    </a:lnTo>
                    <a:lnTo>
                      <a:pt x="1940" y="489"/>
                    </a:lnTo>
                    <a:lnTo>
                      <a:pt x="0" y="0"/>
                    </a:lnTo>
                    <a:close/>
                  </a:path>
                </a:pathLst>
              </a:custGeom>
              <a:solidFill>
                <a:srgbClr val="3236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43"/>
              <p:cNvSpPr/>
              <p:nvPr/>
            </p:nvSpPr>
            <p:spPr>
              <a:xfrm>
                <a:off x="-2417563" y="2812756"/>
                <a:ext cx="389907" cy="336360"/>
              </a:xfrm>
              <a:custGeom>
                <a:rect b="b" l="l" r="r" t="t"/>
                <a:pathLst>
                  <a:path extrusionOk="0" h="8744" w="10136">
                    <a:moveTo>
                      <a:pt x="8184" y="0"/>
                    </a:moveTo>
                    <a:lnTo>
                      <a:pt x="0" y="8396"/>
                    </a:lnTo>
                    <a:lnTo>
                      <a:pt x="1376" y="8744"/>
                    </a:lnTo>
                    <a:lnTo>
                      <a:pt x="10136" y="543"/>
                    </a:lnTo>
                    <a:lnTo>
                      <a:pt x="8968" y="80"/>
                    </a:lnTo>
                    <a:lnTo>
                      <a:pt x="818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43"/>
              <p:cNvSpPr/>
              <p:nvPr/>
            </p:nvSpPr>
            <p:spPr>
              <a:xfrm>
                <a:off x="-2433296" y="3147615"/>
                <a:ext cx="74704" cy="54585"/>
              </a:xfrm>
              <a:custGeom>
                <a:rect b="b" l="l" r="r" t="t"/>
                <a:pathLst>
                  <a:path extrusionOk="0" h="1419" w="1942">
                    <a:moveTo>
                      <a:pt x="3" y="0"/>
                    </a:moveTo>
                    <a:lnTo>
                      <a:pt x="0" y="929"/>
                    </a:lnTo>
                    <a:lnTo>
                      <a:pt x="1940" y="1418"/>
                    </a:lnTo>
                    <a:lnTo>
                      <a:pt x="1941" y="489"/>
                    </a:lnTo>
                    <a:lnTo>
                      <a:pt x="3" y="0"/>
                    </a:lnTo>
                    <a:close/>
                  </a:path>
                </a:pathLst>
              </a:custGeom>
              <a:solidFill>
                <a:srgbClr val="5158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43"/>
              <p:cNvSpPr/>
              <p:nvPr/>
            </p:nvSpPr>
            <p:spPr>
              <a:xfrm>
                <a:off x="-2358708" y="2842684"/>
                <a:ext cx="353901" cy="359517"/>
              </a:xfrm>
              <a:custGeom>
                <a:rect b="b" l="l" r="r" t="t"/>
                <a:pathLst>
                  <a:path extrusionOk="0" h="9346" w="9200">
                    <a:moveTo>
                      <a:pt x="1" y="9345"/>
                    </a:moveTo>
                    <a:lnTo>
                      <a:pt x="6981" y="3149"/>
                    </a:lnTo>
                    <a:lnTo>
                      <a:pt x="7407" y="2771"/>
                    </a:lnTo>
                    <a:lnTo>
                      <a:pt x="9199" y="1182"/>
                    </a:lnTo>
                    <a:lnTo>
                      <a:pt x="8944" y="1"/>
                    </a:lnTo>
                    <a:lnTo>
                      <a:pt x="7224" y="1620"/>
                    </a:lnTo>
                    <a:lnTo>
                      <a:pt x="6812" y="2007"/>
                    </a:lnTo>
                    <a:lnTo>
                      <a:pt x="2" y="8416"/>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43"/>
              <p:cNvSpPr/>
              <p:nvPr/>
            </p:nvSpPr>
            <p:spPr>
              <a:xfrm>
                <a:off x="-2364671" y="2833644"/>
                <a:ext cx="350054" cy="332821"/>
              </a:xfrm>
              <a:custGeom>
                <a:rect b="b" l="l" r="r" t="t"/>
                <a:pathLst>
                  <a:path extrusionOk="0" h="8652" w="9100">
                    <a:moveTo>
                      <a:pt x="1" y="8201"/>
                    </a:moveTo>
                    <a:lnTo>
                      <a:pt x="157" y="8651"/>
                    </a:lnTo>
                    <a:lnTo>
                      <a:pt x="9099" y="236"/>
                    </a:lnTo>
                    <a:lnTo>
                      <a:pt x="8761" y="0"/>
                    </a:lnTo>
                    <a:close/>
                  </a:path>
                </a:pathLst>
              </a:custGeom>
              <a:solidFill>
                <a:srgbClr val="F7F7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43"/>
              <p:cNvSpPr/>
              <p:nvPr/>
            </p:nvSpPr>
            <p:spPr>
              <a:xfrm>
                <a:off x="-2433180" y="3135690"/>
                <a:ext cx="74588" cy="30774"/>
              </a:xfrm>
              <a:custGeom>
                <a:rect b="b" l="l" r="r" t="t"/>
                <a:pathLst>
                  <a:path extrusionOk="0" h="800" w="1939">
                    <a:moveTo>
                      <a:pt x="406" y="1"/>
                    </a:moveTo>
                    <a:lnTo>
                      <a:pt x="0" y="310"/>
                    </a:lnTo>
                    <a:lnTo>
                      <a:pt x="1938" y="799"/>
                    </a:lnTo>
                    <a:lnTo>
                      <a:pt x="1782" y="349"/>
                    </a:lnTo>
                    <a:lnTo>
                      <a:pt x="406" y="1"/>
                    </a:lnTo>
                    <a:close/>
                  </a:path>
                </a:pathLst>
              </a:custGeom>
              <a:solidFill>
                <a:srgbClr val="5960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43"/>
              <p:cNvSpPr/>
              <p:nvPr/>
            </p:nvSpPr>
            <p:spPr>
              <a:xfrm>
                <a:off x="-2517808" y="2602917"/>
                <a:ext cx="61510" cy="88514"/>
              </a:xfrm>
              <a:custGeom>
                <a:rect b="b" l="l" r="r" t="t"/>
                <a:pathLst>
                  <a:path extrusionOk="0" h="2301" w="1599">
                    <a:moveTo>
                      <a:pt x="1014" y="1"/>
                    </a:moveTo>
                    <a:lnTo>
                      <a:pt x="1" y="213"/>
                    </a:lnTo>
                    <a:lnTo>
                      <a:pt x="676" y="2301"/>
                    </a:lnTo>
                    <a:lnTo>
                      <a:pt x="1599" y="2050"/>
                    </a:lnTo>
                    <a:lnTo>
                      <a:pt x="1074" y="213"/>
                    </a:lnTo>
                    <a:lnTo>
                      <a:pt x="1014"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43"/>
              <p:cNvSpPr/>
              <p:nvPr/>
            </p:nvSpPr>
            <p:spPr>
              <a:xfrm>
                <a:off x="-2596511" y="2512518"/>
                <a:ext cx="117749" cy="98631"/>
              </a:xfrm>
              <a:custGeom>
                <a:rect b="b" l="l" r="r" t="t"/>
                <a:pathLst>
                  <a:path extrusionOk="0" h="2564" w="3061">
                    <a:moveTo>
                      <a:pt x="2550" y="1"/>
                    </a:moveTo>
                    <a:lnTo>
                      <a:pt x="1" y="579"/>
                    </a:lnTo>
                    <a:lnTo>
                      <a:pt x="2047" y="2563"/>
                    </a:lnTo>
                    <a:lnTo>
                      <a:pt x="3060" y="2351"/>
                    </a:lnTo>
                    <a:lnTo>
                      <a:pt x="25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43"/>
              <p:cNvSpPr/>
              <p:nvPr/>
            </p:nvSpPr>
            <p:spPr>
              <a:xfrm>
                <a:off x="-2596511" y="2534752"/>
                <a:ext cx="104709" cy="156678"/>
              </a:xfrm>
              <a:custGeom>
                <a:rect b="b" l="l" r="r" t="t"/>
                <a:pathLst>
                  <a:path extrusionOk="0" h="4073" w="2722">
                    <a:moveTo>
                      <a:pt x="1" y="1"/>
                    </a:moveTo>
                    <a:lnTo>
                      <a:pt x="630" y="2245"/>
                    </a:lnTo>
                    <a:lnTo>
                      <a:pt x="2722" y="4073"/>
                    </a:lnTo>
                    <a:lnTo>
                      <a:pt x="2047" y="1985"/>
                    </a:lnTo>
                    <a:lnTo>
                      <a:pt x="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43"/>
              <p:cNvSpPr/>
              <p:nvPr/>
            </p:nvSpPr>
            <p:spPr>
              <a:xfrm>
                <a:off x="-3058961" y="2666773"/>
                <a:ext cx="543700" cy="99438"/>
              </a:xfrm>
              <a:custGeom>
                <a:rect b="b" l="l" r="r" t="t"/>
                <a:pathLst>
                  <a:path extrusionOk="0" h="2585" w="14134">
                    <a:moveTo>
                      <a:pt x="14133" y="1"/>
                    </a:moveTo>
                    <a:lnTo>
                      <a:pt x="2104" y="2200"/>
                    </a:lnTo>
                    <a:lnTo>
                      <a:pt x="2104" y="2200"/>
                    </a:lnTo>
                    <a:lnTo>
                      <a:pt x="13715" y="125"/>
                    </a:lnTo>
                    <a:lnTo>
                      <a:pt x="14133" y="1"/>
                    </a:lnTo>
                    <a:close/>
                    <a:moveTo>
                      <a:pt x="2104" y="2200"/>
                    </a:moveTo>
                    <a:lnTo>
                      <a:pt x="149" y="2549"/>
                    </a:lnTo>
                    <a:lnTo>
                      <a:pt x="0" y="2585"/>
                    </a:lnTo>
                    <a:lnTo>
                      <a:pt x="2104" y="2200"/>
                    </a:lnTo>
                    <a:close/>
                  </a:path>
                </a:pathLst>
              </a:custGeom>
              <a:solidFill>
                <a:srgbClr val="A8A8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43"/>
              <p:cNvSpPr/>
              <p:nvPr/>
            </p:nvSpPr>
            <p:spPr>
              <a:xfrm>
                <a:off x="-3069924" y="2577836"/>
                <a:ext cx="549431" cy="135598"/>
              </a:xfrm>
              <a:custGeom>
                <a:rect b="b" l="l" r="r" t="t"/>
                <a:pathLst>
                  <a:path extrusionOk="0" h="3525" w="14283">
                    <a:moveTo>
                      <a:pt x="12982" y="1"/>
                    </a:moveTo>
                    <a:lnTo>
                      <a:pt x="10888" y="428"/>
                    </a:lnTo>
                    <a:lnTo>
                      <a:pt x="10396" y="528"/>
                    </a:lnTo>
                    <a:lnTo>
                      <a:pt x="1" y="2650"/>
                    </a:lnTo>
                    <a:lnTo>
                      <a:pt x="416" y="3525"/>
                    </a:lnTo>
                    <a:lnTo>
                      <a:pt x="11019" y="1614"/>
                    </a:lnTo>
                    <a:lnTo>
                      <a:pt x="11516" y="1524"/>
                    </a:lnTo>
                    <a:lnTo>
                      <a:pt x="14283" y="1025"/>
                    </a:lnTo>
                    <a:lnTo>
                      <a:pt x="1298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43"/>
              <p:cNvSpPr/>
              <p:nvPr/>
            </p:nvSpPr>
            <p:spPr>
              <a:xfrm>
                <a:off x="-3059461" y="2631498"/>
                <a:ext cx="559394" cy="134790"/>
              </a:xfrm>
              <a:custGeom>
                <a:rect b="b" l="l" r="r" t="t"/>
                <a:pathLst>
                  <a:path extrusionOk="0" h="3504" w="14542">
                    <a:moveTo>
                      <a:pt x="1" y="2585"/>
                    </a:moveTo>
                    <a:lnTo>
                      <a:pt x="13" y="3503"/>
                    </a:lnTo>
                    <a:lnTo>
                      <a:pt x="10882" y="1907"/>
                    </a:lnTo>
                    <a:lnTo>
                      <a:pt x="11359" y="1836"/>
                    </a:lnTo>
                    <a:lnTo>
                      <a:pt x="14542" y="1368"/>
                    </a:lnTo>
                    <a:lnTo>
                      <a:pt x="14134" y="1"/>
                    </a:lnTo>
                    <a:lnTo>
                      <a:pt x="11345" y="512"/>
                    </a:lnTo>
                    <a:lnTo>
                      <a:pt x="10875" y="598"/>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43"/>
              <p:cNvSpPr/>
              <p:nvPr/>
            </p:nvSpPr>
            <p:spPr>
              <a:xfrm>
                <a:off x="-3059461" y="2617265"/>
                <a:ext cx="543700" cy="113710"/>
              </a:xfrm>
              <a:custGeom>
                <a:rect b="b" l="l" r="r" t="t"/>
                <a:pathLst>
                  <a:path extrusionOk="0" h="2956" w="14134">
                    <a:moveTo>
                      <a:pt x="144" y="2500"/>
                    </a:moveTo>
                    <a:lnTo>
                      <a:pt x="1" y="2955"/>
                    </a:lnTo>
                    <a:lnTo>
                      <a:pt x="14134" y="371"/>
                    </a:lnTo>
                    <a:lnTo>
                      <a:pt x="1401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43"/>
              <p:cNvSpPr/>
              <p:nvPr/>
            </p:nvSpPr>
            <p:spPr>
              <a:xfrm>
                <a:off x="-2213842" y="2516057"/>
                <a:ext cx="498500" cy="302124"/>
              </a:xfrm>
              <a:custGeom>
                <a:rect b="b" l="l" r="r" t="t"/>
                <a:pathLst>
                  <a:path extrusionOk="0" h="7854" w="12959">
                    <a:moveTo>
                      <a:pt x="12908" y="1"/>
                    </a:moveTo>
                    <a:lnTo>
                      <a:pt x="10087" y="2245"/>
                    </a:lnTo>
                    <a:lnTo>
                      <a:pt x="4146" y="5062"/>
                    </a:lnTo>
                    <a:lnTo>
                      <a:pt x="1934" y="3989"/>
                    </a:lnTo>
                    <a:lnTo>
                      <a:pt x="1914" y="4005"/>
                    </a:lnTo>
                    <a:lnTo>
                      <a:pt x="0" y="5555"/>
                    </a:lnTo>
                    <a:lnTo>
                      <a:pt x="508" y="7853"/>
                    </a:lnTo>
                    <a:lnTo>
                      <a:pt x="587" y="7836"/>
                    </a:lnTo>
                    <a:lnTo>
                      <a:pt x="88" y="5586"/>
                    </a:lnTo>
                    <a:lnTo>
                      <a:pt x="1945" y="4083"/>
                    </a:lnTo>
                    <a:lnTo>
                      <a:pt x="4144" y="5149"/>
                    </a:lnTo>
                    <a:lnTo>
                      <a:pt x="4163" y="5142"/>
                    </a:lnTo>
                    <a:lnTo>
                      <a:pt x="10128" y="2313"/>
                    </a:lnTo>
                    <a:lnTo>
                      <a:pt x="12958" y="64"/>
                    </a:lnTo>
                    <a:lnTo>
                      <a:pt x="1290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43"/>
              <p:cNvSpPr/>
              <p:nvPr/>
            </p:nvSpPr>
            <p:spPr>
              <a:xfrm>
                <a:off x="-2123021" y="2238977"/>
                <a:ext cx="151062" cy="96476"/>
              </a:xfrm>
              <a:custGeom>
                <a:rect b="b" l="l" r="r" t="t"/>
                <a:pathLst>
                  <a:path extrusionOk="0" h="2508" w="3927">
                    <a:moveTo>
                      <a:pt x="1560" y="0"/>
                    </a:moveTo>
                    <a:lnTo>
                      <a:pt x="1" y="1282"/>
                    </a:lnTo>
                    <a:lnTo>
                      <a:pt x="1853" y="1243"/>
                    </a:lnTo>
                    <a:lnTo>
                      <a:pt x="3694" y="2508"/>
                    </a:lnTo>
                    <a:lnTo>
                      <a:pt x="3926" y="2272"/>
                    </a:lnTo>
                    <a:lnTo>
                      <a:pt x="156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43"/>
              <p:cNvSpPr/>
              <p:nvPr/>
            </p:nvSpPr>
            <p:spPr>
              <a:xfrm>
                <a:off x="-2185799" y="2873650"/>
                <a:ext cx="112056" cy="90206"/>
              </a:xfrm>
              <a:custGeom>
                <a:rect b="b" l="l" r="r" t="t"/>
                <a:pathLst>
                  <a:path extrusionOk="0" h="2345" w="2913">
                    <a:moveTo>
                      <a:pt x="462" y="0"/>
                    </a:moveTo>
                    <a:lnTo>
                      <a:pt x="1" y="479"/>
                    </a:lnTo>
                    <a:lnTo>
                      <a:pt x="197" y="428"/>
                    </a:lnTo>
                    <a:lnTo>
                      <a:pt x="211" y="425"/>
                    </a:lnTo>
                    <a:lnTo>
                      <a:pt x="2082" y="951"/>
                    </a:lnTo>
                    <a:lnTo>
                      <a:pt x="2302" y="1102"/>
                    </a:lnTo>
                    <a:lnTo>
                      <a:pt x="2317" y="1202"/>
                    </a:lnTo>
                    <a:lnTo>
                      <a:pt x="2486" y="2344"/>
                    </a:lnTo>
                    <a:lnTo>
                      <a:pt x="2912" y="1966"/>
                    </a:lnTo>
                    <a:lnTo>
                      <a:pt x="2743" y="825"/>
                    </a:lnTo>
                    <a:lnTo>
                      <a:pt x="2729" y="815"/>
                    </a:lnTo>
                    <a:lnTo>
                      <a:pt x="2286" y="512"/>
                    </a:lnTo>
                    <a:lnTo>
                      <a:pt x="582" y="34"/>
                    </a:lnTo>
                    <a:lnTo>
                      <a:pt x="46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43"/>
              <p:cNvSpPr/>
              <p:nvPr/>
            </p:nvSpPr>
            <p:spPr>
              <a:xfrm>
                <a:off x="-1542362" y="2507248"/>
                <a:ext cx="44353" cy="117518"/>
              </a:xfrm>
              <a:custGeom>
                <a:rect b="b" l="l" r="r" t="t"/>
                <a:pathLst>
                  <a:path extrusionOk="0" h="3055" w="1153">
                    <a:moveTo>
                      <a:pt x="466" y="1"/>
                    </a:moveTo>
                    <a:lnTo>
                      <a:pt x="0" y="151"/>
                    </a:lnTo>
                    <a:lnTo>
                      <a:pt x="675" y="1279"/>
                    </a:lnTo>
                    <a:lnTo>
                      <a:pt x="675" y="3054"/>
                    </a:lnTo>
                    <a:lnTo>
                      <a:pt x="1152" y="2869"/>
                    </a:lnTo>
                    <a:lnTo>
                      <a:pt x="1152" y="1147"/>
                    </a:lnTo>
                    <a:lnTo>
                      <a:pt x="46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43"/>
              <p:cNvSpPr/>
              <p:nvPr/>
            </p:nvSpPr>
            <p:spPr>
              <a:xfrm>
                <a:off x="-2014506" y="2214050"/>
                <a:ext cx="88821" cy="109863"/>
              </a:xfrm>
              <a:custGeom>
                <a:rect b="b" l="l" r="r" t="t"/>
                <a:pathLst>
                  <a:path extrusionOk="0" h="2856" w="2309">
                    <a:moveTo>
                      <a:pt x="271" y="1"/>
                    </a:moveTo>
                    <a:lnTo>
                      <a:pt x="1" y="407"/>
                    </a:lnTo>
                    <a:lnTo>
                      <a:pt x="1662" y="1044"/>
                    </a:lnTo>
                    <a:lnTo>
                      <a:pt x="1716" y="1107"/>
                    </a:lnTo>
                    <a:lnTo>
                      <a:pt x="1831" y="1236"/>
                    </a:lnTo>
                    <a:lnTo>
                      <a:pt x="1831" y="2856"/>
                    </a:lnTo>
                    <a:lnTo>
                      <a:pt x="2308" y="2001"/>
                    </a:lnTo>
                    <a:lnTo>
                      <a:pt x="2308" y="1055"/>
                    </a:lnTo>
                    <a:lnTo>
                      <a:pt x="2214" y="950"/>
                    </a:lnTo>
                    <a:lnTo>
                      <a:pt x="1970" y="673"/>
                    </a:lnTo>
                    <a:lnTo>
                      <a:pt x="1940" y="641"/>
                    </a:lnTo>
                    <a:lnTo>
                      <a:pt x="27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43"/>
              <p:cNvSpPr/>
              <p:nvPr/>
            </p:nvSpPr>
            <p:spPr>
              <a:xfrm>
                <a:off x="-2670060" y="2594300"/>
                <a:ext cx="47584" cy="110556"/>
              </a:xfrm>
              <a:custGeom>
                <a:rect b="b" l="l" r="r" t="t"/>
                <a:pathLst>
                  <a:path extrusionOk="0" h="2874" w="1237">
                    <a:moveTo>
                      <a:pt x="493" y="0"/>
                    </a:moveTo>
                    <a:lnTo>
                      <a:pt x="1" y="100"/>
                    </a:lnTo>
                    <a:lnTo>
                      <a:pt x="624" y="1186"/>
                    </a:lnTo>
                    <a:lnTo>
                      <a:pt x="675" y="1272"/>
                    </a:lnTo>
                    <a:lnTo>
                      <a:pt x="752" y="1565"/>
                    </a:lnTo>
                    <a:lnTo>
                      <a:pt x="759" y="1591"/>
                    </a:lnTo>
                    <a:lnTo>
                      <a:pt x="759" y="2874"/>
                    </a:lnTo>
                    <a:lnTo>
                      <a:pt x="1236" y="2803"/>
                    </a:lnTo>
                    <a:lnTo>
                      <a:pt x="1236" y="1529"/>
                    </a:lnTo>
                    <a:lnTo>
                      <a:pt x="1222" y="1479"/>
                    </a:lnTo>
                    <a:lnTo>
                      <a:pt x="1121" y="1096"/>
                    </a:lnTo>
                    <a:lnTo>
                      <a:pt x="1119" y="1089"/>
                    </a:lnTo>
                    <a:lnTo>
                      <a:pt x="493"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43"/>
              <p:cNvSpPr/>
              <p:nvPr/>
            </p:nvSpPr>
            <p:spPr>
              <a:xfrm>
                <a:off x="-2505268" y="2361418"/>
                <a:ext cx="51700" cy="241537"/>
              </a:xfrm>
              <a:custGeom>
                <a:rect b="b" l="l" r="r" t="t"/>
                <a:pathLst>
                  <a:path extrusionOk="0" h="6279" w="1344">
                    <a:moveTo>
                      <a:pt x="619" y="0"/>
                    </a:moveTo>
                    <a:lnTo>
                      <a:pt x="1" y="2633"/>
                    </a:lnTo>
                    <a:lnTo>
                      <a:pt x="688" y="6279"/>
                    </a:lnTo>
                    <a:lnTo>
                      <a:pt x="1344" y="4092"/>
                    </a:lnTo>
                    <a:lnTo>
                      <a:pt x="61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81" name="Google Shape;1381;p43"/>
              <p:cNvGrpSpPr/>
              <p:nvPr/>
            </p:nvGrpSpPr>
            <p:grpSpPr>
              <a:xfrm>
                <a:off x="-3209756" y="2554613"/>
                <a:ext cx="163333" cy="251385"/>
                <a:chOff x="-3916750" y="2838725"/>
                <a:chExt cx="106150" cy="163375"/>
              </a:xfrm>
            </p:grpSpPr>
            <p:sp>
              <p:nvSpPr>
                <p:cNvPr id="1382" name="Google Shape;1382;p43"/>
                <p:cNvSpPr/>
                <p:nvPr/>
              </p:nvSpPr>
              <p:spPr>
                <a:xfrm>
                  <a:off x="-3912025" y="2929400"/>
                  <a:ext cx="97175" cy="72700"/>
                </a:xfrm>
                <a:custGeom>
                  <a:rect b="b" l="l" r="r" t="t"/>
                  <a:pathLst>
                    <a:path extrusionOk="0" h="2908" w="3887">
                      <a:moveTo>
                        <a:pt x="1" y="1686"/>
                      </a:moveTo>
                      <a:lnTo>
                        <a:pt x="1" y="1685"/>
                      </a:lnTo>
                      <a:lnTo>
                        <a:pt x="1" y="62"/>
                      </a:lnTo>
                      <a:lnTo>
                        <a:pt x="3865" y="0"/>
                      </a:lnTo>
                      <a:lnTo>
                        <a:pt x="3865" y="1622"/>
                      </a:lnTo>
                      <a:lnTo>
                        <a:pt x="3862" y="1622"/>
                      </a:lnTo>
                      <a:cubicBezTo>
                        <a:pt x="3886" y="1926"/>
                        <a:pt x="3700" y="2235"/>
                        <a:pt x="3295" y="2468"/>
                      </a:cubicBezTo>
                      <a:cubicBezTo>
                        <a:pt x="2539" y="2904"/>
                        <a:pt x="1316" y="2908"/>
                        <a:pt x="564" y="2474"/>
                      </a:cubicBezTo>
                      <a:cubicBezTo>
                        <a:pt x="190" y="2257"/>
                        <a:pt x="2" y="1975"/>
                        <a:pt x="2" y="1691"/>
                      </a:cubicBezTo>
                      <a:lnTo>
                        <a:pt x="1" y="1691"/>
                      </a:lnTo>
                      <a:lnTo>
                        <a:pt x="1" y="1686"/>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43"/>
                <p:cNvSpPr/>
                <p:nvPr/>
              </p:nvSpPr>
              <p:spPr>
                <a:xfrm>
                  <a:off x="-3916750" y="2903025"/>
                  <a:ext cx="106150" cy="55825"/>
                </a:xfrm>
                <a:custGeom>
                  <a:rect b="b" l="l" r="r" t="t"/>
                  <a:pathLst>
                    <a:path extrusionOk="0" h="2233" w="4246">
                      <a:moveTo>
                        <a:pt x="2135" y="1"/>
                      </a:moveTo>
                      <a:cubicBezTo>
                        <a:pt x="1638" y="1"/>
                        <a:pt x="1141" y="110"/>
                        <a:pt x="760" y="329"/>
                      </a:cubicBezTo>
                      <a:cubicBezTo>
                        <a:pt x="3" y="766"/>
                        <a:pt x="0" y="1474"/>
                        <a:pt x="753" y="1907"/>
                      </a:cubicBezTo>
                      <a:cubicBezTo>
                        <a:pt x="1127" y="2124"/>
                        <a:pt x="1618" y="2232"/>
                        <a:pt x="2110" y="2232"/>
                      </a:cubicBezTo>
                      <a:cubicBezTo>
                        <a:pt x="2607" y="2232"/>
                        <a:pt x="3105" y="2122"/>
                        <a:pt x="3486" y="1903"/>
                      </a:cubicBezTo>
                      <a:cubicBezTo>
                        <a:pt x="4243" y="1466"/>
                        <a:pt x="4246" y="758"/>
                        <a:pt x="3494" y="325"/>
                      </a:cubicBezTo>
                      <a:cubicBezTo>
                        <a:pt x="3119" y="109"/>
                        <a:pt x="2627" y="1"/>
                        <a:pt x="213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43"/>
                <p:cNvSpPr/>
                <p:nvPr/>
              </p:nvSpPr>
              <p:spPr>
                <a:xfrm>
                  <a:off x="-3903975" y="2906525"/>
                  <a:ext cx="81075" cy="44725"/>
                </a:xfrm>
                <a:custGeom>
                  <a:rect b="b" l="l" r="r" t="t"/>
                  <a:pathLst>
                    <a:path extrusionOk="0" h="1789" w="3243">
                      <a:moveTo>
                        <a:pt x="3223" y="0"/>
                      </a:moveTo>
                      <a:lnTo>
                        <a:pt x="0" y="51"/>
                      </a:lnTo>
                      <a:lnTo>
                        <a:pt x="0" y="860"/>
                      </a:lnTo>
                      <a:lnTo>
                        <a:pt x="0" y="863"/>
                      </a:lnTo>
                      <a:lnTo>
                        <a:pt x="0" y="866"/>
                      </a:lnTo>
                      <a:cubicBezTo>
                        <a:pt x="0" y="1103"/>
                        <a:pt x="157" y="1338"/>
                        <a:pt x="468" y="1518"/>
                      </a:cubicBezTo>
                      <a:cubicBezTo>
                        <a:pt x="781" y="1698"/>
                        <a:pt x="1191" y="1788"/>
                        <a:pt x="1602" y="1788"/>
                      </a:cubicBezTo>
                      <a:cubicBezTo>
                        <a:pt x="2016" y="1788"/>
                        <a:pt x="2431" y="1697"/>
                        <a:pt x="2749" y="1514"/>
                      </a:cubicBezTo>
                      <a:cubicBezTo>
                        <a:pt x="3086" y="1320"/>
                        <a:pt x="3243" y="1061"/>
                        <a:pt x="3223" y="808"/>
                      </a:cubicBezTo>
                      <a:lnTo>
                        <a:pt x="322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43"/>
                <p:cNvSpPr/>
                <p:nvPr/>
              </p:nvSpPr>
              <p:spPr>
                <a:xfrm>
                  <a:off x="-3907975" y="2884525"/>
                  <a:ext cx="88575" cy="46575"/>
                </a:xfrm>
                <a:custGeom>
                  <a:rect b="b" l="l" r="r" t="t"/>
                  <a:pathLst>
                    <a:path extrusionOk="0" h="1863" w="3543">
                      <a:moveTo>
                        <a:pt x="1783" y="0"/>
                      </a:moveTo>
                      <a:cubicBezTo>
                        <a:pt x="1369" y="0"/>
                        <a:pt x="953" y="92"/>
                        <a:pt x="635" y="276"/>
                      </a:cubicBezTo>
                      <a:cubicBezTo>
                        <a:pt x="3" y="640"/>
                        <a:pt x="0" y="1229"/>
                        <a:pt x="628" y="1592"/>
                      </a:cubicBezTo>
                      <a:cubicBezTo>
                        <a:pt x="940" y="1772"/>
                        <a:pt x="1350" y="1862"/>
                        <a:pt x="1761" y="1862"/>
                      </a:cubicBezTo>
                      <a:cubicBezTo>
                        <a:pt x="2176" y="1862"/>
                        <a:pt x="2591" y="1771"/>
                        <a:pt x="2909" y="1588"/>
                      </a:cubicBezTo>
                      <a:cubicBezTo>
                        <a:pt x="3540" y="1223"/>
                        <a:pt x="3543" y="634"/>
                        <a:pt x="2915" y="271"/>
                      </a:cubicBezTo>
                      <a:cubicBezTo>
                        <a:pt x="2603" y="90"/>
                        <a:pt x="2194" y="0"/>
                        <a:pt x="17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43"/>
                <p:cNvSpPr/>
                <p:nvPr/>
              </p:nvSpPr>
              <p:spPr>
                <a:xfrm>
                  <a:off x="-3884325" y="2871525"/>
                  <a:ext cx="36125" cy="42625"/>
                </a:xfrm>
                <a:custGeom>
                  <a:rect b="b" l="l" r="r" t="t"/>
                  <a:pathLst>
                    <a:path extrusionOk="0" h="1705" w="1445">
                      <a:moveTo>
                        <a:pt x="1435" y="0"/>
                      </a:moveTo>
                      <a:lnTo>
                        <a:pt x="0" y="23"/>
                      </a:lnTo>
                      <a:lnTo>
                        <a:pt x="0" y="1292"/>
                      </a:lnTo>
                      <a:lnTo>
                        <a:pt x="0" y="1294"/>
                      </a:lnTo>
                      <a:cubicBezTo>
                        <a:pt x="2" y="1399"/>
                        <a:pt x="71" y="1503"/>
                        <a:pt x="209" y="1583"/>
                      </a:cubicBezTo>
                      <a:cubicBezTo>
                        <a:pt x="349" y="1664"/>
                        <a:pt x="532" y="1704"/>
                        <a:pt x="715" y="1704"/>
                      </a:cubicBezTo>
                      <a:cubicBezTo>
                        <a:pt x="899" y="1704"/>
                        <a:pt x="1083" y="1663"/>
                        <a:pt x="1225" y="1582"/>
                      </a:cubicBezTo>
                      <a:cubicBezTo>
                        <a:pt x="1374" y="1495"/>
                        <a:pt x="1445" y="1380"/>
                        <a:pt x="1435" y="1268"/>
                      </a:cubicBezTo>
                      <a:lnTo>
                        <a:pt x="143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43"/>
                <p:cNvSpPr/>
                <p:nvPr/>
              </p:nvSpPr>
              <p:spPr>
                <a:xfrm>
                  <a:off x="-3896025" y="2838725"/>
                  <a:ext cx="56700" cy="56350"/>
                </a:xfrm>
                <a:custGeom>
                  <a:rect b="b" l="l" r="r" t="t"/>
                  <a:pathLst>
                    <a:path extrusionOk="0" h="2254" w="2268">
                      <a:moveTo>
                        <a:pt x="1157" y="0"/>
                      </a:moveTo>
                      <a:cubicBezTo>
                        <a:pt x="47" y="0"/>
                        <a:pt x="114" y="1302"/>
                        <a:pt x="114" y="1302"/>
                      </a:cubicBezTo>
                      <a:cubicBezTo>
                        <a:pt x="114" y="1302"/>
                        <a:pt x="1" y="2192"/>
                        <a:pt x="954" y="2249"/>
                      </a:cubicBezTo>
                      <a:cubicBezTo>
                        <a:pt x="1008" y="2252"/>
                        <a:pt x="1059" y="2254"/>
                        <a:pt x="1107" y="2254"/>
                      </a:cubicBezTo>
                      <a:cubicBezTo>
                        <a:pt x="2171" y="2254"/>
                        <a:pt x="2172" y="1518"/>
                        <a:pt x="2172" y="1518"/>
                      </a:cubicBezTo>
                      <a:cubicBezTo>
                        <a:pt x="2172" y="1518"/>
                        <a:pt x="2268" y="0"/>
                        <a:pt x="1157" y="0"/>
                      </a:cubicBezTo>
                      <a:close/>
                    </a:path>
                  </a:pathLst>
                </a:custGeom>
                <a:gradFill>
                  <a:gsLst>
                    <a:gs pos="0">
                      <a:schemeClr val="accent1"/>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88" name="Google Shape;1388;p43"/>
              <p:cNvGrpSpPr/>
              <p:nvPr/>
            </p:nvGrpSpPr>
            <p:grpSpPr>
              <a:xfrm>
                <a:off x="-2491885" y="3025377"/>
                <a:ext cx="163333" cy="251385"/>
                <a:chOff x="-3916750" y="2838725"/>
                <a:chExt cx="106150" cy="163375"/>
              </a:xfrm>
            </p:grpSpPr>
            <p:sp>
              <p:nvSpPr>
                <p:cNvPr id="1389" name="Google Shape;1389;p43"/>
                <p:cNvSpPr/>
                <p:nvPr/>
              </p:nvSpPr>
              <p:spPr>
                <a:xfrm>
                  <a:off x="-3912025" y="2929400"/>
                  <a:ext cx="97175" cy="72700"/>
                </a:xfrm>
                <a:custGeom>
                  <a:rect b="b" l="l" r="r" t="t"/>
                  <a:pathLst>
                    <a:path extrusionOk="0" h="2908" w="3887">
                      <a:moveTo>
                        <a:pt x="1" y="1686"/>
                      </a:moveTo>
                      <a:lnTo>
                        <a:pt x="1" y="1685"/>
                      </a:lnTo>
                      <a:lnTo>
                        <a:pt x="1" y="62"/>
                      </a:lnTo>
                      <a:lnTo>
                        <a:pt x="3865" y="0"/>
                      </a:lnTo>
                      <a:lnTo>
                        <a:pt x="3865" y="1622"/>
                      </a:lnTo>
                      <a:lnTo>
                        <a:pt x="3862" y="1622"/>
                      </a:lnTo>
                      <a:cubicBezTo>
                        <a:pt x="3886" y="1926"/>
                        <a:pt x="3700" y="2235"/>
                        <a:pt x="3295" y="2468"/>
                      </a:cubicBezTo>
                      <a:cubicBezTo>
                        <a:pt x="2539" y="2904"/>
                        <a:pt x="1316" y="2908"/>
                        <a:pt x="564" y="2474"/>
                      </a:cubicBezTo>
                      <a:cubicBezTo>
                        <a:pt x="190" y="2257"/>
                        <a:pt x="2" y="1975"/>
                        <a:pt x="2" y="1691"/>
                      </a:cubicBezTo>
                      <a:lnTo>
                        <a:pt x="1" y="1691"/>
                      </a:lnTo>
                      <a:lnTo>
                        <a:pt x="1" y="1686"/>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43"/>
                <p:cNvSpPr/>
                <p:nvPr/>
              </p:nvSpPr>
              <p:spPr>
                <a:xfrm>
                  <a:off x="-3916750" y="2903025"/>
                  <a:ext cx="106150" cy="55825"/>
                </a:xfrm>
                <a:custGeom>
                  <a:rect b="b" l="l" r="r" t="t"/>
                  <a:pathLst>
                    <a:path extrusionOk="0" h="2233" w="4246">
                      <a:moveTo>
                        <a:pt x="2135" y="1"/>
                      </a:moveTo>
                      <a:cubicBezTo>
                        <a:pt x="1638" y="1"/>
                        <a:pt x="1141" y="110"/>
                        <a:pt x="760" y="329"/>
                      </a:cubicBezTo>
                      <a:cubicBezTo>
                        <a:pt x="3" y="766"/>
                        <a:pt x="0" y="1474"/>
                        <a:pt x="753" y="1907"/>
                      </a:cubicBezTo>
                      <a:cubicBezTo>
                        <a:pt x="1127" y="2124"/>
                        <a:pt x="1618" y="2232"/>
                        <a:pt x="2110" y="2232"/>
                      </a:cubicBezTo>
                      <a:cubicBezTo>
                        <a:pt x="2607" y="2232"/>
                        <a:pt x="3105" y="2122"/>
                        <a:pt x="3486" y="1903"/>
                      </a:cubicBezTo>
                      <a:cubicBezTo>
                        <a:pt x="4243" y="1466"/>
                        <a:pt x="4246" y="758"/>
                        <a:pt x="3494" y="325"/>
                      </a:cubicBezTo>
                      <a:cubicBezTo>
                        <a:pt x="3119" y="109"/>
                        <a:pt x="2627" y="1"/>
                        <a:pt x="213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43"/>
                <p:cNvSpPr/>
                <p:nvPr/>
              </p:nvSpPr>
              <p:spPr>
                <a:xfrm>
                  <a:off x="-3903975" y="2906525"/>
                  <a:ext cx="81075" cy="44725"/>
                </a:xfrm>
                <a:custGeom>
                  <a:rect b="b" l="l" r="r" t="t"/>
                  <a:pathLst>
                    <a:path extrusionOk="0" h="1789" w="3243">
                      <a:moveTo>
                        <a:pt x="3223" y="0"/>
                      </a:moveTo>
                      <a:lnTo>
                        <a:pt x="0" y="51"/>
                      </a:lnTo>
                      <a:lnTo>
                        <a:pt x="0" y="860"/>
                      </a:lnTo>
                      <a:lnTo>
                        <a:pt x="0" y="863"/>
                      </a:lnTo>
                      <a:lnTo>
                        <a:pt x="0" y="866"/>
                      </a:lnTo>
                      <a:cubicBezTo>
                        <a:pt x="0" y="1103"/>
                        <a:pt x="157" y="1338"/>
                        <a:pt x="468" y="1518"/>
                      </a:cubicBezTo>
                      <a:cubicBezTo>
                        <a:pt x="781" y="1698"/>
                        <a:pt x="1191" y="1788"/>
                        <a:pt x="1602" y="1788"/>
                      </a:cubicBezTo>
                      <a:cubicBezTo>
                        <a:pt x="2016" y="1788"/>
                        <a:pt x="2431" y="1697"/>
                        <a:pt x="2749" y="1514"/>
                      </a:cubicBezTo>
                      <a:cubicBezTo>
                        <a:pt x="3086" y="1320"/>
                        <a:pt x="3243" y="1061"/>
                        <a:pt x="3223" y="808"/>
                      </a:cubicBezTo>
                      <a:lnTo>
                        <a:pt x="322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43"/>
                <p:cNvSpPr/>
                <p:nvPr/>
              </p:nvSpPr>
              <p:spPr>
                <a:xfrm>
                  <a:off x="-3907975" y="2884525"/>
                  <a:ext cx="88575" cy="46575"/>
                </a:xfrm>
                <a:custGeom>
                  <a:rect b="b" l="l" r="r" t="t"/>
                  <a:pathLst>
                    <a:path extrusionOk="0" h="1863" w="3543">
                      <a:moveTo>
                        <a:pt x="1783" y="0"/>
                      </a:moveTo>
                      <a:cubicBezTo>
                        <a:pt x="1369" y="0"/>
                        <a:pt x="953" y="92"/>
                        <a:pt x="635" y="276"/>
                      </a:cubicBezTo>
                      <a:cubicBezTo>
                        <a:pt x="3" y="640"/>
                        <a:pt x="0" y="1229"/>
                        <a:pt x="628" y="1592"/>
                      </a:cubicBezTo>
                      <a:cubicBezTo>
                        <a:pt x="940" y="1772"/>
                        <a:pt x="1350" y="1862"/>
                        <a:pt x="1761" y="1862"/>
                      </a:cubicBezTo>
                      <a:cubicBezTo>
                        <a:pt x="2176" y="1862"/>
                        <a:pt x="2591" y="1771"/>
                        <a:pt x="2909" y="1588"/>
                      </a:cubicBezTo>
                      <a:cubicBezTo>
                        <a:pt x="3540" y="1223"/>
                        <a:pt x="3543" y="634"/>
                        <a:pt x="2915" y="271"/>
                      </a:cubicBezTo>
                      <a:cubicBezTo>
                        <a:pt x="2603" y="90"/>
                        <a:pt x="2194" y="0"/>
                        <a:pt x="17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43"/>
                <p:cNvSpPr/>
                <p:nvPr/>
              </p:nvSpPr>
              <p:spPr>
                <a:xfrm>
                  <a:off x="-3884325" y="2871525"/>
                  <a:ext cx="36125" cy="42625"/>
                </a:xfrm>
                <a:custGeom>
                  <a:rect b="b" l="l" r="r" t="t"/>
                  <a:pathLst>
                    <a:path extrusionOk="0" h="1705" w="1445">
                      <a:moveTo>
                        <a:pt x="1435" y="0"/>
                      </a:moveTo>
                      <a:lnTo>
                        <a:pt x="0" y="23"/>
                      </a:lnTo>
                      <a:lnTo>
                        <a:pt x="0" y="1292"/>
                      </a:lnTo>
                      <a:lnTo>
                        <a:pt x="0" y="1294"/>
                      </a:lnTo>
                      <a:cubicBezTo>
                        <a:pt x="2" y="1399"/>
                        <a:pt x="71" y="1503"/>
                        <a:pt x="209" y="1583"/>
                      </a:cubicBezTo>
                      <a:cubicBezTo>
                        <a:pt x="349" y="1664"/>
                        <a:pt x="532" y="1704"/>
                        <a:pt x="715" y="1704"/>
                      </a:cubicBezTo>
                      <a:cubicBezTo>
                        <a:pt x="899" y="1704"/>
                        <a:pt x="1083" y="1663"/>
                        <a:pt x="1225" y="1582"/>
                      </a:cubicBezTo>
                      <a:cubicBezTo>
                        <a:pt x="1374" y="1495"/>
                        <a:pt x="1445" y="1380"/>
                        <a:pt x="1435" y="1268"/>
                      </a:cubicBezTo>
                      <a:lnTo>
                        <a:pt x="143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43"/>
                <p:cNvSpPr/>
                <p:nvPr/>
              </p:nvSpPr>
              <p:spPr>
                <a:xfrm>
                  <a:off x="-3896025" y="2838725"/>
                  <a:ext cx="56700" cy="56350"/>
                </a:xfrm>
                <a:custGeom>
                  <a:rect b="b" l="l" r="r" t="t"/>
                  <a:pathLst>
                    <a:path extrusionOk="0" h="2254" w="2268">
                      <a:moveTo>
                        <a:pt x="1157" y="0"/>
                      </a:moveTo>
                      <a:cubicBezTo>
                        <a:pt x="47" y="0"/>
                        <a:pt x="114" y="1302"/>
                        <a:pt x="114" y="1302"/>
                      </a:cubicBezTo>
                      <a:cubicBezTo>
                        <a:pt x="114" y="1302"/>
                        <a:pt x="1" y="2192"/>
                        <a:pt x="954" y="2249"/>
                      </a:cubicBezTo>
                      <a:cubicBezTo>
                        <a:pt x="1008" y="2252"/>
                        <a:pt x="1059" y="2254"/>
                        <a:pt x="1107" y="2254"/>
                      </a:cubicBezTo>
                      <a:cubicBezTo>
                        <a:pt x="2171" y="2254"/>
                        <a:pt x="2172" y="1518"/>
                        <a:pt x="2172" y="1518"/>
                      </a:cubicBezTo>
                      <a:cubicBezTo>
                        <a:pt x="2172" y="1518"/>
                        <a:pt x="2268" y="0"/>
                        <a:pt x="1157" y="0"/>
                      </a:cubicBezTo>
                      <a:close/>
                    </a:path>
                  </a:pathLst>
                </a:custGeom>
                <a:gradFill>
                  <a:gsLst>
                    <a:gs pos="0">
                      <a:schemeClr val="accent1"/>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395" name="Google Shape;1395;p43"/>
            <p:cNvGrpSpPr/>
            <p:nvPr/>
          </p:nvGrpSpPr>
          <p:grpSpPr>
            <a:xfrm>
              <a:off x="3792143" y="3346195"/>
              <a:ext cx="814292" cy="488991"/>
              <a:chOff x="3357500" y="1620888"/>
              <a:chExt cx="867375" cy="457300"/>
            </a:xfrm>
          </p:grpSpPr>
          <p:sp>
            <p:nvSpPr>
              <p:cNvPr id="1396" name="Google Shape;1396;p43"/>
              <p:cNvSpPr/>
              <p:nvPr/>
            </p:nvSpPr>
            <p:spPr>
              <a:xfrm>
                <a:off x="3782200" y="1681538"/>
                <a:ext cx="442675" cy="329775"/>
              </a:xfrm>
              <a:custGeom>
                <a:rect b="b" l="l" r="r" t="t"/>
                <a:pathLst>
                  <a:path extrusionOk="0" h="13191" w="17707">
                    <a:moveTo>
                      <a:pt x="11091" y="0"/>
                    </a:moveTo>
                    <a:lnTo>
                      <a:pt x="0" y="6481"/>
                    </a:lnTo>
                    <a:lnTo>
                      <a:pt x="11478" y="13191"/>
                    </a:lnTo>
                    <a:cubicBezTo>
                      <a:pt x="11480" y="13189"/>
                      <a:pt x="11486" y="13188"/>
                      <a:pt x="11491" y="13186"/>
                    </a:cubicBezTo>
                    <a:lnTo>
                      <a:pt x="11492" y="13186"/>
                    </a:lnTo>
                    <a:cubicBezTo>
                      <a:pt x="17676" y="9614"/>
                      <a:pt x="17707" y="3820"/>
                      <a:pt x="11561" y="248"/>
                    </a:cubicBezTo>
                    <a:cubicBezTo>
                      <a:pt x="11412" y="159"/>
                      <a:pt x="11246" y="84"/>
                      <a:pt x="11092" y="0"/>
                    </a:cubicBezTo>
                    <a:close/>
                  </a:path>
                </a:pathLst>
              </a:custGeom>
              <a:gradFill>
                <a:gsLst>
                  <a:gs pos="0">
                    <a:schemeClr val="accent1"/>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43"/>
              <p:cNvSpPr/>
              <p:nvPr/>
            </p:nvSpPr>
            <p:spPr>
              <a:xfrm>
                <a:off x="3514225" y="1620888"/>
                <a:ext cx="545300" cy="222675"/>
              </a:xfrm>
              <a:custGeom>
                <a:rect b="b" l="l" r="r" t="t"/>
                <a:pathLst>
                  <a:path extrusionOk="0" h="8907" w="21812">
                    <a:moveTo>
                      <a:pt x="11107" y="0"/>
                    </a:moveTo>
                    <a:cubicBezTo>
                      <a:pt x="7098" y="0"/>
                      <a:pt x="3084" y="880"/>
                      <a:pt x="1" y="2642"/>
                    </a:cubicBezTo>
                    <a:lnTo>
                      <a:pt x="10719" y="8907"/>
                    </a:lnTo>
                    <a:lnTo>
                      <a:pt x="21811" y="2426"/>
                    </a:lnTo>
                    <a:cubicBezTo>
                      <a:pt x="18796" y="810"/>
                      <a:pt x="14953" y="0"/>
                      <a:pt x="11107" y="0"/>
                    </a:cubicBezTo>
                    <a:close/>
                  </a:path>
                </a:pathLst>
              </a:custGeom>
              <a:gradFill>
                <a:gsLst>
                  <a:gs pos="0">
                    <a:schemeClr val="accent1"/>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43"/>
              <p:cNvSpPr/>
              <p:nvPr/>
            </p:nvSpPr>
            <p:spPr>
              <a:xfrm>
                <a:off x="3503475" y="1843538"/>
                <a:ext cx="565700" cy="234650"/>
              </a:xfrm>
              <a:custGeom>
                <a:rect b="b" l="l" r="r" t="t"/>
                <a:pathLst>
                  <a:path extrusionOk="0" h="9386" w="22628">
                    <a:moveTo>
                      <a:pt x="11149" y="1"/>
                    </a:moveTo>
                    <a:lnTo>
                      <a:pt x="0" y="6523"/>
                    </a:lnTo>
                    <a:cubicBezTo>
                      <a:pt x="102" y="6584"/>
                      <a:pt x="199" y="6648"/>
                      <a:pt x="302" y="6706"/>
                    </a:cubicBezTo>
                    <a:cubicBezTo>
                      <a:pt x="3375" y="8492"/>
                      <a:pt x="7412" y="9385"/>
                      <a:pt x="11455" y="9385"/>
                    </a:cubicBezTo>
                    <a:cubicBezTo>
                      <a:pt x="15492" y="9385"/>
                      <a:pt x="19534" y="8494"/>
                      <a:pt x="22627" y="6711"/>
                    </a:cubicBezTo>
                    <a:lnTo>
                      <a:pt x="11149" y="1"/>
                    </a:lnTo>
                    <a:close/>
                  </a:path>
                </a:pathLst>
              </a:custGeom>
              <a:gradFill>
                <a:gsLst>
                  <a:gs pos="0">
                    <a:schemeClr val="accent1"/>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43"/>
              <p:cNvSpPr/>
              <p:nvPr/>
            </p:nvSpPr>
            <p:spPr>
              <a:xfrm>
                <a:off x="3357500" y="1686913"/>
                <a:ext cx="424725" cy="319700"/>
              </a:xfrm>
              <a:custGeom>
                <a:rect b="b" l="l" r="r" t="t"/>
                <a:pathLst>
                  <a:path extrusionOk="0" h="12788" w="16989">
                    <a:moveTo>
                      <a:pt x="6270" y="1"/>
                    </a:moveTo>
                    <a:cubicBezTo>
                      <a:pt x="6253" y="12"/>
                      <a:pt x="6232" y="21"/>
                      <a:pt x="6215" y="33"/>
                    </a:cubicBezTo>
                    <a:lnTo>
                      <a:pt x="6213" y="33"/>
                    </a:lnTo>
                    <a:cubicBezTo>
                      <a:pt x="128" y="3545"/>
                      <a:pt x="0" y="9202"/>
                      <a:pt x="5839" y="12788"/>
                    </a:cubicBezTo>
                    <a:lnTo>
                      <a:pt x="16988" y="6266"/>
                    </a:lnTo>
                    <a:lnTo>
                      <a:pt x="6270" y="1"/>
                    </a:lnTo>
                    <a:close/>
                  </a:path>
                </a:pathLst>
              </a:custGeom>
              <a:gradFill>
                <a:gsLst>
                  <a:gs pos="0">
                    <a:schemeClr val="accent1"/>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00" name="Google Shape;1400;p43"/>
            <p:cNvGrpSpPr/>
            <p:nvPr/>
          </p:nvGrpSpPr>
          <p:grpSpPr>
            <a:xfrm>
              <a:off x="3024078" y="2806336"/>
              <a:ext cx="814292" cy="488991"/>
              <a:chOff x="3357500" y="1620888"/>
              <a:chExt cx="867375" cy="457300"/>
            </a:xfrm>
          </p:grpSpPr>
          <p:sp>
            <p:nvSpPr>
              <p:cNvPr id="1401" name="Google Shape;1401;p43"/>
              <p:cNvSpPr/>
              <p:nvPr/>
            </p:nvSpPr>
            <p:spPr>
              <a:xfrm>
                <a:off x="3782200" y="1681538"/>
                <a:ext cx="442675" cy="329775"/>
              </a:xfrm>
              <a:custGeom>
                <a:rect b="b" l="l" r="r" t="t"/>
                <a:pathLst>
                  <a:path extrusionOk="0" h="13191" w="17707">
                    <a:moveTo>
                      <a:pt x="11091" y="0"/>
                    </a:moveTo>
                    <a:lnTo>
                      <a:pt x="0" y="6481"/>
                    </a:lnTo>
                    <a:lnTo>
                      <a:pt x="11478" y="13191"/>
                    </a:lnTo>
                    <a:cubicBezTo>
                      <a:pt x="11480" y="13189"/>
                      <a:pt x="11486" y="13188"/>
                      <a:pt x="11491" y="13186"/>
                    </a:cubicBezTo>
                    <a:lnTo>
                      <a:pt x="11492" y="13186"/>
                    </a:lnTo>
                    <a:cubicBezTo>
                      <a:pt x="17676" y="9614"/>
                      <a:pt x="17707" y="3820"/>
                      <a:pt x="11561" y="248"/>
                    </a:cubicBezTo>
                    <a:cubicBezTo>
                      <a:pt x="11412" y="159"/>
                      <a:pt x="11246" y="84"/>
                      <a:pt x="11092" y="0"/>
                    </a:cubicBezTo>
                    <a:close/>
                  </a:path>
                </a:pathLst>
              </a:custGeom>
              <a:gradFill>
                <a:gsLst>
                  <a:gs pos="0">
                    <a:schemeClr val="accent1"/>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43"/>
              <p:cNvSpPr/>
              <p:nvPr/>
            </p:nvSpPr>
            <p:spPr>
              <a:xfrm>
                <a:off x="3514225" y="1620888"/>
                <a:ext cx="545300" cy="222675"/>
              </a:xfrm>
              <a:custGeom>
                <a:rect b="b" l="l" r="r" t="t"/>
                <a:pathLst>
                  <a:path extrusionOk="0" h="8907" w="21812">
                    <a:moveTo>
                      <a:pt x="11107" y="0"/>
                    </a:moveTo>
                    <a:cubicBezTo>
                      <a:pt x="7098" y="0"/>
                      <a:pt x="3084" y="880"/>
                      <a:pt x="1" y="2642"/>
                    </a:cubicBezTo>
                    <a:lnTo>
                      <a:pt x="10719" y="8907"/>
                    </a:lnTo>
                    <a:lnTo>
                      <a:pt x="21811" y="2426"/>
                    </a:lnTo>
                    <a:cubicBezTo>
                      <a:pt x="18796" y="810"/>
                      <a:pt x="14953" y="0"/>
                      <a:pt x="11107" y="0"/>
                    </a:cubicBezTo>
                    <a:close/>
                  </a:path>
                </a:pathLst>
              </a:custGeom>
              <a:gradFill>
                <a:gsLst>
                  <a:gs pos="0">
                    <a:schemeClr val="accent1"/>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43"/>
              <p:cNvSpPr/>
              <p:nvPr/>
            </p:nvSpPr>
            <p:spPr>
              <a:xfrm>
                <a:off x="3503475" y="1843538"/>
                <a:ext cx="565700" cy="234650"/>
              </a:xfrm>
              <a:custGeom>
                <a:rect b="b" l="l" r="r" t="t"/>
                <a:pathLst>
                  <a:path extrusionOk="0" h="9386" w="22628">
                    <a:moveTo>
                      <a:pt x="11149" y="1"/>
                    </a:moveTo>
                    <a:lnTo>
                      <a:pt x="0" y="6523"/>
                    </a:lnTo>
                    <a:cubicBezTo>
                      <a:pt x="102" y="6584"/>
                      <a:pt x="199" y="6648"/>
                      <a:pt x="302" y="6706"/>
                    </a:cubicBezTo>
                    <a:cubicBezTo>
                      <a:pt x="3375" y="8492"/>
                      <a:pt x="7412" y="9385"/>
                      <a:pt x="11455" y="9385"/>
                    </a:cubicBezTo>
                    <a:cubicBezTo>
                      <a:pt x="15492" y="9385"/>
                      <a:pt x="19534" y="8494"/>
                      <a:pt x="22627" y="6711"/>
                    </a:cubicBezTo>
                    <a:lnTo>
                      <a:pt x="11149" y="1"/>
                    </a:lnTo>
                    <a:close/>
                  </a:path>
                </a:pathLst>
              </a:custGeom>
              <a:gradFill>
                <a:gsLst>
                  <a:gs pos="0">
                    <a:schemeClr val="accent1"/>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43"/>
              <p:cNvSpPr/>
              <p:nvPr/>
            </p:nvSpPr>
            <p:spPr>
              <a:xfrm>
                <a:off x="3357500" y="1686913"/>
                <a:ext cx="424725" cy="319700"/>
              </a:xfrm>
              <a:custGeom>
                <a:rect b="b" l="l" r="r" t="t"/>
                <a:pathLst>
                  <a:path extrusionOk="0" h="12788" w="16989">
                    <a:moveTo>
                      <a:pt x="6270" y="1"/>
                    </a:moveTo>
                    <a:cubicBezTo>
                      <a:pt x="6253" y="12"/>
                      <a:pt x="6232" y="21"/>
                      <a:pt x="6215" y="33"/>
                    </a:cubicBezTo>
                    <a:lnTo>
                      <a:pt x="6213" y="33"/>
                    </a:lnTo>
                    <a:cubicBezTo>
                      <a:pt x="128" y="3545"/>
                      <a:pt x="0" y="9202"/>
                      <a:pt x="5839" y="12788"/>
                    </a:cubicBezTo>
                    <a:lnTo>
                      <a:pt x="16988" y="6266"/>
                    </a:lnTo>
                    <a:lnTo>
                      <a:pt x="6270" y="1"/>
                    </a:lnTo>
                    <a:close/>
                  </a:path>
                </a:pathLst>
              </a:custGeom>
              <a:gradFill>
                <a:gsLst>
                  <a:gs pos="0">
                    <a:schemeClr val="accent1"/>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05" name="Google Shape;1405;p43"/>
            <p:cNvGrpSpPr/>
            <p:nvPr/>
          </p:nvGrpSpPr>
          <p:grpSpPr>
            <a:xfrm>
              <a:off x="4482582" y="1987423"/>
              <a:ext cx="814292" cy="488991"/>
              <a:chOff x="3357500" y="1620888"/>
              <a:chExt cx="867375" cy="457300"/>
            </a:xfrm>
          </p:grpSpPr>
          <p:sp>
            <p:nvSpPr>
              <p:cNvPr id="1406" name="Google Shape;1406;p43"/>
              <p:cNvSpPr/>
              <p:nvPr/>
            </p:nvSpPr>
            <p:spPr>
              <a:xfrm>
                <a:off x="3782200" y="1681538"/>
                <a:ext cx="442675" cy="329775"/>
              </a:xfrm>
              <a:custGeom>
                <a:rect b="b" l="l" r="r" t="t"/>
                <a:pathLst>
                  <a:path extrusionOk="0" h="13191" w="17707">
                    <a:moveTo>
                      <a:pt x="11091" y="0"/>
                    </a:moveTo>
                    <a:lnTo>
                      <a:pt x="0" y="6481"/>
                    </a:lnTo>
                    <a:lnTo>
                      <a:pt x="11478" y="13191"/>
                    </a:lnTo>
                    <a:cubicBezTo>
                      <a:pt x="11480" y="13189"/>
                      <a:pt x="11486" y="13188"/>
                      <a:pt x="11491" y="13186"/>
                    </a:cubicBezTo>
                    <a:lnTo>
                      <a:pt x="11492" y="13186"/>
                    </a:lnTo>
                    <a:cubicBezTo>
                      <a:pt x="17676" y="9614"/>
                      <a:pt x="17707" y="3820"/>
                      <a:pt x="11561" y="248"/>
                    </a:cubicBezTo>
                    <a:cubicBezTo>
                      <a:pt x="11412" y="159"/>
                      <a:pt x="11246" y="84"/>
                      <a:pt x="11092" y="0"/>
                    </a:cubicBezTo>
                    <a:close/>
                  </a:path>
                </a:pathLst>
              </a:custGeom>
              <a:gradFill>
                <a:gsLst>
                  <a:gs pos="0">
                    <a:schemeClr val="accent1"/>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43"/>
              <p:cNvSpPr/>
              <p:nvPr/>
            </p:nvSpPr>
            <p:spPr>
              <a:xfrm>
                <a:off x="3514225" y="1620888"/>
                <a:ext cx="545300" cy="222675"/>
              </a:xfrm>
              <a:custGeom>
                <a:rect b="b" l="l" r="r" t="t"/>
                <a:pathLst>
                  <a:path extrusionOk="0" h="8907" w="21812">
                    <a:moveTo>
                      <a:pt x="11107" y="0"/>
                    </a:moveTo>
                    <a:cubicBezTo>
                      <a:pt x="7098" y="0"/>
                      <a:pt x="3084" y="880"/>
                      <a:pt x="1" y="2642"/>
                    </a:cubicBezTo>
                    <a:lnTo>
                      <a:pt x="10719" y="8907"/>
                    </a:lnTo>
                    <a:lnTo>
                      <a:pt x="21811" y="2426"/>
                    </a:lnTo>
                    <a:cubicBezTo>
                      <a:pt x="18796" y="810"/>
                      <a:pt x="14953" y="0"/>
                      <a:pt x="11107" y="0"/>
                    </a:cubicBezTo>
                    <a:close/>
                  </a:path>
                </a:pathLst>
              </a:custGeom>
              <a:gradFill>
                <a:gsLst>
                  <a:gs pos="0">
                    <a:schemeClr val="accent1"/>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43"/>
              <p:cNvSpPr/>
              <p:nvPr/>
            </p:nvSpPr>
            <p:spPr>
              <a:xfrm>
                <a:off x="3503475" y="1843538"/>
                <a:ext cx="565700" cy="234650"/>
              </a:xfrm>
              <a:custGeom>
                <a:rect b="b" l="l" r="r" t="t"/>
                <a:pathLst>
                  <a:path extrusionOk="0" h="9386" w="22628">
                    <a:moveTo>
                      <a:pt x="11149" y="1"/>
                    </a:moveTo>
                    <a:lnTo>
                      <a:pt x="0" y="6523"/>
                    </a:lnTo>
                    <a:cubicBezTo>
                      <a:pt x="102" y="6584"/>
                      <a:pt x="199" y="6648"/>
                      <a:pt x="302" y="6706"/>
                    </a:cubicBezTo>
                    <a:cubicBezTo>
                      <a:pt x="3375" y="8492"/>
                      <a:pt x="7412" y="9385"/>
                      <a:pt x="11455" y="9385"/>
                    </a:cubicBezTo>
                    <a:cubicBezTo>
                      <a:pt x="15492" y="9385"/>
                      <a:pt x="19534" y="8494"/>
                      <a:pt x="22627" y="6711"/>
                    </a:cubicBezTo>
                    <a:lnTo>
                      <a:pt x="11149" y="1"/>
                    </a:lnTo>
                    <a:close/>
                  </a:path>
                </a:pathLst>
              </a:custGeom>
              <a:gradFill>
                <a:gsLst>
                  <a:gs pos="0">
                    <a:schemeClr val="accent1"/>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43"/>
              <p:cNvSpPr/>
              <p:nvPr/>
            </p:nvSpPr>
            <p:spPr>
              <a:xfrm>
                <a:off x="3357500" y="1686913"/>
                <a:ext cx="424725" cy="319700"/>
              </a:xfrm>
              <a:custGeom>
                <a:rect b="b" l="l" r="r" t="t"/>
                <a:pathLst>
                  <a:path extrusionOk="0" h="12788" w="16989">
                    <a:moveTo>
                      <a:pt x="6270" y="1"/>
                    </a:moveTo>
                    <a:cubicBezTo>
                      <a:pt x="6253" y="12"/>
                      <a:pt x="6232" y="21"/>
                      <a:pt x="6215" y="33"/>
                    </a:cubicBezTo>
                    <a:lnTo>
                      <a:pt x="6213" y="33"/>
                    </a:lnTo>
                    <a:cubicBezTo>
                      <a:pt x="128" y="3545"/>
                      <a:pt x="0" y="9202"/>
                      <a:pt x="5839" y="12788"/>
                    </a:cubicBezTo>
                    <a:lnTo>
                      <a:pt x="16988" y="6266"/>
                    </a:lnTo>
                    <a:lnTo>
                      <a:pt x="6270" y="1"/>
                    </a:lnTo>
                    <a:close/>
                  </a:path>
                </a:pathLst>
              </a:custGeom>
              <a:gradFill>
                <a:gsLst>
                  <a:gs pos="0">
                    <a:schemeClr val="accent1"/>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10" name="Google Shape;1410;p43"/>
            <p:cNvGrpSpPr/>
            <p:nvPr/>
          </p:nvGrpSpPr>
          <p:grpSpPr>
            <a:xfrm>
              <a:off x="5311667" y="2439653"/>
              <a:ext cx="814292" cy="488991"/>
              <a:chOff x="3357500" y="1620888"/>
              <a:chExt cx="867375" cy="457300"/>
            </a:xfrm>
          </p:grpSpPr>
          <p:sp>
            <p:nvSpPr>
              <p:cNvPr id="1411" name="Google Shape;1411;p43"/>
              <p:cNvSpPr/>
              <p:nvPr/>
            </p:nvSpPr>
            <p:spPr>
              <a:xfrm>
                <a:off x="3782200" y="1681538"/>
                <a:ext cx="442675" cy="329775"/>
              </a:xfrm>
              <a:custGeom>
                <a:rect b="b" l="l" r="r" t="t"/>
                <a:pathLst>
                  <a:path extrusionOk="0" h="13191" w="17707">
                    <a:moveTo>
                      <a:pt x="11091" y="0"/>
                    </a:moveTo>
                    <a:lnTo>
                      <a:pt x="0" y="6481"/>
                    </a:lnTo>
                    <a:lnTo>
                      <a:pt x="11478" y="13191"/>
                    </a:lnTo>
                    <a:cubicBezTo>
                      <a:pt x="11480" y="13189"/>
                      <a:pt x="11486" y="13188"/>
                      <a:pt x="11491" y="13186"/>
                    </a:cubicBezTo>
                    <a:lnTo>
                      <a:pt x="11492" y="13186"/>
                    </a:lnTo>
                    <a:cubicBezTo>
                      <a:pt x="17676" y="9614"/>
                      <a:pt x="17707" y="3820"/>
                      <a:pt x="11561" y="248"/>
                    </a:cubicBezTo>
                    <a:cubicBezTo>
                      <a:pt x="11412" y="159"/>
                      <a:pt x="11246" y="84"/>
                      <a:pt x="11092" y="0"/>
                    </a:cubicBezTo>
                    <a:close/>
                  </a:path>
                </a:pathLst>
              </a:custGeom>
              <a:gradFill>
                <a:gsLst>
                  <a:gs pos="0">
                    <a:schemeClr val="accent1"/>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43"/>
              <p:cNvSpPr/>
              <p:nvPr/>
            </p:nvSpPr>
            <p:spPr>
              <a:xfrm>
                <a:off x="3514225" y="1620888"/>
                <a:ext cx="545300" cy="222675"/>
              </a:xfrm>
              <a:custGeom>
                <a:rect b="b" l="l" r="r" t="t"/>
                <a:pathLst>
                  <a:path extrusionOk="0" h="8907" w="21812">
                    <a:moveTo>
                      <a:pt x="11107" y="0"/>
                    </a:moveTo>
                    <a:cubicBezTo>
                      <a:pt x="7098" y="0"/>
                      <a:pt x="3084" y="880"/>
                      <a:pt x="1" y="2642"/>
                    </a:cubicBezTo>
                    <a:lnTo>
                      <a:pt x="10719" y="8907"/>
                    </a:lnTo>
                    <a:lnTo>
                      <a:pt x="21811" y="2426"/>
                    </a:lnTo>
                    <a:cubicBezTo>
                      <a:pt x="18796" y="810"/>
                      <a:pt x="14953" y="0"/>
                      <a:pt x="11107" y="0"/>
                    </a:cubicBezTo>
                    <a:close/>
                  </a:path>
                </a:pathLst>
              </a:custGeom>
              <a:gradFill>
                <a:gsLst>
                  <a:gs pos="0">
                    <a:schemeClr val="accent1"/>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43"/>
              <p:cNvSpPr/>
              <p:nvPr/>
            </p:nvSpPr>
            <p:spPr>
              <a:xfrm>
                <a:off x="3503475" y="1843538"/>
                <a:ext cx="565700" cy="234650"/>
              </a:xfrm>
              <a:custGeom>
                <a:rect b="b" l="l" r="r" t="t"/>
                <a:pathLst>
                  <a:path extrusionOk="0" h="9386" w="22628">
                    <a:moveTo>
                      <a:pt x="11149" y="1"/>
                    </a:moveTo>
                    <a:lnTo>
                      <a:pt x="0" y="6523"/>
                    </a:lnTo>
                    <a:cubicBezTo>
                      <a:pt x="102" y="6584"/>
                      <a:pt x="199" y="6648"/>
                      <a:pt x="302" y="6706"/>
                    </a:cubicBezTo>
                    <a:cubicBezTo>
                      <a:pt x="3375" y="8492"/>
                      <a:pt x="7412" y="9385"/>
                      <a:pt x="11455" y="9385"/>
                    </a:cubicBezTo>
                    <a:cubicBezTo>
                      <a:pt x="15492" y="9385"/>
                      <a:pt x="19534" y="8494"/>
                      <a:pt x="22627" y="6711"/>
                    </a:cubicBezTo>
                    <a:lnTo>
                      <a:pt x="11149" y="1"/>
                    </a:lnTo>
                    <a:close/>
                  </a:path>
                </a:pathLst>
              </a:custGeom>
              <a:gradFill>
                <a:gsLst>
                  <a:gs pos="0">
                    <a:schemeClr val="accent1"/>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43"/>
              <p:cNvSpPr/>
              <p:nvPr/>
            </p:nvSpPr>
            <p:spPr>
              <a:xfrm>
                <a:off x="3357500" y="1686913"/>
                <a:ext cx="424725" cy="319700"/>
              </a:xfrm>
              <a:custGeom>
                <a:rect b="b" l="l" r="r" t="t"/>
                <a:pathLst>
                  <a:path extrusionOk="0" h="12788" w="16989">
                    <a:moveTo>
                      <a:pt x="6270" y="1"/>
                    </a:moveTo>
                    <a:cubicBezTo>
                      <a:pt x="6253" y="12"/>
                      <a:pt x="6232" y="21"/>
                      <a:pt x="6215" y="33"/>
                    </a:cubicBezTo>
                    <a:lnTo>
                      <a:pt x="6213" y="33"/>
                    </a:lnTo>
                    <a:cubicBezTo>
                      <a:pt x="128" y="3545"/>
                      <a:pt x="0" y="9202"/>
                      <a:pt x="5839" y="12788"/>
                    </a:cubicBezTo>
                    <a:lnTo>
                      <a:pt x="16988" y="6266"/>
                    </a:lnTo>
                    <a:lnTo>
                      <a:pt x="6270" y="1"/>
                    </a:lnTo>
                    <a:close/>
                  </a:path>
                </a:pathLst>
              </a:custGeom>
              <a:gradFill>
                <a:gsLst>
                  <a:gs pos="0">
                    <a:schemeClr val="accent1"/>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415" name="Google Shape;1415;p43"/>
          <p:cNvGrpSpPr/>
          <p:nvPr/>
        </p:nvGrpSpPr>
        <p:grpSpPr>
          <a:xfrm>
            <a:off x="224095" y="1349537"/>
            <a:ext cx="736602" cy="777624"/>
            <a:chOff x="-3171395" y="736983"/>
            <a:chExt cx="1712232" cy="1807587"/>
          </a:xfrm>
        </p:grpSpPr>
        <p:grpSp>
          <p:nvGrpSpPr>
            <p:cNvPr id="1416" name="Google Shape;1416;p43"/>
            <p:cNvGrpSpPr/>
            <p:nvPr/>
          </p:nvGrpSpPr>
          <p:grpSpPr>
            <a:xfrm>
              <a:off x="-3128356" y="827596"/>
              <a:ext cx="1626149" cy="1626342"/>
              <a:chOff x="-4570025" y="-195475"/>
              <a:chExt cx="1932900" cy="1932900"/>
            </a:xfrm>
          </p:grpSpPr>
          <p:sp>
            <p:nvSpPr>
              <p:cNvPr id="1417" name="Google Shape;1417;p43"/>
              <p:cNvSpPr/>
              <p:nvPr/>
            </p:nvSpPr>
            <p:spPr>
              <a:xfrm>
                <a:off x="-4260385" y="114186"/>
                <a:ext cx="1313700" cy="1313700"/>
              </a:xfrm>
              <a:prstGeom prst="mathPlus">
                <a:avLst>
                  <a:gd fmla="val 5816" name="adj1"/>
                </a:avLst>
              </a:pr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43"/>
              <p:cNvSpPr/>
              <p:nvPr/>
            </p:nvSpPr>
            <p:spPr>
              <a:xfrm>
                <a:off x="-4570025" y="-195475"/>
                <a:ext cx="1932900" cy="1932900"/>
              </a:xfrm>
              <a:prstGeom prst="donut">
                <a:avLst>
                  <a:gd fmla="val 4017" name="adj"/>
                </a:avLst>
              </a:pr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19" name="Google Shape;1419;p43"/>
            <p:cNvGrpSpPr/>
            <p:nvPr/>
          </p:nvGrpSpPr>
          <p:grpSpPr>
            <a:xfrm>
              <a:off x="-3171395" y="736983"/>
              <a:ext cx="1712232" cy="1807587"/>
              <a:chOff x="-1141405" y="2245329"/>
              <a:chExt cx="336848" cy="355600"/>
            </a:xfrm>
          </p:grpSpPr>
          <p:sp>
            <p:nvSpPr>
              <p:cNvPr id="1420" name="Google Shape;1420;p43"/>
              <p:cNvSpPr/>
              <p:nvPr/>
            </p:nvSpPr>
            <p:spPr>
              <a:xfrm>
                <a:off x="-1139686" y="2245329"/>
                <a:ext cx="44780" cy="45688"/>
              </a:xfrm>
              <a:custGeom>
                <a:rect b="b" l="l" r="r" t="t"/>
                <a:pathLst>
                  <a:path extrusionOk="0" h="498" w="860">
                    <a:moveTo>
                      <a:pt x="1" y="1"/>
                    </a:moveTo>
                    <a:lnTo>
                      <a:pt x="172" y="498"/>
                    </a:lnTo>
                    <a:lnTo>
                      <a:pt x="859" y="98"/>
                    </a:lnTo>
                    <a:lnTo>
                      <a:pt x="1" y="1"/>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43"/>
              <p:cNvSpPr/>
              <p:nvPr/>
            </p:nvSpPr>
            <p:spPr>
              <a:xfrm>
                <a:off x="-849337" y="2553865"/>
                <a:ext cx="44780" cy="45688"/>
              </a:xfrm>
              <a:custGeom>
                <a:rect b="b" l="l" r="r" t="t"/>
                <a:pathLst>
                  <a:path extrusionOk="0" h="498" w="860">
                    <a:moveTo>
                      <a:pt x="688" y="0"/>
                    </a:moveTo>
                    <a:lnTo>
                      <a:pt x="1" y="400"/>
                    </a:lnTo>
                    <a:lnTo>
                      <a:pt x="859" y="497"/>
                    </a:lnTo>
                    <a:lnTo>
                      <a:pt x="688" y="0"/>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43"/>
              <p:cNvSpPr/>
              <p:nvPr/>
            </p:nvSpPr>
            <p:spPr>
              <a:xfrm>
                <a:off x="-861730" y="2245329"/>
                <a:ext cx="44676" cy="45688"/>
              </a:xfrm>
              <a:custGeom>
                <a:rect b="b" l="l" r="r" t="t"/>
                <a:pathLst>
                  <a:path extrusionOk="0" h="498" w="858">
                    <a:moveTo>
                      <a:pt x="857" y="1"/>
                    </a:moveTo>
                    <a:lnTo>
                      <a:pt x="0" y="98"/>
                    </a:lnTo>
                    <a:lnTo>
                      <a:pt x="693" y="498"/>
                    </a:lnTo>
                    <a:lnTo>
                      <a:pt x="857" y="1"/>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43"/>
              <p:cNvSpPr/>
              <p:nvPr/>
            </p:nvSpPr>
            <p:spPr>
              <a:xfrm>
                <a:off x="-1141405" y="2555241"/>
                <a:ext cx="44728" cy="45688"/>
              </a:xfrm>
              <a:custGeom>
                <a:rect b="b" l="l" r="r" t="t"/>
                <a:pathLst>
                  <a:path extrusionOk="0" h="498" w="859">
                    <a:moveTo>
                      <a:pt x="166" y="1"/>
                    </a:moveTo>
                    <a:lnTo>
                      <a:pt x="0" y="498"/>
                    </a:lnTo>
                    <a:lnTo>
                      <a:pt x="0" y="498"/>
                    </a:lnTo>
                    <a:lnTo>
                      <a:pt x="858" y="401"/>
                    </a:lnTo>
                    <a:lnTo>
                      <a:pt x="166" y="1"/>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424" name="Google Shape;1424;p43"/>
          <p:cNvSpPr/>
          <p:nvPr/>
        </p:nvSpPr>
        <p:spPr>
          <a:xfrm rot="10800000">
            <a:off x="7673275" y="4294375"/>
            <a:ext cx="484800" cy="484800"/>
          </a:xfrm>
          <a:prstGeom prst="ellipse">
            <a:avLst/>
          </a:prstGeom>
          <a:gradFill>
            <a:gsLst>
              <a:gs pos="0">
                <a:srgbClr val="68BAAC">
                  <a:alpha val="59215"/>
                </a:srgbClr>
              </a:gs>
              <a:gs pos="83000">
                <a:srgbClr val="FFFFFF">
                  <a:alpha val="0"/>
                </a:srgbClr>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25" name="Google Shape;1425;p43"/>
          <p:cNvGrpSpPr/>
          <p:nvPr/>
        </p:nvGrpSpPr>
        <p:grpSpPr>
          <a:xfrm>
            <a:off x="7834581" y="3895808"/>
            <a:ext cx="596199" cy="629402"/>
            <a:chOff x="-3171395" y="736983"/>
            <a:chExt cx="1712232" cy="1807587"/>
          </a:xfrm>
        </p:grpSpPr>
        <p:grpSp>
          <p:nvGrpSpPr>
            <p:cNvPr id="1426" name="Google Shape;1426;p43"/>
            <p:cNvGrpSpPr/>
            <p:nvPr/>
          </p:nvGrpSpPr>
          <p:grpSpPr>
            <a:xfrm>
              <a:off x="-3128356" y="827596"/>
              <a:ext cx="1626149" cy="1626342"/>
              <a:chOff x="-4570025" y="-195475"/>
              <a:chExt cx="1932900" cy="1932900"/>
            </a:xfrm>
          </p:grpSpPr>
          <p:sp>
            <p:nvSpPr>
              <p:cNvPr id="1427" name="Google Shape;1427;p43"/>
              <p:cNvSpPr/>
              <p:nvPr/>
            </p:nvSpPr>
            <p:spPr>
              <a:xfrm>
                <a:off x="-4260385" y="114186"/>
                <a:ext cx="1313700" cy="1313700"/>
              </a:xfrm>
              <a:prstGeom prst="mathPlus">
                <a:avLst>
                  <a:gd fmla="val 5816" name="adj1"/>
                </a:avLst>
              </a:pr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43"/>
              <p:cNvSpPr/>
              <p:nvPr/>
            </p:nvSpPr>
            <p:spPr>
              <a:xfrm>
                <a:off x="-4570025" y="-195475"/>
                <a:ext cx="1932900" cy="1932900"/>
              </a:xfrm>
              <a:prstGeom prst="donut">
                <a:avLst>
                  <a:gd fmla="val 4017" name="adj"/>
                </a:avLst>
              </a:pr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29" name="Google Shape;1429;p43"/>
            <p:cNvGrpSpPr/>
            <p:nvPr/>
          </p:nvGrpSpPr>
          <p:grpSpPr>
            <a:xfrm>
              <a:off x="-3171395" y="736983"/>
              <a:ext cx="1712232" cy="1807587"/>
              <a:chOff x="-1141405" y="2245329"/>
              <a:chExt cx="336848" cy="355600"/>
            </a:xfrm>
          </p:grpSpPr>
          <p:sp>
            <p:nvSpPr>
              <p:cNvPr id="1430" name="Google Shape;1430;p43"/>
              <p:cNvSpPr/>
              <p:nvPr/>
            </p:nvSpPr>
            <p:spPr>
              <a:xfrm>
                <a:off x="-1139686" y="2245329"/>
                <a:ext cx="44780" cy="45688"/>
              </a:xfrm>
              <a:custGeom>
                <a:rect b="b" l="l" r="r" t="t"/>
                <a:pathLst>
                  <a:path extrusionOk="0" h="498" w="860">
                    <a:moveTo>
                      <a:pt x="1" y="1"/>
                    </a:moveTo>
                    <a:lnTo>
                      <a:pt x="172" y="498"/>
                    </a:lnTo>
                    <a:lnTo>
                      <a:pt x="859" y="98"/>
                    </a:lnTo>
                    <a:lnTo>
                      <a:pt x="1" y="1"/>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43"/>
              <p:cNvSpPr/>
              <p:nvPr/>
            </p:nvSpPr>
            <p:spPr>
              <a:xfrm>
                <a:off x="-849337" y="2553865"/>
                <a:ext cx="44780" cy="45688"/>
              </a:xfrm>
              <a:custGeom>
                <a:rect b="b" l="l" r="r" t="t"/>
                <a:pathLst>
                  <a:path extrusionOk="0" h="498" w="860">
                    <a:moveTo>
                      <a:pt x="688" y="0"/>
                    </a:moveTo>
                    <a:lnTo>
                      <a:pt x="1" y="400"/>
                    </a:lnTo>
                    <a:lnTo>
                      <a:pt x="859" y="497"/>
                    </a:lnTo>
                    <a:lnTo>
                      <a:pt x="688" y="0"/>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43"/>
              <p:cNvSpPr/>
              <p:nvPr/>
            </p:nvSpPr>
            <p:spPr>
              <a:xfrm>
                <a:off x="-861730" y="2245329"/>
                <a:ext cx="44676" cy="45688"/>
              </a:xfrm>
              <a:custGeom>
                <a:rect b="b" l="l" r="r" t="t"/>
                <a:pathLst>
                  <a:path extrusionOk="0" h="498" w="858">
                    <a:moveTo>
                      <a:pt x="857" y="1"/>
                    </a:moveTo>
                    <a:lnTo>
                      <a:pt x="0" y="98"/>
                    </a:lnTo>
                    <a:lnTo>
                      <a:pt x="693" y="498"/>
                    </a:lnTo>
                    <a:lnTo>
                      <a:pt x="857" y="1"/>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43"/>
              <p:cNvSpPr/>
              <p:nvPr/>
            </p:nvSpPr>
            <p:spPr>
              <a:xfrm>
                <a:off x="-1141405" y="2555241"/>
                <a:ext cx="44728" cy="45688"/>
              </a:xfrm>
              <a:custGeom>
                <a:rect b="b" l="l" r="r" t="t"/>
                <a:pathLst>
                  <a:path extrusionOk="0" h="498" w="859">
                    <a:moveTo>
                      <a:pt x="166" y="1"/>
                    </a:moveTo>
                    <a:lnTo>
                      <a:pt x="0" y="498"/>
                    </a:lnTo>
                    <a:lnTo>
                      <a:pt x="0" y="498"/>
                    </a:lnTo>
                    <a:lnTo>
                      <a:pt x="858" y="401"/>
                    </a:lnTo>
                    <a:lnTo>
                      <a:pt x="166" y="1"/>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434" name="Google Shape;1434;p43"/>
          <p:cNvSpPr txBox="1"/>
          <p:nvPr>
            <p:ph idx="2" type="subTitle"/>
          </p:nvPr>
        </p:nvSpPr>
        <p:spPr>
          <a:xfrm>
            <a:off x="1523037" y="2887575"/>
            <a:ext cx="5801400" cy="394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SECONDARY</a:t>
            </a:r>
            <a:endParaRPr/>
          </a:p>
        </p:txBody>
      </p:sp>
      <p:sp>
        <p:nvSpPr>
          <p:cNvPr id="1435" name="Google Shape;1435;p43"/>
          <p:cNvSpPr txBox="1"/>
          <p:nvPr>
            <p:ph idx="5" type="subTitle"/>
          </p:nvPr>
        </p:nvSpPr>
        <p:spPr>
          <a:xfrm>
            <a:off x="1409077" y="3282075"/>
            <a:ext cx="2628000" cy="762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Make the mission planner platform more dynamic</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9" name="Shape 1439"/>
        <p:cNvGrpSpPr/>
        <p:nvPr/>
      </p:nvGrpSpPr>
      <p:grpSpPr>
        <a:xfrm>
          <a:off x="0" y="0"/>
          <a:ext cx="0" cy="0"/>
          <a:chOff x="0" y="0"/>
          <a:chExt cx="0" cy="0"/>
        </a:xfrm>
      </p:grpSpPr>
      <p:sp>
        <p:nvSpPr>
          <p:cNvPr id="1440" name="Google Shape;1440;p44"/>
          <p:cNvSpPr txBox="1"/>
          <p:nvPr>
            <p:ph type="title"/>
          </p:nvPr>
        </p:nvSpPr>
        <p:spPr>
          <a:xfrm>
            <a:off x="720000" y="2795400"/>
            <a:ext cx="5404800" cy="84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EXPECTED RESULTS</a:t>
            </a:r>
            <a:endParaRPr/>
          </a:p>
        </p:txBody>
      </p:sp>
      <p:sp>
        <p:nvSpPr>
          <p:cNvPr id="1441" name="Google Shape;1441;p44"/>
          <p:cNvSpPr txBox="1"/>
          <p:nvPr>
            <p:ph idx="1" type="subTitle"/>
          </p:nvPr>
        </p:nvSpPr>
        <p:spPr>
          <a:xfrm>
            <a:off x="720000" y="3256200"/>
            <a:ext cx="4032600" cy="47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442" name="Google Shape;1442;p44"/>
          <p:cNvSpPr txBox="1"/>
          <p:nvPr>
            <p:ph idx="2" type="title"/>
          </p:nvPr>
        </p:nvSpPr>
        <p:spPr>
          <a:xfrm>
            <a:off x="720000" y="1489200"/>
            <a:ext cx="17973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1443" name="Google Shape;1443;p44"/>
          <p:cNvSpPr/>
          <p:nvPr/>
        </p:nvSpPr>
        <p:spPr>
          <a:xfrm>
            <a:off x="796601" y="4036500"/>
            <a:ext cx="3775500" cy="215700"/>
          </a:xfrm>
          <a:prstGeom prst="parallelogram">
            <a:avLst>
              <a:gd fmla="val 25000" name="adj"/>
            </a:avLst>
          </a:prstGeom>
          <a:gradFill>
            <a:gsLst>
              <a:gs pos="0">
                <a:schemeClr val="accent1"/>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44" name="Google Shape;1444;p44"/>
          <p:cNvGrpSpPr/>
          <p:nvPr/>
        </p:nvGrpSpPr>
        <p:grpSpPr>
          <a:xfrm>
            <a:off x="6012763" y="3797743"/>
            <a:ext cx="538155" cy="568125"/>
            <a:chOff x="-3171395" y="736983"/>
            <a:chExt cx="1712232" cy="1807587"/>
          </a:xfrm>
        </p:grpSpPr>
        <p:grpSp>
          <p:nvGrpSpPr>
            <p:cNvPr id="1445" name="Google Shape;1445;p44"/>
            <p:cNvGrpSpPr/>
            <p:nvPr/>
          </p:nvGrpSpPr>
          <p:grpSpPr>
            <a:xfrm>
              <a:off x="-3128356" y="827596"/>
              <a:ext cx="1626149" cy="1626342"/>
              <a:chOff x="-4570025" y="-195475"/>
              <a:chExt cx="1932900" cy="1932900"/>
            </a:xfrm>
          </p:grpSpPr>
          <p:sp>
            <p:nvSpPr>
              <p:cNvPr id="1446" name="Google Shape;1446;p44"/>
              <p:cNvSpPr/>
              <p:nvPr/>
            </p:nvSpPr>
            <p:spPr>
              <a:xfrm>
                <a:off x="-4260385" y="114186"/>
                <a:ext cx="1313700" cy="1313700"/>
              </a:xfrm>
              <a:prstGeom prst="mathPlus">
                <a:avLst>
                  <a:gd fmla="val 5816" name="adj1"/>
                </a:avLst>
              </a:pr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44"/>
              <p:cNvSpPr/>
              <p:nvPr/>
            </p:nvSpPr>
            <p:spPr>
              <a:xfrm>
                <a:off x="-4570025" y="-195475"/>
                <a:ext cx="1932900" cy="1932900"/>
              </a:xfrm>
              <a:prstGeom prst="donut">
                <a:avLst>
                  <a:gd fmla="val 4017" name="adj"/>
                </a:avLst>
              </a:pr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48" name="Google Shape;1448;p44"/>
            <p:cNvGrpSpPr/>
            <p:nvPr/>
          </p:nvGrpSpPr>
          <p:grpSpPr>
            <a:xfrm>
              <a:off x="-3171395" y="736983"/>
              <a:ext cx="1712232" cy="1807587"/>
              <a:chOff x="-1141405" y="2245329"/>
              <a:chExt cx="336848" cy="355600"/>
            </a:xfrm>
          </p:grpSpPr>
          <p:sp>
            <p:nvSpPr>
              <p:cNvPr id="1449" name="Google Shape;1449;p44"/>
              <p:cNvSpPr/>
              <p:nvPr/>
            </p:nvSpPr>
            <p:spPr>
              <a:xfrm>
                <a:off x="-1139686" y="2245329"/>
                <a:ext cx="44780" cy="45688"/>
              </a:xfrm>
              <a:custGeom>
                <a:rect b="b" l="l" r="r" t="t"/>
                <a:pathLst>
                  <a:path extrusionOk="0" h="498" w="860">
                    <a:moveTo>
                      <a:pt x="1" y="1"/>
                    </a:moveTo>
                    <a:lnTo>
                      <a:pt x="172" y="498"/>
                    </a:lnTo>
                    <a:lnTo>
                      <a:pt x="859" y="98"/>
                    </a:lnTo>
                    <a:lnTo>
                      <a:pt x="1" y="1"/>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44"/>
              <p:cNvSpPr/>
              <p:nvPr/>
            </p:nvSpPr>
            <p:spPr>
              <a:xfrm>
                <a:off x="-849337" y="2553865"/>
                <a:ext cx="44780" cy="45688"/>
              </a:xfrm>
              <a:custGeom>
                <a:rect b="b" l="l" r="r" t="t"/>
                <a:pathLst>
                  <a:path extrusionOk="0" h="498" w="860">
                    <a:moveTo>
                      <a:pt x="688" y="0"/>
                    </a:moveTo>
                    <a:lnTo>
                      <a:pt x="1" y="400"/>
                    </a:lnTo>
                    <a:lnTo>
                      <a:pt x="859" y="497"/>
                    </a:lnTo>
                    <a:lnTo>
                      <a:pt x="688" y="0"/>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44"/>
              <p:cNvSpPr/>
              <p:nvPr/>
            </p:nvSpPr>
            <p:spPr>
              <a:xfrm>
                <a:off x="-861730" y="2245329"/>
                <a:ext cx="44676" cy="45688"/>
              </a:xfrm>
              <a:custGeom>
                <a:rect b="b" l="l" r="r" t="t"/>
                <a:pathLst>
                  <a:path extrusionOk="0" h="498" w="858">
                    <a:moveTo>
                      <a:pt x="857" y="1"/>
                    </a:moveTo>
                    <a:lnTo>
                      <a:pt x="0" y="98"/>
                    </a:lnTo>
                    <a:lnTo>
                      <a:pt x="693" y="498"/>
                    </a:lnTo>
                    <a:lnTo>
                      <a:pt x="857" y="1"/>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44"/>
              <p:cNvSpPr/>
              <p:nvPr/>
            </p:nvSpPr>
            <p:spPr>
              <a:xfrm>
                <a:off x="-1141405" y="2555241"/>
                <a:ext cx="44728" cy="45688"/>
              </a:xfrm>
              <a:custGeom>
                <a:rect b="b" l="l" r="r" t="t"/>
                <a:pathLst>
                  <a:path extrusionOk="0" h="498" w="859">
                    <a:moveTo>
                      <a:pt x="166" y="1"/>
                    </a:moveTo>
                    <a:lnTo>
                      <a:pt x="0" y="498"/>
                    </a:lnTo>
                    <a:lnTo>
                      <a:pt x="0" y="498"/>
                    </a:lnTo>
                    <a:lnTo>
                      <a:pt x="858" y="401"/>
                    </a:lnTo>
                    <a:lnTo>
                      <a:pt x="166" y="1"/>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453" name="Google Shape;1453;p44"/>
          <p:cNvGrpSpPr/>
          <p:nvPr/>
        </p:nvGrpSpPr>
        <p:grpSpPr>
          <a:xfrm>
            <a:off x="6268263" y="2960175"/>
            <a:ext cx="757976" cy="672190"/>
            <a:chOff x="7464925" y="-1654250"/>
            <a:chExt cx="757976" cy="672190"/>
          </a:xfrm>
        </p:grpSpPr>
        <p:sp>
          <p:nvSpPr>
            <p:cNvPr id="1454" name="Google Shape;1454;p44"/>
            <p:cNvSpPr/>
            <p:nvPr/>
          </p:nvSpPr>
          <p:spPr>
            <a:xfrm>
              <a:off x="7464925" y="-1654250"/>
              <a:ext cx="757976" cy="672190"/>
            </a:xfrm>
            <a:custGeom>
              <a:rect b="b" l="l" r="r" t="t"/>
              <a:pathLst>
                <a:path extrusionOk="0" h="17973" w="34170">
                  <a:moveTo>
                    <a:pt x="17084" y="1"/>
                  </a:moveTo>
                  <a:cubicBezTo>
                    <a:pt x="13103" y="1"/>
                    <a:pt x="9123" y="878"/>
                    <a:pt x="6081" y="2633"/>
                  </a:cubicBezTo>
                  <a:cubicBezTo>
                    <a:pt x="1" y="6145"/>
                    <a:pt x="1" y="11827"/>
                    <a:pt x="6081" y="15339"/>
                  </a:cubicBezTo>
                  <a:cubicBezTo>
                    <a:pt x="9123" y="17095"/>
                    <a:pt x="13103" y="17973"/>
                    <a:pt x="17084" y="17973"/>
                  </a:cubicBezTo>
                  <a:cubicBezTo>
                    <a:pt x="21065" y="17973"/>
                    <a:pt x="25046" y="17095"/>
                    <a:pt x="28087" y="15339"/>
                  </a:cubicBezTo>
                  <a:cubicBezTo>
                    <a:pt x="34169" y="11827"/>
                    <a:pt x="34169" y="6145"/>
                    <a:pt x="28087" y="2633"/>
                  </a:cubicBezTo>
                  <a:cubicBezTo>
                    <a:pt x="25046" y="878"/>
                    <a:pt x="21065" y="1"/>
                    <a:pt x="17084" y="1"/>
                  </a:cubicBezTo>
                  <a:close/>
                </a:path>
              </a:pathLst>
            </a:custGeom>
            <a:gradFill>
              <a:gsLst>
                <a:gs pos="0">
                  <a:schemeClr val="accent6"/>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44"/>
            <p:cNvSpPr/>
            <p:nvPr/>
          </p:nvSpPr>
          <p:spPr>
            <a:xfrm>
              <a:off x="7498685" y="-1654213"/>
              <a:ext cx="690430" cy="672078"/>
            </a:xfrm>
            <a:custGeom>
              <a:rect b="b" l="l" r="r" t="t"/>
              <a:pathLst>
                <a:path extrusionOk="0" h="17970" w="31125">
                  <a:moveTo>
                    <a:pt x="15604" y="0"/>
                  </a:moveTo>
                  <a:lnTo>
                    <a:pt x="15604" y="8928"/>
                  </a:lnTo>
                  <a:lnTo>
                    <a:pt x="26534" y="2617"/>
                  </a:lnTo>
                  <a:cubicBezTo>
                    <a:pt x="23509" y="879"/>
                    <a:pt x="19559" y="6"/>
                    <a:pt x="15604" y="0"/>
                  </a:cubicBezTo>
                  <a:close/>
                  <a:moveTo>
                    <a:pt x="4532" y="2651"/>
                  </a:moveTo>
                  <a:cubicBezTo>
                    <a:pt x="1522" y="4398"/>
                    <a:pt x="11" y="6678"/>
                    <a:pt x="0" y="8962"/>
                  </a:cubicBezTo>
                  <a:lnTo>
                    <a:pt x="15464" y="8962"/>
                  </a:lnTo>
                  <a:lnTo>
                    <a:pt x="4532" y="2651"/>
                  </a:lnTo>
                  <a:close/>
                  <a:moveTo>
                    <a:pt x="15661" y="9008"/>
                  </a:moveTo>
                  <a:lnTo>
                    <a:pt x="26593" y="15319"/>
                  </a:lnTo>
                  <a:cubicBezTo>
                    <a:pt x="29603" y="13572"/>
                    <a:pt x="31114" y="11292"/>
                    <a:pt x="31124" y="9008"/>
                  </a:cubicBezTo>
                  <a:close/>
                  <a:moveTo>
                    <a:pt x="15521" y="9042"/>
                  </a:moveTo>
                  <a:lnTo>
                    <a:pt x="4590" y="15353"/>
                  </a:lnTo>
                  <a:cubicBezTo>
                    <a:pt x="7616" y="17091"/>
                    <a:pt x="11566" y="17963"/>
                    <a:pt x="15521" y="17970"/>
                  </a:cubicBezTo>
                  <a:lnTo>
                    <a:pt x="15521" y="9042"/>
                  </a:lnTo>
                  <a:close/>
                </a:path>
              </a:pathLst>
            </a:custGeom>
            <a:gradFill>
              <a:gsLst>
                <a:gs pos="0">
                  <a:schemeClr val="accent5"/>
                </a:gs>
                <a:gs pos="100000">
                  <a:schemeClr val="lt1"/>
                </a:gs>
                <a:gs pos="100000">
                  <a:schemeClr val="accent6"/>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56" name="Google Shape;1456;p44"/>
          <p:cNvGrpSpPr/>
          <p:nvPr/>
        </p:nvGrpSpPr>
        <p:grpSpPr>
          <a:xfrm>
            <a:off x="4836378" y="824171"/>
            <a:ext cx="2890953" cy="1970639"/>
            <a:chOff x="3024078" y="1987423"/>
            <a:chExt cx="3101881" cy="1847763"/>
          </a:xfrm>
        </p:grpSpPr>
        <p:grpSp>
          <p:nvGrpSpPr>
            <p:cNvPr id="1457" name="Google Shape;1457;p44"/>
            <p:cNvGrpSpPr/>
            <p:nvPr/>
          </p:nvGrpSpPr>
          <p:grpSpPr>
            <a:xfrm>
              <a:off x="3339466" y="2138929"/>
              <a:ext cx="2455292" cy="1617889"/>
              <a:chOff x="-3209756" y="1803812"/>
              <a:chExt cx="2235335" cy="1472951"/>
            </a:xfrm>
          </p:grpSpPr>
          <p:grpSp>
            <p:nvGrpSpPr>
              <p:cNvPr id="1458" name="Google Shape;1458;p44"/>
              <p:cNvGrpSpPr/>
              <p:nvPr/>
            </p:nvGrpSpPr>
            <p:grpSpPr>
              <a:xfrm>
                <a:off x="-1885420" y="1803812"/>
                <a:ext cx="163333" cy="251385"/>
                <a:chOff x="-3916750" y="2838725"/>
                <a:chExt cx="106150" cy="163375"/>
              </a:xfrm>
            </p:grpSpPr>
            <p:sp>
              <p:nvSpPr>
                <p:cNvPr id="1459" name="Google Shape;1459;p44"/>
                <p:cNvSpPr/>
                <p:nvPr/>
              </p:nvSpPr>
              <p:spPr>
                <a:xfrm>
                  <a:off x="-3912025" y="2929400"/>
                  <a:ext cx="97175" cy="72700"/>
                </a:xfrm>
                <a:custGeom>
                  <a:rect b="b" l="l" r="r" t="t"/>
                  <a:pathLst>
                    <a:path extrusionOk="0" h="2908" w="3887">
                      <a:moveTo>
                        <a:pt x="1" y="1686"/>
                      </a:moveTo>
                      <a:lnTo>
                        <a:pt x="1" y="1685"/>
                      </a:lnTo>
                      <a:lnTo>
                        <a:pt x="1" y="62"/>
                      </a:lnTo>
                      <a:lnTo>
                        <a:pt x="3865" y="0"/>
                      </a:lnTo>
                      <a:lnTo>
                        <a:pt x="3865" y="1622"/>
                      </a:lnTo>
                      <a:lnTo>
                        <a:pt x="3862" y="1622"/>
                      </a:lnTo>
                      <a:cubicBezTo>
                        <a:pt x="3886" y="1926"/>
                        <a:pt x="3700" y="2235"/>
                        <a:pt x="3295" y="2468"/>
                      </a:cubicBezTo>
                      <a:cubicBezTo>
                        <a:pt x="2539" y="2904"/>
                        <a:pt x="1316" y="2908"/>
                        <a:pt x="564" y="2474"/>
                      </a:cubicBezTo>
                      <a:cubicBezTo>
                        <a:pt x="190" y="2257"/>
                        <a:pt x="2" y="1975"/>
                        <a:pt x="2" y="1691"/>
                      </a:cubicBezTo>
                      <a:lnTo>
                        <a:pt x="1" y="1691"/>
                      </a:lnTo>
                      <a:lnTo>
                        <a:pt x="1" y="1686"/>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44"/>
                <p:cNvSpPr/>
                <p:nvPr/>
              </p:nvSpPr>
              <p:spPr>
                <a:xfrm>
                  <a:off x="-3916750" y="2903025"/>
                  <a:ext cx="106150" cy="55825"/>
                </a:xfrm>
                <a:custGeom>
                  <a:rect b="b" l="l" r="r" t="t"/>
                  <a:pathLst>
                    <a:path extrusionOk="0" h="2233" w="4246">
                      <a:moveTo>
                        <a:pt x="2135" y="1"/>
                      </a:moveTo>
                      <a:cubicBezTo>
                        <a:pt x="1638" y="1"/>
                        <a:pt x="1141" y="110"/>
                        <a:pt x="760" y="329"/>
                      </a:cubicBezTo>
                      <a:cubicBezTo>
                        <a:pt x="3" y="766"/>
                        <a:pt x="0" y="1474"/>
                        <a:pt x="753" y="1907"/>
                      </a:cubicBezTo>
                      <a:cubicBezTo>
                        <a:pt x="1127" y="2124"/>
                        <a:pt x="1618" y="2232"/>
                        <a:pt x="2110" y="2232"/>
                      </a:cubicBezTo>
                      <a:cubicBezTo>
                        <a:pt x="2607" y="2232"/>
                        <a:pt x="3105" y="2122"/>
                        <a:pt x="3486" y="1903"/>
                      </a:cubicBezTo>
                      <a:cubicBezTo>
                        <a:pt x="4243" y="1466"/>
                        <a:pt x="4246" y="758"/>
                        <a:pt x="3494" y="325"/>
                      </a:cubicBezTo>
                      <a:cubicBezTo>
                        <a:pt x="3119" y="109"/>
                        <a:pt x="2627" y="1"/>
                        <a:pt x="213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44"/>
                <p:cNvSpPr/>
                <p:nvPr/>
              </p:nvSpPr>
              <p:spPr>
                <a:xfrm>
                  <a:off x="-3903975" y="2906525"/>
                  <a:ext cx="81075" cy="44725"/>
                </a:xfrm>
                <a:custGeom>
                  <a:rect b="b" l="l" r="r" t="t"/>
                  <a:pathLst>
                    <a:path extrusionOk="0" h="1789" w="3243">
                      <a:moveTo>
                        <a:pt x="3223" y="0"/>
                      </a:moveTo>
                      <a:lnTo>
                        <a:pt x="0" y="51"/>
                      </a:lnTo>
                      <a:lnTo>
                        <a:pt x="0" y="860"/>
                      </a:lnTo>
                      <a:lnTo>
                        <a:pt x="0" y="863"/>
                      </a:lnTo>
                      <a:lnTo>
                        <a:pt x="0" y="866"/>
                      </a:lnTo>
                      <a:cubicBezTo>
                        <a:pt x="0" y="1103"/>
                        <a:pt x="157" y="1338"/>
                        <a:pt x="468" y="1518"/>
                      </a:cubicBezTo>
                      <a:cubicBezTo>
                        <a:pt x="781" y="1698"/>
                        <a:pt x="1191" y="1788"/>
                        <a:pt x="1602" y="1788"/>
                      </a:cubicBezTo>
                      <a:cubicBezTo>
                        <a:pt x="2016" y="1788"/>
                        <a:pt x="2431" y="1697"/>
                        <a:pt x="2749" y="1514"/>
                      </a:cubicBezTo>
                      <a:cubicBezTo>
                        <a:pt x="3086" y="1320"/>
                        <a:pt x="3243" y="1061"/>
                        <a:pt x="3223" y="808"/>
                      </a:cubicBezTo>
                      <a:lnTo>
                        <a:pt x="322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44"/>
                <p:cNvSpPr/>
                <p:nvPr/>
              </p:nvSpPr>
              <p:spPr>
                <a:xfrm>
                  <a:off x="-3907975" y="2884525"/>
                  <a:ext cx="88575" cy="46575"/>
                </a:xfrm>
                <a:custGeom>
                  <a:rect b="b" l="l" r="r" t="t"/>
                  <a:pathLst>
                    <a:path extrusionOk="0" h="1863" w="3543">
                      <a:moveTo>
                        <a:pt x="1783" y="0"/>
                      </a:moveTo>
                      <a:cubicBezTo>
                        <a:pt x="1369" y="0"/>
                        <a:pt x="953" y="92"/>
                        <a:pt x="635" y="276"/>
                      </a:cubicBezTo>
                      <a:cubicBezTo>
                        <a:pt x="3" y="640"/>
                        <a:pt x="0" y="1229"/>
                        <a:pt x="628" y="1592"/>
                      </a:cubicBezTo>
                      <a:cubicBezTo>
                        <a:pt x="940" y="1772"/>
                        <a:pt x="1350" y="1862"/>
                        <a:pt x="1761" y="1862"/>
                      </a:cubicBezTo>
                      <a:cubicBezTo>
                        <a:pt x="2176" y="1862"/>
                        <a:pt x="2591" y="1771"/>
                        <a:pt x="2909" y="1588"/>
                      </a:cubicBezTo>
                      <a:cubicBezTo>
                        <a:pt x="3540" y="1223"/>
                        <a:pt x="3543" y="634"/>
                        <a:pt x="2915" y="271"/>
                      </a:cubicBezTo>
                      <a:cubicBezTo>
                        <a:pt x="2603" y="90"/>
                        <a:pt x="2194" y="0"/>
                        <a:pt x="17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44"/>
                <p:cNvSpPr/>
                <p:nvPr/>
              </p:nvSpPr>
              <p:spPr>
                <a:xfrm>
                  <a:off x="-3884325" y="2871525"/>
                  <a:ext cx="36125" cy="42625"/>
                </a:xfrm>
                <a:custGeom>
                  <a:rect b="b" l="l" r="r" t="t"/>
                  <a:pathLst>
                    <a:path extrusionOk="0" h="1705" w="1445">
                      <a:moveTo>
                        <a:pt x="1435" y="0"/>
                      </a:moveTo>
                      <a:lnTo>
                        <a:pt x="0" y="23"/>
                      </a:lnTo>
                      <a:lnTo>
                        <a:pt x="0" y="1292"/>
                      </a:lnTo>
                      <a:lnTo>
                        <a:pt x="0" y="1294"/>
                      </a:lnTo>
                      <a:cubicBezTo>
                        <a:pt x="2" y="1399"/>
                        <a:pt x="71" y="1503"/>
                        <a:pt x="209" y="1583"/>
                      </a:cubicBezTo>
                      <a:cubicBezTo>
                        <a:pt x="349" y="1664"/>
                        <a:pt x="532" y="1704"/>
                        <a:pt x="715" y="1704"/>
                      </a:cubicBezTo>
                      <a:cubicBezTo>
                        <a:pt x="899" y="1704"/>
                        <a:pt x="1083" y="1663"/>
                        <a:pt x="1225" y="1582"/>
                      </a:cubicBezTo>
                      <a:cubicBezTo>
                        <a:pt x="1374" y="1495"/>
                        <a:pt x="1445" y="1380"/>
                        <a:pt x="1435" y="1268"/>
                      </a:cubicBezTo>
                      <a:lnTo>
                        <a:pt x="143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44"/>
                <p:cNvSpPr/>
                <p:nvPr/>
              </p:nvSpPr>
              <p:spPr>
                <a:xfrm>
                  <a:off x="-3896025" y="2838725"/>
                  <a:ext cx="56700" cy="56350"/>
                </a:xfrm>
                <a:custGeom>
                  <a:rect b="b" l="l" r="r" t="t"/>
                  <a:pathLst>
                    <a:path extrusionOk="0" h="2254" w="2268">
                      <a:moveTo>
                        <a:pt x="1157" y="0"/>
                      </a:moveTo>
                      <a:cubicBezTo>
                        <a:pt x="47" y="0"/>
                        <a:pt x="114" y="1302"/>
                        <a:pt x="114" y="1302"/>
                      </a:cubicBezTo>
                      <a:cubicBezTo>
                        <a:pt x="114" y="1302"/>
                        <a:pt x="1" y="2192"/>
                        <a:pt x="954" y="2249"/>
                      </a:cubicBezTo>
                      <a:cubicBezTo>
                        <a:pt x="1008" y="2252"/>
                        <a:pt x="1059" y="2254"/>
                        <a:pt x="1107" y="2254"/>
                      </a:cubicBezTo>
                      <a:cubicBezTo>
                        <a:pt x="2171" y="2254"/>
                        <a:pt x="2172" y="1518"/>
                        <a:pt x="2172" y="1518"/>
                      </a:cubicBezTo>
                      <a:cubicBezTo>
                        <a:pt x="2172" y="1518"/>
                        <a:pt x="2268" y="0"/>
                        <a:pt x="1157" y="0"/>
                      </a:cubicBezTo>
                      <a:close/>
                    </a:path>
                  </a:pathLst>
                </a:custGeom>
                <a:gradFill>
                  <a:gsLst>
                    <a:gs pos="0">
                      <a:schemeClr val="accent1"/>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65" name="Google Shape;1465;p44"/>
              <p:cNvGrpSpPr/>
              <p:nvPr/>
            </p:nvGrpSpPr>
            <p:grpSpPr>
              <a:xfrm>
                <a:off x="-1137754" y="2214606"/>
                <a:ext cx="163333" cy="251385"/>
                <a:chOff x="-3916750" y="2838725"/>
                <a:chExt cx="106150" cy="163375"/>
              </a:xfrm>
            </p:grpSpPr>
            <p:sp>
              <p:nvSpPr>
                <p:cNvPr id="1466" name="Google Shape;1466;p44"/>
                <p:cNvSpPr/>
                <p:nvPr/>
              </p:nvSpPr>
              <p:spPr>
                <a:xfrm>
                  <a:off x="-3912025" y="2929400"/>
                  <a:ext cx="97175" cy="72700"/>
                </a:xfrm>
                <a:custGeom>
                  <a:rect b="b" l="l" r="r" t="t"/>
                  <a:pathLst>
                    <a:path extrusionOk="0" h="2908" w="3887">
                      <a:moveTo>
                        <a:pt x="1" y="1686"/>
                      </a:moveTo>
                      <a:lnTo>
                        <a:pt x="1" y="1685"/>
                      </a:lnTo>
                      <a:lnTo>
                        <a:pt x="1" y="62"/>
                      </a:lnTo>
                      <a:lnTo>
                        <a:pt x="3865" y="0"/>
                      </a:lnTo>
                      <a:lnTo>
                        <a:pt x="3865" y="1622"/>
                      </a:lnTo>
                      <a:lnTo>
                        <a:pt x="3862" y="1622"/>
                      </a:lnTo>
                      <a:cubicBezTo>
                        <a:pt x="3886" y="1926"/>
                        <a:pt x="3700" y="2235"/>
                        <a:pt x="3295" y="2468"/>
                      </a:cubicBezTo>
                      <a:cubicBezTo>
                        <a:pt x="2539" y="2904"/>
                        <a:pt x="1316" y="2908"/>
                        <a:pt x="564" y="2474"/>
                      </a:cubicBezTo>
                      <a:cubicBezTo>
                        <a:pt x="190" y="2257"/>
                        <a:pt x="2" y="1975"/>
                        <a:pt x="2" y="1691"/>
                      </a:cubicBezTo>
                      <a:lnTo>
                        <a:pt x="1" y="1691"/>
                      </a:lnTo>
                      <a:lnTo>
                        <a:pt x="1" y="1686"/>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44"/>
                <p:cNvSpPr/>
                <p:nvPr/>
              </p:nvSpPr>
              <p:spPr>
                <a:xfrm>
                  <a:off x="-3916750" y="2903025"/>
                  <a:ext cx="106150" cy="55825"/>
                </a:xfrm>
                <a:custGeom>
                  <a:rect b="b" l="l" r="r" t="t"/>
                  <a:pathLst>
                    <a:path extrusionOk="0" h="2233" w="4246">
                      <a:moveTo>
                        <a:pt x="2135" y="1"/>
                      </a:moveTo>
                      <a:cubicBezTo>
                        <a:pt x="1638" y="1"/>
                        <a:pt x="1141" y="110"/>
                        <a:pt x="760" y="329"/>
                      </a:cubicBezTo>
                      <a:cubicBezTo>
                        <a:pt x="3" y="766"/>
                        <a:pt x="0" y="1474"/>
                        <a:pt x="753" y="1907"/>
                      </a:cubicBezTo>
                      <a:cubicBezTo>
                        <a:pt x="1127" y="2124"/>
                        <a:pt x="1618" y="2232"/>
                        <a:pt x="2110" y="2232"/>
                      </a:cubicBezTo>
                      <a:cubicBezTo>
                        <a:pt x="2607" y="2232"/>
                        <a:pt x="3105" y="2122"/>
                        <a:pt x="3486" y="1903"/>
                      </a:cubicBezTo>
                      <a:cubicBezTo>
                        <a:pt x="4243" y="1466"/>
                        <a:pt x="4246" y="758"/>
                        <a:pt x="3494" y="325"/>
                      </a:cubicBezTo>
                      <a:cubicBezTo>
                        <a:pt x="3119" y="109"/>
                        <a:pt x="2627" y="1"/>
                        <a:pt x="213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44"/>
                <p:cNvSpPr/>
                <p:nvPr/>
              </p:nvSpPr>
              <p:spPr>
                <a:xfrm>
                  <a:off x="-3903975" y="2906525"/>
                  <a:ext cx="81075" cy="44725"/>
                </a:xfrm>
                <a:custGeom>
                  <a:rect b="b" l="l" r="r" t="t"/>
                  <a:pathLst>
                    <a:path extrusionOk="0" h="1789" w="3243">
                      <a:moveTo>
                        <a:pt x="3223" y="0"/>
                      </a:moveTo>
                      <a:lnTo>
                        <a:pt x="0" y="51"/>
                      </a:lnTo>
                      <a:lnTo>
                        <a:pt x="0" y="860"/>
                      </a:lnTo>
                      <a:lnTo>
                        <a:pt x="0" y="863"/>
                      </a:lnTo>
                      <a:lnTo>
                        <a:pt x="0" y="866"/>
                      </a:lnTo>
                      <a:cubicBezTo>
                        <a:pt x="0" y="1103"/>
                        <a:pt x="157" y="1338"/>
                        <a:pt x="468" y="1518"/>
                      </a:cubicBezTo>
                      <a:cubicBezTo>
                        <a:pt x="781" y="1698"/>
                        <a:pt x="1191" y="1788"/>
                        <a:pt x="1602" y="1788"/>
                      </a:cubicBezTo>
                      <a:cubicBezTo>
                        <a:pt x="2016" y="1788"/>
                        <a:pt x="2431" y="1697"/>
                        <a:pt x="2749" y="1514"/>
                      </a:cubicBezTo>
                      <a:cubicBezTo>
                        <a:pt x="3086" y="1320"/>
                        <a:pt x="3243" y="1061"/>
                        <a:pt x="3223" y="808"/>
                      </a:cubicBezTo>
                      <a:lnTo>
                        <a:pt x="322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44"/>
                <p:cNvSpPr/>
                <p:nvPr/>
              </p:nvSpPr>
              <p:spPr>
                <a:xfrm>
                  <a:off x="-3907975" y="2884525"/>
                  <a:ext cx="88575" cy="46575"/>
                </a:xfrm>
                <a:custGeom>
                  <a:rect b="b" l="l" r="r" t="t"/>
                  <a:pathLst>
                    <a:path extrusionOk="0" h="1863" w="3543">
                      <a:moveTo>
                        <a:pt x="1783" y="0"/>
                      </a:moveTo>
                      <a:cubicBezTo>
                        <a:pt x="1369" y="0"/>
                        <a:pt x="953" y="92"/>
                        <a:pt x="635" y="276"/>
                      </a:cubicBezTo>
                      <a:cubicBezTo>
                        <a:pt x="3" y="640"/>
                        <a:pt x="0" y="1229"/>
                        <a:pt x="628" y="1592"/>
                      </a:cubicBezTo>
                      <a:cubicBezTo>
                        <a:pt x="940" y="1772"/>
                        <a:pt x="1350" y="1862"/>
                        <a:pt x="1761" y="1862"/>
                      </a:cubicBezTo>
                      <a:cubicBezTo>
                        <a:pt x="2176" y="1862"/>
                        <a:pt x="2591" y="1771"/>
                        <a:pt x="2909" y="1588"/>
                      </a:cubicBezTo>
                      <a:cubicBezTo>
                        <a:pt x="3540" y="1223"/>
                        <a:pt x="3543" y="634"/>
                        <a:pt x="2915" y="271"/>
                      </a:cubicBezTo>
                      <a:cubicBezTo>
                        <a:pt x="2603" y="90"/>
                        <a:pt x="2194" y="0"/>
                        <a:pt x="17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44"/>
                <p:cNvSpPr/>
                <p:nvPr/>
              </p:nvSpPr>
              <p:spPr>
                <a:xfrm>
                  <a:off x="-3884325" y="2871525"/>
                  <a:ext cx="36125" cy="42625"/>
                </a:xfrm>
                <a:custGeom>
                  <a:rect b="b" l="l" r="r" t="t"/>
                  <a:pathLst>
                    <a:path extrusionOk="0" h="1705" w="1445">
                      <a:moveTo>
                        <a:pt x="1435" y="0"/>
                      </a:moveTo>
                      <a:lnTo>
                        <a:pt x="0" y="23"/>
                      </a:lnTo>
                      <a:lnTo>
                        <a:pt x="0" y="1292"/>
                      </a:lnTo>
                      <a:lnTo>
                        <a:pt x="0" y="1294"/>
                      </a:lnTo>
                      <a:cubicBezTo>
                        <a:pt x="2" y="1399"/>
                        <a:pt x="71" y="1503"/>
                        <a:pt x="209" y="1583"/>
                      </a:cubicBezTo>
                      <a:cubicBezTo>
                        <a:pt x="349" y="1664"/>
                        <a:pt x="532" y="1704"/>
                        <a:pt x="715" y="1704"/>
                      </a:cubicBezTo>
                      <a:cubicBezTo>
                        <a:pt x="899" y="1704"/>
                        <a:pt x="1083" y="1663"/>
                        <a:pt x="1225" y="1582"/>
                      </a:cubicBezTo>
                      <a:cubicBezTo>
                        <a:pt x="1374" y="1495"/>
                        <a:pt x="1445" y="1380"/>
                        <a:pt x="1435" y="1268"/>
                      </a:cubicBezTo>
                      <a:lnTo>
                        <a:pt x="143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44"/>
                <p:cNvSpPr/>
                <p:nvPr/>
              </p:nvSpPr>
              <p:spPr>
                <a:xfrm>
                  <a:off x="-3896025" y="2838725"/>
                  <a:ext cx="56700" cy="56350"/>
                </a:xfrm>
                <a:custGeom>
                  <a:rect b="b" l="l" r="r" t="t"/>
                  <a:pathLst>
                    <a:path extrusionOk="0" h="2254" w="2268">
                      <a:moveTo>
                        <a:pt x="1157" y="0"/>
                      </a:moveTo>
                      <a:cubicBezTo>
                        <a:pt x="47" y="0"/>
                        <a:pt x="114" y="1302"/>
                        <a:pt x="114" y="1302"/>
                      </a:cubicBezTo>
                      <a:cubicBezTo>
                        <a:pt x="114" y="1302"/>
                        <a:pt x="1" y="2192"/>
                        <a:pt x="954" y="2249"/>
                      </a:cubicBezTo>
                      <a:cubicBezTo>
                        <a:pt x="1008" y="2252"/>
                        <a:pt x="1059" y="2254"/>
                        <a:pt x="1107" y="2254"/>
                      </a:cubicBezTo>
                      <a:cubicBezTo>
                        <a:pt x="2171" y="2254"/>
                        <a:pt x="2172" y="1518"/>
                        <a:pt x="2172" y="1518"/>
                      </a:cubicBezTo>
                      <a:cubicBezTo>
                        <a:pt x="2172" y="1518"/>
                        <a:pt x="2268" y="0"/>
                        <a:pt x="1157" y="0"/>
                      </a:cubicBezTo>
                      <a:close/>
                    </a:path>
                  </a:pathLst>
                </a:custGeom>
                <a:gradFill>
                  <a:gsLst>
                    <a:gs pos="0">
                      <a:schemeClr val="accent1"/>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72" name="Google Shape;1472;p44"/>
              <p:cNvSpPr/>
              <p:nvPr/>
            </p:nvSpPr>
            <p:spPr>
              <a:xfrm>
                <a:off x="-2508114" y="2583837"/>
                <a:ext cx="569742" cy="593015"/>
              </a:xfrm>
              <a:custGeom>
                <a:rect b="b" l="l" r="r" t="t"/>
                <a:pathLst>
                  <a:path extrusionOk="0" h="15416" w="14811">
                    <a:moveTo>
                      <a:pt x="6981" y="0"/>
                    </a:moveTo>
                    <a:cubicBezTo>
                      <a:pt x="5825" y="1041"/>
                      <a:pt x="4648" y="2057"/>
                      <a:pt x="3462" y="3061"/>
                    </a:cubicBezTo>
                    <a:cubicBezTo>
                      <a:pt x="2871" y="3564"/>
                      <a:pt x="2279" y="4069"/>
                      <a:pt x="1681" y="4562"/>
                    </a:cubicBezTo>
                    <a:lnTo>
                      <a:pt x="785" y="5307"/>
                    </a:lnTo>
                    <a:cubicBezTo>
                      <a:pt x="642" y="5424"/>
                      <a:pt x="464" y="5562"/>
                      <a:pt x="336" y="5742"/>
                    </a:cubicBezTo>
                    <a:cubicBezTo>
                      <a:pt x="207" y="5918"/>
                      <a:pt x="122" y="6124"/>
                      <a:pt x="82" y="6336"/>
                    </a:cubicBezTo>
                    <a:cubicBezTo>
                      <a:pt x="1" y="6761"/>
                      <a:pt x="107" y="7214"/>
                      <a:pt x="375" y="7550"/>
                    </a:cubicBezTo>
                    <a:cubicBezTo>
                      <a:pt x="505" y="7717"/>
                      <a:pt x="682" y="7853"/>
                      <a:pt x="858" y="7951"/>
                    </a:cubicBezTo>
                    <a:lnTo>
                      <a:pt x="1364" y="8239"/>
                    </a:lnTo>
                    <a:lnTo>
                      <a:pt x="3390" y="9389"/>
                    </a:lnTo>
                    <a:cubicBezTo>
                      <a:pt x="4742" y="10154"/>
                      <a:pt x="6080" y="10938"/>
                      <a:pt x="7426" y="11714"/>
                    </a:cubicBezTo>
                    <a:lnTo>
                      <a:pt x="11436" y="14084"/>
                    </a:lnTo>
                    <a:lnTo>
                      <a:pt x="13434" y="15279"/>
                    </a:lnTo>
                    <a:cubicBezTo>
                      <a:pt x="13571" y="15364"/>
                      <a:pt x="13741" y="15415"/>
                      <a:pt x="13910" y="15415"/>
                    </a:cubicBezTo>
                    <a:cubicBezTo>
                      <a:pt x="13968" y="15415"/>
                      <a:pt x="14026" y="15409"/>
                      <a:pt x="14083" y="15396"/>
                    </a:cubicBezTo>
                    <a:cubicBezTo>
                      <a:pt x="14306" y="15353"/>
                      <a:pt x="14508" y="15221"/>
                      <a:pt x="14642" y="15035"/>
                    </a:cubicBezTo>
                    <a:cubicBezTo>
                      <a:pt x="14712" y="14944"/>
                      <a:pt x="14754" y="14833"/>
                      <a:pt x="14785" y="14722"/>
                    </a:cubicBezTo>
                    <a:cubicBezTo>
                      <a:pt x="14811" y="14613"/>
                      <a:pt x="14811" y="14484"/>
                      <a:pt x="14808" y="14396"/>
                    </a:cubicBezTo>
                    <a:lnTo>
                      <a:pt x="14794" y="13813"/>
                    </a:lnTo>
                    <a:cubicBezTo>
                      <a:pt x="14755" y="12261"/>
                      <a:pt x="14731" y="10708"/>
                      <a:pt x="14726" y="9154"/>
                    </a:cubicBezTo>
                    <a:cubicBezTo>
                      <a:pt x="14714" y="7600"/>
                      <a:pt x="14715" y="6047"/>
                      <a:pt x="14748" y="4492"/>
                    </a:cubicBezTo>
                    <a:lnTo>
                      <a:pt x="14748" y="4492"/>
                    </a:lnTo>
                    <a:lnTo>
                      <a:pt x="13742" y="4533"/>
                    </a:lnTo>
                    <a:cubicBezTo>
                      <a:pt x="13905" y="6081"/>
                      <a:pt x="14037" y="7630"/>
                      <a:pt x="14154" y="9179"/>
                    </a:cubicBezTo>
                    <a:cubicBezTo>
                      <a:pt x="14280" y="10728"/>
                      <a:pt x="14385" y="12277"/>
                      <a:pt x="14477" y="13827"/>
                    </a:cubicBezTo>
                    <a:lnTo>
                      <a:pt x="14512" y="14408"/>
                    </a:lnTo>
                    <a:cubicBezTo>
                      <a:pt x="14519" y="14513"/>
                      <a:pt x="14520" y="14579"/>
                      <a:pt x="14506" y="14661"/>
                    </a:cubicBezTo>
                    <a:cubicBezTo>
                      <a:pt x="14488" y="14736"/>
                      <a:pt x="14463" y="14813"/>
                      <a:pt x="14416" y="14878"/>
                    </a:cubicBezTo>
                    <a:cubicBezTo>
                      <a:pt x="14301" y="15057"/>
                      <a:pt x="14092" y="15160"/>
                      <a:pt x="13880" y="15160"/>
                    </a:cubicBezTo>
                    <a:cubicBezTo>
                      <a:pt x="13769" y="15160"/>
                      <a:pt x="13657" y="15132"/>
                      <a:pt x="13557" y="15070"/>
                    </a:cubicBezTo>
                    <a:lnTo>
                      <a:pt x="11531" y="13919"/>
                    </a:lnTo>
                    <a:lnTo>
                      <a:pt x="7494" y="11597"/>
                    </a:lnTo>
                    <a:cubicBezTo>
                      <a:pt x="6157" y="10808"/>
                      <a:pt x="4814" y="10028"/>
                      <a:pt x="3483" y="9228"/>
                    </a:cubicBezTo>
                    <a:lnTo>
                      <a:pt x="1485" y="8033"/>
                    </a:lnTo>
                    <a:lnTo>
                      <a:pt x="985" y="7734"/>
                    </a:lnTo>
                    <a:cubicBezTo>
                      <a:pt x="825" y="7637"/>
                      <a:pt x="692" y="7531"/>
                      <a:pt x="587" y="7387"/>
                    </a:cubicBezTo>
                    <a:cubicBezTo>
                      <a:pt x="378" y="7107"/>
                      <a:pt x="307" y="6734"/>
                      <a:pt x="384" y="6399"/>
                    </a:cubicBezTo>
                    <a:cubicBezTo>
                      <a:pt x="422" y="6231"/>
                      <a:pt x="495" y="6073"/>
                      <a:pt x="601" y="5939"/>
                    </a:cubicBezTo>
                    <a:cubicBezTo>
                      <a:pt x="705" y="5804"/>
                      <a:pt x="839" y="5705"/>
                      <a:pt x="1002" y="5582"/>
                    </a:cubicBezTo>
                    <a:lnTo>
                      <a:pt x="1934" y="4885"/>
                    </a:lnTo>
                    <a:cubicBezTo>
                      <a:pt x="2554" y="4418"/>
                      <a:pt x="3182" y="3959"/>
                      <a:pt x="3810" y="3503"/>
                    </a:cubicBezTo>
                    <a:cubicBezTo>
                      <a:pt x="5062" y="2581"/>
                      <a:pt x="6323" y="1674"/>
                      <a:pt x="7604" y="791"/>
                    </a:cubicBezTo>
                    <a:lnTo>
                      <a:pt x="698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44"/>
              <p:cNvSpPr/>
              <p:nvPr/>
            </p:nvSpPr>
            <p:spPr>
              <a:xfrm>
                <a:off x="-2190723" y="2528482"/>
                <a:ext cx="543546" cy="486191"/>
              </a:xfrm>
              <a:custGeom>
                <a:rect b="b" l="l" r="r" t="t"/>
                <a:pathLst>
                  <a:path extrusionOk="0" h="12639" w="14130">
                    <a:moveTo>
                      <a:pt x="3171" y="1"/>
                    </a:moveTo>
                    <a:cubicBezTo>
                      <a:pt x="2374" y="973"/>
                      <a:pt x="1559" y="1928"/>
                      <a:pt x="730" y="2871"/>
                    </a:cubicBezTo>
                    <a:cubicBezTo>
                      <a:pt x="625" y="2993"/>
                      <a:pt x="525" y="3100"/>
                      <a:pt x="416" y="3231"/>
                    </a:cubicBezTo>
                    <a:cubicBezTo>
                      <a:pt x="293" y="3371"/>
                      <a:pt x="202" y="3537"/>
                      <a:pt x="136" y="3710"/>
                    </a:cubicBezTo>
                    <a:cubicBezTo>
                      <a:pt x="10" y="4056"/>
                      <a:pt x="1" y="4442"/>
                      <a:pt x="124" y="4782"/>
                    </a:cubicBezTo>
                    <a:cubicBezTo>
                      <a:pt x="239" y="5125"/>
                      <a:pt x="482" y="5420"/>
                      <a:pt x="787" y="5598"/>
                    </a:cubicBezTo>
                    <a:lnTo>
                      <a:pt x="1614" y="6060"/>
                    </a:lnTo>
                    <a:cubicBezTo>
                      <a:pt x="3808" y="7278"/>
                      <a:pt x="5988" y="8516"/>
                      <a:pt x="8158" y="9773"/>
                    </a:cubicBezTo>
                    <a:lnTo>
                      <a:pt x="11394" y="11688"/>
                    </a:lnTo>
                    <a:lnTo>
                      <a:pt x="12200" y="12174"/>
                    </a:lnTo>
                    <a:lnTo>
                      <a:pt x="12603" y="12416"/>
                    </a:lnTo>
                    <a:cubicBezTo>
                      <a:pt x="12674" y="12457"/>
                      <a:pt x="12730" y="12496"/>
                      <a:pt x="12813" y="12539"/>
                    </a:cubicBezTo>
                    <a:cubicBezTo>
                      <a:pt x="12891" y="12580"/>
                      <a:pt x="12977" y="12610"/>
                      <a:pt x="13068" y="12625"/>
                    </a:cubicBezTo>
                    <a:cubicBezTo>
                      <a:pt x="13117" y="12634"/>
                      <a:pt x="13166" y="12638"/>
                      <a:pt x="13214" y="12638"/>
                    </a:cubicBezTo>
                    <a:cubicBezTo>
                      <a:pt x="13531" y="12638"/>
                      <a:pt x="13838" y="12455"/>
                      <a:pt x="13992" y="12177"/>
                    </a:cubicBezTo>
                    <a:cubicBezTo>
                      <a:pt x="14086" y="12019"/>
                      <a:pt x="14129" y="11827"/>
                      <a:pt x="14108" y="11640"/>
                    </a:cubicBezTo>
                    <a:cubicBezTo>
                      <a:pt x="14099" y="11547"/>
                      <a:pt x="14072" y="11456"/>
                      <a:pt x="14036" y="11371"/>
                    </a:cubicBezTo>
                    <a:lnTo>
                      <a:pt x="13937" y="11153"/>
                    </a:lnTo>
                    <a:cubicBezTo>
                      <a:pt x="12886" y="8875"/>
                      <a:pt x="11868" y="6583"/>
                      <a:pt x="10939" y="4245"/>
                    </a:cubicBezTo>
                    <a:lnTo>
                      <a:pt x="10035" y="4688"/>
                    </a:lnTo>
                    <a:cubicBezTo>
                      <a:pt x="11313" y="6854"/>
                      <a:pt x="12500" y="9066"/>
                      <a:pt x="13657" y="11291"/>
                    </a:cubicBezTo>
                    <a:lnTo>
                      <a:pt x="13762" y="11496"/>
                    </a:lnTo>
                    <a:cubicBezTo>
                      <a:pt x="13791" y="11554"/>
                      <a:pt x="13811" y="11614"/>
                      <a:pt x="13820" y="11677"/>
                    </a:cubicBezTo>
                    <a:cubicBezTo>
                      <a:pt x="13840" y="11802"/>
                      <a:pt x="13819" y="11931"/>
                      <a:pt x="13759" y="12047"/>
                    </a:cubicBezTo>
                    <a:cubicBezTo>
                      <a:pt x="13652" y="12253"/>
                      <a:pt x="13425" y="12396"/>
                      <a:pt x="13192" y="12396"/>
                    </a:cubicBezTo>
                    <a:cubicBezTo>
                      <a:pt x="13163" y="12396"/>
                      <a:pt x="13134" y="12394"/>
                      <a:pt x="13105" y="12390"/>
                    </a:cubicBezTo>
                    <a:cubicBezTo>
                      <a:pt x="12974" y="12376"/>
                      <a:pt x="12859" y="12303"/>
                      <a:pt x="12716" y="12222"/>
                    </a:cubicBezTo>
                    <a:lnTo>
                      <a:pt x="12307" y="11991"/>
                    </a:lnTo>
                    <a:lnTo>
                      <a:pt x="11487" y="11530"/>
                    </a:lnTo>
                    <a:lnTo>
                      <a:pt x="8226" y="9656"/>
                    </a:lnTo>
                    <a:cubicBezTo>
                      <a:pt x="6063" y="8387"/>
                      <a:pt x="3911" y="7100"/>
                      <a:pt x="1771" y="5791"/>
                    </a:cubicBezTo>
                    <a:cubicBezTo>
                      <a:pt x="1507" y="5628"/>
                      <a:pt x="1228" y="5463"/>
                      <a:pt x="978" y="5300"/>
                    </a:cubicBezTo>
                    <a:cubicBezTo>
                      <a:pt x="752" y="5146"/>
                      <a:pt x="587" y="4914"/>
                      <a:pt x="519" y="4657"/>
                    </a:cubicBezTo>
                    <a:cubicBezTo>
                      <a:pt x="445" y="4402"/>
                      <a:pt x="469" y="4122"/>
                      <a:pt x="579" y="3889"/>
                    </a:cubicBezTo>
                    <a:cubicBezTo>
                      <a:pt x="636" y="3776"/>
                      <a:pt x="705" y="3666"/>
                      <a:pt x="799" y="3579"/>
                    </a:cubicBezTo>
                    <a:lnTo>
                      <a:pt x="1132" y="3256"/>
                    </a:lnTo>
                    <a:cubicBezTo>
                      <a:pt x="2039" y="2390"/>
                      <a:pt x="2959" y="1534"/>
                      <a:pt x="3899" y="698"/>
                    </a:cubicBezTo>
                    <a:lnTo>
                      <a:pt x="317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44"/>
              <p:cNvSpPr/>
              <p:nvPr/>
            </p:nvSpPr>
            <p:spPr>
              <a:xfrm>
                <a:off x="-1901798" y="2889614"/>
                <a:ext cx="61933" cy="65664"/>
              </a:xfrm>
              <a:custGeom>
                <a:rect b="b" l="l" r="r" t="t"/>
                <a:pathLst>
                  <a:path extrusionOk="0" h="1707" w="1610">
                    <a:moveTo>
                      <a:pt x="1161" y="1"/>
                    </a:moveTo>
                    <a:lnTo>
                      <a:pt x="1" y="1434"/>
                    </a:lnTo>
                    <a:lnTo>
                      <a:pt x="164" y="1706"/>
                    </a:lnTo>
                    <a:lnTo>
                      <a:pt x="1610" y="19"/>
                    </a:lnTo>
                    <a:lnTo>
                      <a:pt x="116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44"/>
              <p:cNvSpPr/>
              <p:nvPr/>
            </p:nvSpPr>
            <p:spPr>
              <a:xfrm>
                <a:off x="-1895489" y="2895346"/>
                <a:ext cx="67049" cy="59932"/>
              </a:xfrm>
              <a:custGeom>
                <a:rect b="b" l="l" r="r" t="t"/>
                <a:pathLst>
                  <a:path extrusionOk="0" h="1558" w="1743">
                    <a:moveTo>
                      <a:pt x="1743" y="1"/>
                    </a:moveTo>
                    <a:lnTo>
                      <a:pt x="872" y="504"/>
                    </a:lnTo>
                    <a:lnTo>
                      <a:pt x="0" y="1557"/>
                    </a:lnTo>
                    <a:lnTo>
                      <a:pt x="871" y="1054"/>
                    </a:lnTo>
                    <a:lnTo>
                      <a:pt x="174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44"/>
              <p:cNvSpPr/>
              <p:nvPr/>
            </p:nvSpPr>
            <p:spPr>
              <a:xfrm>
                <a:off x="-1896528" y="2935890"/>
                <a:ext cx="34544" cy="44122"/>
              </a:xfrm>
              <a:custGeom>
                <a:rect b="b" l="l" r="r" t="t"/>
                <a:pathLst>
                  <a:path extrusionOk="0" h="1147" w="898">
                    <a:moveTo>
                      <a:pt x="898" y="0"/>
                    </a:moveTo>
                    <a:lnTo>
                      <a:pt x="27" y="503"/>
                    </a:lnTo>
                    <a:lnTo>
                      <a:pt x="1" y="1146"/>
                    </a:lnTo>
                    <a:lnTo>
                      <a:pt x="872" y="643"/>
                    </a:lnTo>
                    <a:lnTo>
                      <a:pt x="89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44"/>
              <p:cNvSpPr/>
              <p:nvPr/>
            </p:nvSpPr>
            <p:spPr>
              <a:xfrm>
                <a:off x="-1902798" y="2944776"/>
                <a:ext cx="7347" cy="35236"/>
              </a:xfrm>
              <a:custGeom>
                <a:rect b="b" l="l" r="r" t="t"/>
                <a:pathLst>
                  <a:path extrusionOk="0" h="916" w="191">
                    <a:moveTo>
                      <a:pt x="27" y="0"/>
                    </a:moveTo>
                    <a:lnTo>
                      <a:pt x="1" y="643"/>
                    </a:lnTo>
                    <a:lnTo>
                      <a:pt x="164" y="915"/>
                    </a:lnTo>
                    <a:lnTo>
                      <a:pt x="190" y="272"/>
                    </a:lnTo>
                    <a:lnTo>
                      <a:pt x="2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44"/>
              <p:cNvSpPr/>
              <p:nvPr/>
            </p:nvSpPr>
            <p:spPr>
              <a:xfrm>
                <a:off x="-1891411" y="2934390"/>
                <a:ext cx="49200" cy="52547"/>
              </a:xfrm>
              <a:custGeom>
                <a:rect b="b" l="l" r="r" t="t"/>
                <a:pathLst>
                  <a:path extrusionOk="0" h="1366" w="1279">
                    <a:moveTo>
                      <a:pt x="600" y="0"/>
                    </a:moveTo>
                    <a:cubicBezTo>
                      <a:pt x="545" y="0"/>
                      <a:pt x="482" y="18"/>
                      <a:pt x="415" y="56"/>
                    </a:cubicBezTo>
                    <a:cubicBezTo>
                      <a:pt x="186" y="189"/>
                      <a:pt x="0" y="510"/>
                      <a:pt x="0" y="773"/>
                    </a:cubicBezTo>
                    <a:cubicBezTo>
                      <a:pt x="0" y="909"/>
                      <a:pt x="49" y="1002"/>
                      <a:pt x="129" y="1042"/>
                    </a:cubicBezTo>
                    <a:lnTo>
                      <a:pt x="129" y="1044"/>
                    </a:lnTo>
                    <a:lnTo>
                      <a:pt x="694" y="1365"/>
                    </a:lnTo>
                    <a:lnTo>
                      <a:pt x="751" y="1268"/>
                    </a:lnTo>
                    <a:cubicBezTo>
                      <a:pt x="769" y="1261"/>
                      <a:pt x="788" y="1252"/>
                      <a:pt x="808" y="1241"/>
                    </a:cubicBezTo>
                    <a:cubicBezTo>
                      <a:pt x="1037" y="1108"/>
                      <a:pt x="1222" y="789"/>
                      <a:pt x="1222" y="526"/>
                    </a:cubicBezTo>
                    <a:cubicBezTo>
                      <a:pt x="1222" y="504"/>
                      <a:pt x="1220" y="484"/>
                      <a:pt x="1218" y="466"/>
                    </a:cubicBezTo>
                    <a:lnTo>
                      <a:pt x="1278" y="361"/>
                    </a:lnTo>
                    <a:lnTo>
                      <a:pt x="740" y="49"/>
                    </a:lnTo>
                    <a:lnTo>
                      <a:pt x="739" y="49"/>
                    </a:lnTo>
                    <a:cubicBezTo>
                      <a:pt x="701" y="17"/>
                      <a:pt x="654" y="0"/>
                      <a:pt x="60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44"/>
              <p:cNvSpPr/>
              <p:nvPr/>
            </p:nvSpPr>
            <p:spPr>
              <a:xfrm>
                <a:off x="-1870639" y="2946354"/>
                <a:ext cx="31928" cy="41045"/>
              </a:xfrm>
              <a:custGeom>
                <a:rect b="b" l="l" r="r" t="t"/>
                <a:pathLst>
                  <a:path extrusionOk="0" h="1067" w="830">
                    <a:moveTo>
                      <a:pt x="600" y="1"/>
                    </a:moveTo>
                    <a:cubicBezTo>
                      <a:pt x="544" y="1"/>
                      <a:pt x="481" y="19"/>
                      <a:pt x="414" y="58"/>
                    </a:cubicBezTo>
                    <a:cubicBezTo>
                      <a:pt x="185" y="190"/>
                      <a:pt x="0" y="510"/>
                      <a:pt x="0" y="773"/>
                    </a:cubicBezTo>
                    <a:cubicBezTo>
                      <a:pt x="0" y="959"/>
                      <a:pt x="93" y="1067"/>
                      <a:pt x="228" y="1067"/>
                    </a:cubicBezTo>
                    <a:cubicBezTo>
                      <a:pt x="284" y="1067"/>
                      <a:pt x="347" y="1048"/>
                      <a:pt x="414" y="1010"/>
                    </a:cubicBezTo>
                    <a:cubicBezTo>
                      <a:pt x="643" y="877"/>
                      <a:pt x="829" y="558"/>
                      <a:pt x="829" y="294"/>
                    </a:cubicBezTo>
                    <a:cubicBezTo>
                      <a:pt x="829" y="108"/>
                      <a:pt x="736" y="1"/>
                      <a:pt x="6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44"/>
              <p:cNvSpPr/>
              <p:nvPr/>
            </p:nvSpPr>
            <p:spPr>
              <a:xfrm>
                <a:off x="-1809477" y="2938122"/>
                <a:ext cx="32005" cy="41045"/>
              </a:xfrm>
              <a:custGeom>
                <a:rect b="b" l="l" r="r" t="t"/>
                <a:pathLst>
                  <a:path extrusionOk="0" h="1067" w="832">
                    <a:moveTo>
                      <a:pt x="229" y="1"/>
                    </a:moveTo>
                    <a:cubicBezTo>
                      <a:pt x="94" y="1"/>
                      <a:pt x="1" y="107"/>
                      <a:pt x="1" y="293"/>
                    </a:cubicBezTo>
                    <a:cubicBezTo>
                      <a:pt x="1" y="556"/>
                      <a:pt x="187" y="878"/>
                      <a:pt x="416" y="1010"/>
                    </a:cubicBezTo>
                    <a:cubicBezTo>
                      <a:pt x="483" y="1049"/>
                      <a:pt x="546" y="1067"/>
                      <a:pt x="602" y="1067"/>
                    </a:cubicBezTo>
                    <a:cubicBezTo>
                      <a:pt x="738" y="1067"/>
                      <a:pt x="831" y="959"/>
                      <a:pt x="831" y="773"/>
                    </a:cubicBezTo>
                    <a:cubicBezTo>
                      <a:pt x="831" y="510"/>
                      <a:pt x="645" y="190"/>
                      <a:pt x="416" y="58"/>
                    </a:cubicBezTo>
                    <a:cubicBezTo>
                      <a:pt x="349" y="19"/>
                      <a:pt x="285" y="1"/>
                      <a:pt x="22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44"/>
              <p:cNvSpPr/>
              <p:nvPr/>
            </p:nvSpPr>
            <p:spPr>
              <a:xfrm>
                <a:off x="-1811669" y="2940045"/>
                <a:ext cx="29158" cy="41737"/>
              </a:xfrm>
              <a:custGeom>
                <a:rect b="b" l="l" r="r" t="t"/>
                <a:pathLst>
                  <a:path extrusionOk="0" h="1085" w="758">
                    <a:moveTo>
                      <a:pt x="148" y="0"/>
                    </a:moveTo>
                    <a:lnTo>
                      <a:pt x="1" y="79"/>
                    </a:lnTo>
                    <a:lnTo>
                      <a:pt x="585" y="1085"/>
                    </a:lnTo>
                    <a:lnTo>
                      <a:pt x="757" y="994"/>
                    </a:lnTo>
                    <a:lnTo>
                      <a:pt x="757" y="451"/>
                    </a:lnTo>
                    <a:lnTo>
                      <a:pt x="379" y="15"/>
                    </a:lnTo>
                    <a:lnTo>
                      <a:pt x="14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44"/>
              <p:cNvSpPr/>
              <p:nvPr/>
            </p:nvSpPr>
            <p:spPr>
              <a:xfrm>
                <a:off x="-1815170" y="2941199"/>
                <a:ext cx="32005" cy="41045"/>
              </a:xfrm>
              <a:custGeom>
                <a:rect b="b" l="l" r="r" t="t"/>
                <a:pathLst>
                  <a:path extrusionOk="0" h="1067" w="832">
                    <a:moveTo>
                      <a:pt x="229" y="1"/>
                    </a:moveTo>
                    <a:cubicBezTo>
                      <a:pt x="94" y="1"/>
                      <a:pt x="1" y="107"/>
                      <a:pt x="1" y="293"/>
                    </a:cubicBezTo>
                    <a:cubicBezTo>
                      <a:pt x="1" y="556"/>
                      <a:pt x="187" y="878"/>
                      <a:pt x="416" y="1010"/>
                    </a:cubicBezTo>
                    <a:cubicBezTo>
                      <a:pt x="483" y="1049"/>
                      <a:pt x="546" y="1067"/>
                      <a:pt x="602" y="1067"/>
                    </a:cubicBezTo>
                    <a:cubicBezTo>
                      <a:pt x="738" y="1067"/>
                      <a:pt x="832" y="959"/>
                      <a:pt x="832" y="773"/>
                    </a:cubicBezTo>
                    <a:cubicBezTo>
                      <a:pt x="832" y="510"/>
                      <a:pt x="645" y="190"/>
                      <a:pt x="416" y="58"/>
                    </a:cubicBezTo>
                    <a:cubicBezTo>
                      <a:pt x="349" y="19"/>
                      <a:pt x="285" y="1"/>
                      <a:pt x="22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44"/>
              <p:cNvSpPr/>
              <p:nvPr/>
            </p:nvSpPr>
            <p:spPr>
              <a:xfrm>
                <a:off x="-1863600" y="2938122"/>
                <a:ext cx="79358" cy="79397"/>
              </a:xfrm>
              <a:custGeom>
                <a:rect b="b" l="l" r="r" t="t"/>
                <a:pathLst>
                  <a:path extrusionOk="0" h="2064" w="2063">
                    <a:moveTo>
                      <a:pt x="1032" y="1"/>
                    </a:moveTo>
                    <a:cubicBezTo>
                      <a:pt x="462" y="1"/>
                      <a:pt x="0" y="462"/>
                      <a:pt x="0" y="1031"/>
                    </a:cubicBezTo>
                    <a:cubicBezTo>
                      <a:pt x="0" y="1601"/>
                      <a:pt x="462" y="2064"/>
                      <a:pt x="1032" y="2064"/>
                    </a:cubicBezTo>
                    <a:cubicBezTo>
                      <a:pt x="1601" y="2064"/>
                      <a:pt x="2063" y="1601"/>
                      <a:pt x="2063" y="1031"/>
                    </a:cubicBezTo>
                    <a:cubicBezTo>
                      <a:pt x="2063" y="462"/>
                      <a:pt x="1601" y="1"/>
                      <a:pt x="103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44"/>
              <p:cNvSpPr/>
              <p:nvPr/>
            </p:nvSpPr>
            <p:spPr>
              <a:xfrm>
                <a:off x="-1815785" y="2972511"/>
                <a:ext cx="31928" cy="41045"/>
              </a:xfrm>
              <a:custGeom>
                <a:rect b="b" l="l" r="r" t="t"/>
                <a:pathLst>
                  <a:path extrusionOk="0" h="1067" w="830">
                    <a:moveTo>
                      <a:pt x="601" y="0"/>
                    </a:moveTo>
                    <a:cubicBezTo>
                      <a:pt x="545" y="0"/>
                      <a:pt x="481" y="19"/>
                      <a:pt x="414" y="57"/>
                    </a:cubicBezTo>
                    <a:cubicBezTo>
                      <a:pt x="185" y="190"/>
                      <a:pt x="0" y="510"/>
                      <a:pt x="0" y="773"/>
                    </a:cubicBezTo>
                    <a:cubicBezTo>
                      <a:pt x="0" y="959"/>
                      <a:pt x="93" y="1067"/>
                      <a:pt x="228" y="1067"/>
                    </a:cubicBezTo>
                    <a:cubicBezTo>
                      <a:pt x="284" y="1067"/>
                      <a:pt x="347" y="1048"/>
                      <a:pt x="414" y="1010"/>
                    </a:cubicBezTo>
                    <a:cubicBezTo>
                      <a:pt x="643" y="877"/>
                      <a:pt x="829" y="556"/>
                      <a:pt x="829" y="293"/>
                    </a:cubicBezTo>
                    <a:cubicBezTo>
                      <a:pt x="829" y="107"/>
                      <a:pt x="736" y="0"/>
                      <a:pt x="6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44"/>
              <p:cNvSpPr/>
              <p:nvPr/>
            </p:nvSpPr>
            <p:spPr>
              <a:xfrm>
                <a:off x="-1811977" y="2977435"/>
                <a:ext cx="24273" cy="31159"/>
              </a:xfrm>
              <a:custGeom>
                <a:rect b="b" l="l" r="r" t="t"/>
                <a:pathLst>
                  <a:path extrusionOk="0" h="810" w="631">
                    <a:moveTo>
                      <a:pt x="457" y="0"/>
                    </a:moveTo>
                    <a:cubicBezTo>
                      <a:pt x="414" y="0"/>
                      <a:pt x="366" y="14"/>
                      <a:pt x="315" y="43"/>
                    </a:cubicBezTo>
                    <a:cubicBezTo>
                      <a:pt x="141" y="143"/>
                      <a:pt x="1" y="388"/>
                      <a:pt x="1" y="586"/>
                    </a:cubicBezTo>
                    <a:cubicBezTo>
                      <a:pt x="1" y="728"/>
                      <a:pt x="71" y="810"/>
                      <a:pt x="174" y="810"/>
                    </a:cubicBezTo>
                    <a:cubicBezTo>
                      <a:pt x="216" y="810"/>
                      <a:pt x="264" y="796"/>
                      <a:pt x="315" y="766"/>
                    </a:cubicBezTo>
                    <a:cubicBezTo>
                      <a:pt x="490" y="666"/>
                      <a:pt x="630" y="423"/>
                      <a:pt x="630" y="223"/>
                    </a:cubicBezTo>
                    <a:cubicBezTo>
                      <a:pt x="630" y="82"/>
                      <a:pt x="560" y="0"/>
                      <a:pt x="45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44"/>
              <p:cNvSpPr/>
              <p:nvPr/>
            </p:nvSpPr>
            <p:spPr>
              <a:xfrm>
                <a:off x="-1875371" y="2973396"/>
                <a:ext cx="31966" cy="41045"/>
              </a:xfrm>
              <a:custGeom>
                <a:rect b="b" l="l" r="r" t="t"/>
                <a:pathLst>
                  <a:path extrusionOk="0" h="1067" w="831">
                    <a:moveTo>
                      <a:pt x="228" y="0"/>
                    </a:moveTo>
                    <a:cubicBezTo>
                      <a:pt x="93" y="0"/>
                      <a:pt x="0" y="107"/>
                      <a:pt x="0" y="293"/>
                    </a:cubicBezTo>
                    <a:cubicBezTo>
                      <a:pt x="0" y="556"/>
                      <a:pt x="186" y="877"/>
                      <a:pt x="415" y="1010"/>
                    </a:cubicBezTo>
                    <a:cubicBezTo>
                      <a:pt x="482" y="1048"/>
                      <a:pt x="546" y="1067"/>
                      <a:pt x="602" y="1067"/>
                    </a:cubicBezTo>
                    <a:cubicBezTo>
                      <a:pt x="737" y="1067"/>
                      <a:pt x="831" y="959"/>
                      <a:pt x="831" y="773"/>
                    </a:cubicBezTo>
                    <a:cubicBezTo>
                      <a:pt x="831" y="510"/>
                      <a:pt x="645" y="190"/>
                      <a:pt x="415" y="58"/>
                    </a:cubicBezTo>
                    <a:cubicBezTo>
                      <a:pt x="348" y="19"/>
                      <a:pt x="285" y="0"/>
                      <a:pt x="22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44"/>
              <p:cNvSpPr/>
              <p:nvPr/>
            </p:nvSpPr>
            <p:spPr>
              <a:xfrm>
                <a:off x="-1877563" y="2975281"/>
                <a:ext cx="29120" cy="41776"/>
              </a:xfrm>
              <a:custGeom>
                <a:rect b="b" l="l" r="r" t="t"/>
                <a:pathLst>
                  <a:path extrusionOk="0" h="1086" w="757">
                    <a:moveTo>
                      <a:pt x="148" y="1"/>
                    </a:moveTo>
                    <a:lnTo>
                      <a:pt x="0" y="79"/>
                    </a:lnTo>
                    <a:lnTo>
                      <a:pt x="585" y="1085"/>
                    </a:lnTo>
                    <a:lnTo>
                      <a:pt x="757" y="995"/>
                    </a:lnTo>
                    <a:lnTo>
                      <a:pt x="757" y="452"/>
                    </a:lnTo>
                    <a:lnTo>
                      <a:pt x="379" y="16"/>
                    </a:lnTo>
                    <a:lnTo>
                      <a:pt x="14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44"/>
              <p:cNvSpPr/>
              <p:nvPr/>
            </p:nvSpPr>
            <p:spPr>
              <a:xfrm>
                <a:off x="-1881064" y="2976474"/>
                <a:ext cx="31966" cy="41006"/>
              </a:xfrm>
              <a:custGeom>
                <a:rect b="b" l="l" r="r" t="t"/>
                <a:pathLst>
                  <a:path extrusionOk="0" h="1066" w="831">
                    <a:moveTo>
                      <a:pt x="229" y="0"/>
                    </a:moveTo>
                    <a:cubicBezTo>
                      <a:pt x="93" y="0"/>
                      <a:pt x="0" y="107"/>
                      <a:pt x="0" y="293"/>
                    </a:cubicBezTo>
                    <a:cubicBezTo>
                      <a:pt x="0" y="556"/>
                      <a:pt x="186" y="877"/>
                      <a:pt x="416" y="1010"/>
                    </a:cubicBezTo>
                    <a:cubicBezTo>
                      <a:pt x="483" y="1048"/>
                      <a:pt x="546" y="1066"/>
                      <a:pt x="602" y="1066"/>
                    </a:cubicBezTo>
                    <a:cubicBezTo>
                      <a:pt x="738" y="1066"/>
                      <a:pt x="831" y="959"/>
                      <a:pt x="831" y="773"/>
                    </a:cubicBezTo>
                    <a:cubicBezTo>
                      <a:pt x="831" y="510"/>
                      <a:pt x="645" y="190"/>
                      <a:pt x="416" y="58"/>
                    </a:cubicBezTo>
                    <a:cubicBezTo>
                      <a:pt x="348" y="19"/>
                      <a:pt x="285" y="0"/>
                      <a:pt x="2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44"/>
              <p:cNvSpPr/>
              <p:nvPr/>
            </p:nvSpPr>
            <p:spPr>
              <a:xfrm>
                <a:off x="-1859715" y="2891999"/>
                <a:ext cx="71626" cy="43353"/>
              </a:xfrm>
              <a:custGeom>
                <a:rect b="b" l="l" r="r" t="t"/>
                <a:pathLst>
                  <a:path extrusionOk="0" h="1127" w="1862">
                    <a:moveTo>
                      <a:pt x="13" y="0"/>
                    </a:moveTo>
                    <a:lnTo>
                      <a:pt x="13" y="563"/>
                    </a:lnTo>
                    <a:cubicBezTo>
                      <a:pt x="1" y="709"/>
                      <a:pt x="91" y="857"/>
                      <a:pt x="285" y="969"/>
                    </a:cubicBezTo>
                    <a:cubicBezTo>
                      <a:pt x="467" y="1074"/>
                      <a:pt x="705" y="1127"/>
                      <a:pt x="942" y="1127"/>
                    </a:cubicBezTo>
                    <a:cubicBezTo>
                      <a:pt x="1178" y="1127"/>
                      <a:pt x="1413" y="1075"/>
                      <a:pt x="1593" y="971"/>
                    </a:cubicBezTo>
                    <a:cubicBezTo>
                      <a:pt x="1771" y="868"/>
                      <a:pt x="1860" y="732"/>
                      <a:pt x="1862" y="597"/>
                    </a:cubicBezTo>
                    <a:lnTo>
                      <a:pt x="1862" y="595"/>
                    </a:lnTo>
                    <a:lnTo>
                      <a:pt x="1862" y="29"/>
                    </a:lnTo>
                    <a:lnTo>
                      <a:pt x="1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44"/>
              <p:cNvSpPr/>
              <p:nvPr/>
            </p:nvSpPr>
            <p:spPr>
              <a:xfrm>
                <a:off x="-1862792" y="2872612"/>
                <a:ext cx="78204" cy="41122"/>
              </a:xfrm>
              <a:custGeom>
                <a:rect b="b" l="l" r="r" t="t"/>
                <a:pathLst>
                  <a:path extrusionOk="0" h="1069" w="2033">
                    <a:moveTo>
                      <a:pt x="1010" y="0"/>
                    </a:moveTo>
                    <a:cubicBezTo>
                      <a:pt x="774" y="0"/>
                      <a:pt x="540" y="52"/>
                      <a:pt x="361" y="155"/>
                    </a:cubicBezTo>
                    <a:cubicBezTo>
                      <a:pt x="1" y="363"/>
                      <a:pt x="2" y="701"/>
                      <a:pt x="365" y="910"/>
                    </a:cubicBezTo>
                    <a:cubicBezTo>
                      <a:pt x="547" y="1015"/>
                      <a:pt x="785" y="1068"/>
                      <a:pt x="1023" y="1068"/>
                    </a:cubicBezTo>
                    <a:cubicBezTo>
                      <a:pt x="1259" y="1068"/>
                      <a:pt x="1494" y="1017"/>
                      <a:pt x="1673" y="913"/>
                    </a:cubicBezTo>
                    <a:cubicBezTo>
                      <a:pt x="2033" y="704"/>
                      <a:pt x="2031" y="367"/>
                      <a:pt x="1668" y="158"/>
                    </a:cubicBezTo>
                    <a:cubicBezTo>
                      <a:pt x="1486" y="53"/>
                      <a:pt x="1248" y="0"/>
                      <a:pt x="10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44"/>
              <p:cNvSpPr/>
              <p:nvPr/>
            </p:nvSpPr>
            <p:spPr>
              <a:xfrm>
                <a:off x="-1857176" y="2853878"/>
                <a:ext cx="33544" cy="57778"/>
              </a:xfrm>
              <a:custGeom>
                <a:rect b="b" l="l" r="r" t="t"/>
                <a:pathLst>
                  <a:path extrusionOk="0" h="1502" w="872">
                    <a:moveTo>
                      <a:pt x="1" y="0"/>
                    </a:moveTo>
                    <a:lnTo>
                      <a:pt x="1" y="999"/>
                    </a:lnTo>
                    <a:lnTo>
                      <a:pt x="871" y="1502"/>
                    </a:lnTo>
                    <a:lnTo>
                      <a:pt x="871" y="503"/>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44"/>
              <p:cNvSpPr/>
              <p:nvPr/>
            </p:nvSpPr>
            <p:spPr>
              <a:xfrm>
                <a:off x="-1857176" y="2834529"/>
                <a:ext cx="67049" cy="38814"/>
              </a:xfrm>
              <a:custGeom>
                <a:rect b="b" l="l" r="r" t="t"/>
                <a:pathLst>
                  <a:path extrusionOk="0" h="1009" w="1743">
                    <a:moveTo>
                      <a:pt x="871" y="0"/>
                    </a:moveTo>
                    <a:lnTo>
                      <a:pt x="1" y="505"/>
                    </a:lnTo>
                    <a:lnTo>
                      <a:pt x="871" y="1008"/>
                    </a:lnTo>
                    <a:lnTo>
                      <a:pt x="1742" y="503"/>
                    </a:lnTo>
                    <a:lnTo>
                      <a:pt x="871" y="0"/>
                    </a:lnTo>
                    <a:close/>
                  </a:path>
                </a:pathLst>
              </a:custGeom>
              <a:solidFill>
                <a:srgbClr val="2A2C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44"/>
              <p:cNvSpPr/>
              <p:nvPr/>
            </p:nvSpPr>
            <p:spPr>
              <a:xfrm>
                <a:off x="-1823671" y="2853878"/>
                <a:ext cx="33544" cy="57778"/>
              </a:xfrm>
              <a:custGeom>
                <a:rect b="b" l="l" r="r" t="t"/>
                <a:pathLst>
                  <a:path extrusionOk="0" h="1502" w="872">
                    <a:moveTo>
                      <a:pt x="871" y="0"/>
                    </a:moveTo>
                    <a:lnTo>
                      <a:pt x="0" y="503"/>
                    </a:lnTo>
                    <a:lnTo>
                      <a:pt x="0" y="1502"/>
                    </a:lnTo>
                    <a:lnTo>
                      <a:pt x="871" y="999"/>
                    </a:lnTo>
                    <a:lnTo>
                      <a:pt x="87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44"/>
              <p:cNvSpPr/>
              <p:nvPr/>
            </p:nvSpPr>
            <p:spPr>
              <a:xfrm>
                <a:off x="-1858599" y="1985246"/>
                <a:ext cx="63664" cy="36006"/>
              </a:xfrm>
              <a:custGeom>
                <a:rect b="b" l="l" r="r" t="t"/>
                <a:pathLst>
                  <a:path extrusionOk="0" h="936" w="1655">
                    <a:moveTo>
                      <a:pt x="1" y="1"/>
                    </a:moveTo>
                    <a:lnTo>
                      <a:pt x="1654" y="936"/>
                    </a:lnTo>
                    <a:lnTo>
                      <a:pt x="1442" y="561"/>
                    </a:lnTo>
                    <a:lnTo>
                      <a:pt x="129" y="64"/>
                    </a:lnTo>
                    <a:lnTo>
                      <a:pt x="1" y="1"/>
                    </a:lnTo>
                    <a:close/>
                  </a:path>
                </a:pathLst>
              </a:custGeom>
              <a:solidFill>
                <a:srgbClr val="3236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44"/>
              <p:cNvSpPr/>
              <p:nvPr/>
            </p:nvSpPr>
            <p:spPr>
              <a:xfrm>
                <a:off x="-2086554" y="1985246"/>
                <a:ext cx="232921" cy="337552"/>
              </a:xfrm>
              <a:custGeom>
                <a:rect b="b" l="l" r="r" t="t"/>
                <a:pathLst>
                  <a:path extrusionOk="0" h="8775" w="6055">
                    <a:moveTo>
                      <a:pt x="5927" y="1"/>
                    </a:moveTo>
                    <a:lnTo>
                      <a:pt x="0" y="8775"/>
                    </a:lnTo>
                    <a:lnTo>
                      <a:pt x="442" y="8510"/>
                    </a:lnTo>
                    <a:lnTo>
                      <a:pt x="6055" y="64"/>
                    </a:lnTo>
                    <a:lnTo>
                      <a:pt x="592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44"/>
              <p:cNvSpPr/>
              <p:nvPr/>
            </p:nvSpPr>
            <p:spPr>
              <a:xfrm>
                <a:off x="-2069591" y="1987669"/>
                <a:ext cx="266503" cy="352362"/>
              </a:xfrm>
              <a:custGeom>
                <a:rect b="b" l="l" r="r" t="t"/>
                <a:pathLst>
                  <a:path extrusionOk="0" h="9160" w="6928">
                    <a:moveTo>
                      <a:pt x="5614" y="1"/>
                    </a:moveTo>
                    <a:lnTo>
                      <a:pt x="1703" y="5886"/>
                    </a:lnTo>
                    <a:lnTo>
                      <a:pt x="1433" y="6292"/>
                    </a:lnTo>
                    <a:lnTo>
                      <a:pt x="1" y="8447"/>
                    </a:lnTo>
                    <a:lnTo>
                      <a:pt x="1886" y="9159"/>
                    </a:lnTo>
                    <a:lnTo>
                      <a:pt x="3148" y="6992"/>
                    </a:lnTo>
                    <a:lnTo>
                      <a:pt x="3402" y="6558"/>
                    </a:lnTo>
                    <a:lnTo>
                      <a:pt x="6927" y="496"/>
                    </a:lnTo>
                    <a:lnTo>
                      <a:pt x="561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44"/>
              <p:cNvSpPr/>
              <p:nvPr/>
            </p:nvSpPr>
            <p:spPr>
              <a:xfrm>
                <a:off x="-2086554" y="2312565"/>
                <a:ext cx="94092" cy="45815"/>
              </a:xfrm>
              <a:custGeom>
                <a:rect b="b" l="l" r="r" t="t"/>
                <a:pathLst>
                  <a:path extrusionOk="0" h="1191" w="2446">
                    <a:moveTo>
                      <a:pt x="442" y="1"/>
                    </a:moveTo>
                    <a:lnTo>
                      <a:pt x="0" y="266"/>
                    </a:lnTo>
                    <a:lnTo>
                      <a:pt x="2446" y="1190"/>
                    </a:lnTo>
                    <a:lnTo>
                      <a:pt x="2327" y="713"/>
                    </a:lnTo>
                    <a:lnTo>
                      <a:pt x="44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44"/>
              <p:cNvSpPr/>
              <p:nvPr/>
            </p:nvSpPr>
            <p:spPr>
              <a:xfrm>
                <a:off x="-1994311" y="2021213"/>
                <a:ext cx="204993" cy="392830"/>
              </a:xfrm>
              <a:custGeom>
                <a:rect b="b" l="l" r="r" t="t"/>
                <a:pathLst>
                  <a:path extrusionOk="0" h="10212" w="5329">
                    <a:moveTo>
                      <a:pt x="0" y="10211"/>
                    </a:moveTo>
                    <a:lnTo>
                      <a:pt x="1306" y="7869"/>
                    </a:lnTo>
                    <a:lnTo>
                      <a:pt x="1783" y="7014"/>
                    </a:lnTo>
                    <a:lnTo>
                      <a:pt x="5329" y="653"/>
                    </a:lnTo>
                    <a:lnTo>
                      <a:pt x="5182" y="1"/>
                    </a:lnTo>
                    <a:lnTo>
                      <a:pt x="1689" y="5963"/>
                    </a:lnTo>
                    <a:lnTo>
                      <a:pt x="1306" y="6617"/>
                    </a:lnTo>
                    <a:lnTo>
                      <a:pt x="48" y="8764"/>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44"/>
              <p:cNvSpPr/>
              <p:nvPr/>
            </p:nvSpPr>
            <p:spPr>
              <a:xfrm>
                <a:off x="-2088401" y="2322759"/>
                <a:ext cx="95938" cy="69819"/>
              </a:xfrm>
              <a:custGeom>
                <a:rect b="b" l="l" r="r" t="t"/>
                <a:pathLst>
                  <a:path extrusionOk="0" h="1815" w="2494">
                    <a:moveTo>
                      <a:pt x="48" y="1"/>
                    </a:moveTo>
                    <a:lnTo>
                      <a:pt x="0" y="890"/>
                    </a:lnTo>
                    <a:lnTo>
                      <a:pt x="2446" y="1814"/>
                    </a:lnTo>
                    <a:lnTo>
                      <a:pt x="2494" y="925"/>
                    </a:lnTo>
                    <a:lnTo>
                      <a:pt x="4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44"/>
              <p:cNvSpPr/>
              <p:nvPr/>
            </p:nvSpPr>
            <p:spPr>
              <a:xfrm>
                <a:off x="-1997042" y="2006787"/>
                <a:ext cx="202108" cy="351593"/>
              </a:xfrm>
              <a:custGeom>
                <a:rect b="b" l="l" r="r" t="t"/>
                <a:pathLst>
                  <a:path extrusionOk="0" h="9140" w="5254">
                    <a:moveTo>
                      <a:pt x="0" y="8662"/>
                    </a:moveTo>
                    <a:lnTo>
                      <a:pt x="119" y="9139"/>
                    </a:lnTo>
                    <a:lnTo>
                      <a:pt x="5253" y="376"/>
                    </a:lnTo>
                    <a:lnTo>
                      <a:pt x="504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44"/>
              <p:cNvSpPr/>
              <p:nvPr/>
            </p:nvSpPr>
            <p:spPr>
              <a:xfrm>
                <a:off x="-2003273" y="2326375"/>
                <a:ext cx="31313" cy="66203"/>
              </a:xfrm>
              <a:custGeom>
                <a:rect b="b" l="l" r="r" t="t"/>
                <a:pathLst>
                  <a:path extrusionOk="0" h="1721" w="814">
                    <a:moveTo>
                      <a:pt x="813" y="0"/>
                    </a:moveTo>
                    <a:lnTo>
                      <a:pt x="581" y="236"/>
                    </a:lnTo>
                    <a:lnTo>
                      <a:pt x="1" y="1720"/>
                    </a:lnTo>
                    <a:lnTo>
                      <a:pt x="813" y="1720"/>
                    </a:lnTo>
                    <a:lnTo>
                      <a:pt x="813" y="0"/>
                    </a:lnTo>
                    <a:close/>
                  </a:path>
                </a:pathLst>
              </a:custGeom>
              <a:solidFill>
                <a:srgbClr val="C2C2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44"/>
              <p:cNvSpPr/>
              <p:nvPr/>
            </p:nvSpPr>
            <p:spPr>
              <a:xfrm>
                <a:off x="-1695691" y="2377190"/>
                <a:ext cx="575705" cy="183836"/>
              </a:xfrm>
              <a:custGeom>
                <a:rect b="b" l="l" r="r" t="t"/>
                <a:pathLst>
                  <a:path extrusionOk="0" h="4779" w="14966">
                    <a:moveTo>
                      <a:pt x="14966" y="1"/>
                    </a:moveTo>
                    <a:lnTo>
                      <a:pt x="14806" y="39"/>
                    </a:lnTo>
                    <a:lnTo>
                      <a:pt x="11234" y="1192"/>
                    </a:lnTo>
                    <a:lnTo>
                      <a:pt x="14966" y="1"/>
                    </a:lnTo>
                    <a:close/>
                    <a:moveTo>
                      <a:pt x="11234" y="1192"/>
                    </a:moveTo>
                    <a:lnTo>
                      <a:pt x="1" y="4778"/>
                    </a:lnTo>
                    <a:lnTo>
                      <a:pt x="419" y="4683"/>
                    </a:lnTo>
                    <a:lnTo>
                      <a:pt x="11234" y="1192"/>
                    </a:lnTo>
                    <a:close/>
                  </a:path>
                </a:pathLst>
              </a:custGeom>
              <a:solidFill>
                <a:srgbClr val="A8A8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44"/>
              <p:cNvSpPr/>
              <p:nvPr/>
            </p:nvSpPr>
            <p:spPr>
              <a:xfrm>
                <a:off x="-1679612" y="2378690"/>
                <a:ext cx="576205" cy="226073"/>
              </a:xfrm>
              <a:custGeom>
                <a:rect b="b" l="l" r="r" t="t"/>
                <a:pathLst>
                  <a:path extrusionOk="0" h="5877" w="14979">
                    <a:moveTo>
                      <a:pt x="14388" y="0"/>
                    </a:moveTo>
                    <a:lnTo>
                      <a:pt x="4034" y="3343"/>
                    </a:lnTo>
                    <a:lnTo>
                      <a:pt x="3568" y="3493"/>
                    </a:lnTo>
                    <a:lnTo>
                      <a:pt x="1" y="4644"/>
                    </a:lnTo>
                    <a:lnTo>
                      <a:pt x="852" y="5876"/>
                    </a:lnTo>
                    <a:lnTo>
                      <a:pt x="4243" y="4670"/>
                    </a:lnTo>
                    <a:lnTo>
                      <a:pt x="4720" y="4501"/>
                    </a:lnTo>
                    <a:lnTo>
                      <a:pt x="14979" y="857"/>
                    </a:lnTo>
                    <a:lnTo>
                      <a:pt x="1438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44"/>
              <p:cNvSpPr/>
              <p:nvPr/>
            </p:nvSpPr>
            <p:spPr>
              <a:xfrm>
                <a:off x="-1695691" y="2557333"/>
                <a:ext cx="48854" cy="65049"/>
              </a:xfrm>
              <a:custGeom>
                <a:rect b="b" l="l" r="r" t="t"/>
                <a:pathLst>
                  <a:path extrusionOk="0" h="1691" w="1270">
                    <a:moveTo>
                      <a:pt x="419" y="0"/>
                    </a:moveTo>
                    <a:lnTo>
                      <a:pt x="1" y="95"/>
                    </a:lnTo>
                    <a:lnTo>
                      <a:pt x="1102" y="1690"/>
                    </a:lnTo>
                    <a:lnTo>
                      <a:pt x="1270" y="1232"/>
                    </a:lnTo>
                    <a:lnTo>
                      <a:pt x="419" y="0"/>
                    </a:lnTo>
                    <a:close/>
                  </a:path>
                </a:pathLst>
              </a:custGeom>
              <a:solidFill>
                <a:srgbClr val="FCFC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44"/>
              <p:cNvSpPr/>
              <p:nvPr/>
            </p:nvSpPr>
            <p:spPr>
              <a:xfrm>
                <a:off x="-1654378" y="2423582"/>
                <a:ext cx="566395" cy="254963"/>
              </a:xfrm>
              <a:custGeom>
                <a:rect b="b" l="l" r="r" t="t"/>
                <a:pathLst>
                  <a:path extrusionOk="0" h="6628" w="14724">
                    <a:moveTo>
                      <a:pt x="0" y="6627"/>
                    </a:moveTo>
                    <a:lnTo>
                      <a:pt x="3587" y="5229"/>
                    </a:lnTo>
                    <a:lnTo>
                      <a:pt x="4064" y="5044"/>
                    </a:lnTo>
                    <a:lnTo>
                      <a:pt x="14698" y="902"/>
                    </a:lnTo>
                    <a:lnTo>
                      <a:pt x="14724" y="1"/>
                    </a:lnTo>
                    <a:lnTo>
                      <a:pt x="4064" y="3748"/>
                    </a:lnTo>
                    <a:lnTo>
                      <a:pt x="3587" y="3915"/>
                    </a:lnTo>
                    <a:lnTo>
                      <a:pt x="28" y="5167"/>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44"/>
              <p:cNvSpPr/>
              <p:nvPr/>
            </p:nvSpPr>
            <p:spPr>
              <a:xfrm>
                <a:off x="-1696692" y="2560987"/>
                <a:ext cx="43391" cy="96015"/>
              </a:xfrm>
              <a:custGeom>
                <a:rect b="b" l="l" r="r" t="t"/>
                <a:pathLst>
                  <a:path extrusionOk="0" h="2496" w="1128">
                    <a:moveTo>
                      <a:pt x="27" y="0"/>
                    </a:moveTo>
                    <a:lnTo>
                      <a:pt x="0" y="900"/>
                    </a:lnTo>
                    <a:lnTo>
                      <a:pt x="1100" y="2495"/>
                    </a:lnTo>
                    <a:lnTo>
                      <a:pt x="1128" y="1595"/>
                    </a:lnTo>
                    <a:lnTo>
                      <a:pt x="27" y="0"/>
                    </a:lnTo>
                    <a:close/>
                  </a:path>
                </a:pathLst>
              </a:custGeom>
              <a:solidFill>
                <a:srgbClr val="ABAB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44"/>
              <p:cNvSpPr/>
              <p:nvPr/>
            </p:nvSpPr>
            <p:spPr>
              <a:xfrm>
                <a:off x="-1653339" y="2411618"/>
                <a:ext cx="565357" cy="210763"/>
              </a:xfrm>
              <a:custGeom>
                <a:rect b="b" l="l" r="r" t="t"/>
                <a:pathLst>
                  <a:path extrusionOk="0" h="5479" w="14697">
                    <a:moveTo>
                      <a:pt x="169" y="5020"/>
                    </a:moveTo>
                    <a:lnTo>
                      <a:pt x="1" y="5478"/>
                    </a:lnTo>
                    <a:lnTo>
                      <a:pt x="14697" y="312"/>
                    </a:lnTo>
                    <a:lnTo>
                      <a:pt x="1429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44"/>
              <p:cNvSpPr/>
              <p:nvPr/>
            </p:nvSpPr>
            <p:spPr>
              <a:xfrm>
                <a:off x="-2422371" y="2386884"/>
                <a:ext cx="844785" cy="456571"/>
              </a:xfrm>
              <a:custGeom>
                <a:rect b="b" l="l" r="r" t="t"/>
                <a:pathLst>
                  <a:path extrusionOk="0" h="11869" w="21961">
                    <a:moveTo>
                      <a:pt x="1537" y="166"/>
                    </a:moveTo>
                    <a:lnTo>
                      <a:pt x="9635" y="1"/>
                    </a:lnTo>
                    <a:lnTo>
                      <a:pt x="21960" y="8161"/>
                    </a:lnTo>
                    <a:lnTo>
                      <a:pt x="21213" y="10345"/>
                    </a:lnTo>
                    <a:lnTo>
                      <a:pt x="19276" y="11868"/>
                    </a:lnTo>
                    <a:lnTo>
                      <a:pt x="1" y="1052"/>
                    </a:lnTo>
                    <a:close/>
                  </a:path>
                </a:pathLst>
              </a:custGeom>
              <a:gradFill>
                <a:gsLst>
                  <a:gs pos="0">
                    <a:schemeClr val="accent1"/>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44"/>
              <p:cNvSpPr/>
              <p:nvPr/>
            </p:nvSpPr>
            <p:spPr>
              <a:xfrm>
                <a:off x="-2505268" y="2462703"/>
                <a:ext cx="824435" cy="438183"/>
              </a:xfrm>
              <a:custGeom>
                <a:rect b="b" l="l" r="r" t="t"/>
                <a:pathLst>
                  <a:path extrusionOk="0" h="11391" w="21432">
                    <a:moveTo>
                      <a:pt x="185" y="1352"/>
                    </a:moveTo>
                    <a:lnTo>
                      <a:pt x="1" y="0"/>
                    </a:lnTo>
                    <a:lnTo>
                      <a:pt x="19358" y="8499"/>
                    </a:lnTo>
                    <a:lnTo>
                      <a:pt x="21431" y="9897"/>
                    </a:lnTo>
                    <a:lnTo>
                      <a:pt x="18144" y="11391"/>
                    </a:lnTo>
                    <a:lnTo>
                      <a:pt x="11722" y="10977"/>
                    </a:lnTo>
                    <a:lnTo>
                      <a:pt x="1344" y="5944"/>
                    </a:lnTo>
                    <a:lnTo>
                      <a:pt x="688" y="3646"/>
                    </a:lnTo>
                    <a:close/>
                  </a:path>
                </a:pathLst>
              </a:custGeom>
              <a:gradFill>
                <a:gsLst>
                  <a:gs pos="0">
                    <a:schemeClr val="accent1"/>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44"/>
              <p:cNvSpPr/>
              <p:nvPr/>
            </p:nvSpPr>
            <p:spPr>
              <a:xfrm>
                <a:off x="-2363247" y="2286792"/>
                <a:ext cx="785660" cy="414064"/>
              </a:xfrm>
              <a:custGeom>
                <a:rect b="b" l="l" r="r" t="t"/>
                <a:pathLst>
                  <a:path extrusionOk="0" h="10764" w="20424">
                    <a:moveTo>
                      <a:pt x="8098" y="0"/>
                    </a:moveTo>
                    <a:lnTo>
                      <a:pt x="0" y="165"/>
                    </a:lnTo>
                    <a:lnTo>
                      <a:pt x="2214" y="519"/>
                    </a:lnTo>
                    <a:lnTo>
                      <a:pt x="8098" y="0"/>
                    </a:lnTo>
                    <a:close/>
                    <a:moveTo>
                      <a:pt x="8098" y="0"/>
                    </a:moveTo>
                    <a:lnTo>
                      <a:pt x="10830" y="1878"/>
                    </a:lnTo>
                    <a:lnTo>
                      <a:pt x="9539" y="977"/>
                    </a:lnTo>
                    <a:lnTo>
                      <a:pt x="8098" y="0"/>
                    </a:lnTo>
                    <a:close/>
                    <a:moveTo>
                      <a:pt x="10830" y="1878"/>
                    </a:moveTo>
                    <a:lnTo>
                      <a:pt x="16922" y="6129"/>
                    </a:lnTo>
                    <a:lnTo>
                      <a:pt x="16922" y="6129"/>
                    </a:lnTo>
                    <a:lnTo>
                      <a:pt x="16816" y="5992"/>
                    </a:lnTo>
                    <a:lnTo>
                      <a:pt x="10830" y="1878"/>
                    </a:lnTo>
                    <a:close/>
                    <a:moveTo>
                      <a:pt x="16922" y="6129"/>
                    </a:moveTo>
                    <a:lnTo>
                      <a:pt x="19676" y="9700"/>
                    </a:lnTo>
                    <a:lnTo>
                      <a:pt x="20423" y="10763"/>
                    </a:lnTo>
                    <a:lnTo>
                      <a:pt x="18187" y="7011"/>
                    </a:lnTo>
                    <a:lnTo>
                      <a:pt x="16922" y="6129"/>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44"/>
              <p:cNvSpPr/>
              <p:nvPr/>
            </p:nvSpPr>
            <p:spPr>
              <a:xfrm>
                <a:off x="-2422371" y="2286792"/>
                <a:ext cx="816011" cy="451493"/>
              </a:xfrm>
              <a:custGeom>
                <a:rect b="b" l="l" r="r" t="t"/>
                <a:pathLst>
                  <a:path extrusionOk="0" h="11737" w="21213">
                    <a:moveTo>
                      <a:pt x="1537" y="165"/>
                    </a:moveTo>
                    <a:lnTo>
                      <a:pt x="9635" y="0"/>
                    </a:lnTo>
                    <a:lnTo>
                      <a:pt x="18353" y="5992"/>
                    </a:lnTo>
                    <a:lnTo>
                      <a:pt x="21213" y="9700"/>
                    </a:lnTo>
                    <a:lnTo>
                      <a:pt x="19518" y="11737"/>
                    </a:lnTo>
                    <a:lnTo>
                      <a:pt x="4811" y="2046"/>
                    </a:lnTo>
                    <a:lnTo>
                      <a:pt x="1" y="1052"/>
                    </a:lnTo>
                    <a:close/>
                  </a:path>
                </a:pathLst>
              </a:custGeom>
              <a:gradFill>
                <a:gsLst>
                  <a:gs pos="0">
                    <a:schemeClr val="accent1"/>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44"/>
              <p:cNvSpPr/>
              <p:nvPr/>
            </p:nvSpPr>
            <p:spPr>
              <a:xfrm>
                <a:off x="-2481457" y="2327259"/>
                <a:ext cx="809895" cy="448723"/>
              </a:xfrm>
              <a:custGeom>
                <a:rect b="b" l="l" r="r" t="t"/>
                <a:pathLst>
                  <a:path extrusionOk="0" h="11665" w="21054">
                    <a:moveTo>
                      <a:pt x="1537" y="0"/>
                    </a:moveTo>
                    <a:lnTo>
                      <a:pt x="0" y="888"/>
                    </a:lnTo>
                    <a:lnTo>
                      <a:pt x="725" y="4980"/>
                    </a:lnTo>
                    <a:lnTo>
                      <a:pt x="11103" y="10014"/>
                    </a:lnTo>
                    <a:lnTo>
                      <a:pt x="17525" y="11665"/>
                    </a:lnTo>
                    <a:lnTo>
                      <a:pt x="21054" y="10685"/>
                    </a:lnTo>
                    <a:lnTo>
                      <a:pt x="17068" y="7184"/>
                    </a:lnTo>
                    <a:lnTo>
                      <a:pt x="6347" y="994"/>
                    </a:lnTo>
                    <a:lnTo>
                      <a:pt x="1537" y="0"/>
                    </a:lnTo>
                    <a:close/>
                  </a:path>
                </a:pathLst>
              </a:custGeom>
              <a:gradFill>
                <a:gsLst>
                  <a:gs pos="0">
                    <a:schemeClr val="accent1"/>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44"/>
              <p:cNvSpPr/>
              <p:nvPr/>
            </p:nvSpPr>
            <p:spPr>
              <a:xfrm>
                <a:off x="-2453606" y="2365496"/>
                <a:ext cx="628751" cy="347015"/>
              </a:xfrm>
              <a:custGeom>
                <a:rect b="b" l="l" r="r" t="t"/>
                <a:pathLst>
                  <a:path extrusionOk="0" h="9021" w="16345">
                    <a:moveTo>
                      <a:pt x="5623" y="0"/>
                    </a:moveTo>
                    <a:lnTo>
                      <a:pt x="1" y="3986"/>
                    </a:lnTo>
                    <a:lnTo>
                      <a:pt x="10379" y="9020"/>
                    </a:lnTo>
                    <a:lnTo>
                      <a:pt x="16344" y="6190"/>
                    </a:lnTo>
                    <a:lnTo>
                      <a:pt x="5623" y="0"/>
                    </a:lnTo>
                    <a:close/>
                  </a:path>
                </a:pathLst>
              </a:custGeom>
              <a:gradFill>
                <a:gsLst>
                  <a:gs pos="0">
                    <a:schemeClr val="accent1"/>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44"/>
              <p:cNvSpPr/>
              <p:nvPr/>
            </p:nvSpPr>
            <p:spPr>
              <a:xfrm>
                <a:off x="-2237345" y="2286792"/>
                <a:ext cx="521004" cy="316818"/>
              </a:xfrm>
              <a:custGeom>
                <a:rect b="b" l="l" r="r" t="t"/>
                <a:pathLst>
                  <a:path extrusionOk="0" h="8236" w="13544">
                    <a:moveTo>
                      <a:pt x="4825" y="0"/>
                    </a:moveTo>
                    <a:lnTo>
                      <a:pt x="1" y="2046"/>
                    </a:lnTo>
                    <a:lnTo>
                      <a:pt x="10722" y="8236"/>
                    </a:lnTo>
                    <a:lnTo>
                      <a:pt x="13543" y="5992"/>
                    </a:lnTo>
                    <a:lnTo>
                      <a:pt x="4825" y="0"/>
                    </a:lnTo>
                    <a:close/>
                  </a:path>
                </a:pathLst>
              </a:custGeom>
              <a:gradFill>
                <a:gsLst>
                  <a:gs pos="0">
                    <a:schemeClr val="accent1"/>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44"/>
              <p:cNvSpPr/>
              <p:nvPr/>
            </p:nvSpPr>
            <p:spPr>
              <a:xfrm>
                <a:off x="-2505268" y="2361418"/>
                <a:ext cx="697954" cy="483344"/>
              </a:xfrm>
              <a:custGeom>
                <a:rect b="b" l="l" r="r" t="t"/>
                <a:pathLst>
                  <a:path extrusionOk="0" h="12565" w="18144">
                    <a:moveTo>
                      <a:pt x="619" y="0"/>
                    </a:moveTo>
                    <a:lnTo>
                      <a:pt x="1" y="2633"/>
                    </a:lnTo>
                    <a:lnTo>
                      <a:pt x="688" y="6279"/>
                    </a:lnTo>
                    <a:lnTo>
                      <a:pt x="11137" y="11272"/>
                    </a:lnTo>
                    <a:lnTo>
                      <a:pt x="17636" y="12564"/>
                    </a:lnTo>
                    <a:lnTo>
                      <a:pt x="18144" y="10777"/>
                    </a:lnTo>
                    <a:lnTo>
                      <a:pt x="11722" y="9126"/>
                    </a:lnTo>
                    <a:lnTo>
                      <a:pt x="1344" y="4092"/>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44"/>
              <p:cNvSpPr/>
              <p:nvPr/>
            </p:nvSpPr>
            <p:spPr>
              <a:xfrm>
                <a:off x="-2478802" y="2518788"/>
                <a:ext cx="424450" cy="276235"/>
              </a:xfrm>
              <a:custGeom>
                <a:rect b="b" l="l" r="r" t="t"/>
                <a:pathLst>
                  <a:path extrusionOk="0" h="7181" w="11034">
                    <a:moveTo>
                      <a:pt x="11034" y="5035"/>
                    </a:moveTo>
                    <a:lnTo>
                      <a:pt x="10449" y="7181"/>
                    </a:lnTo>
                    <a:lnTo>
                      <a:pt x="0" y="2188"/>
                    </a:lnTo>
                    <a:lnTo>
                      <a:pt x="6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44"/>
              <p:cNvSpPr/>
              <p:nvPr/>
            </p:nvSpPr>
            <p:spPr>
              <a:xfrm>
                <a:off x="-1671611" y="2659925"/>
                <a:ext cx="94015" cy="121096"/>
              </a:xfrm>
              <a:custGeom>
                <a:rect b="b" l="l" r="r" t="t"/>
                <a:pathLst>
                  <a:path extrusionOk="0" h="3148" w="2444">
                    <a:moveTo>
                      <a:pt x="2443" y="1063"/>
                    </a:moveTo>
                    <a:lnTo>
                      <a:pt x="241" y="3147"/>
                    </a:lnTo>
                    <a:lnTo>
                      <a:pt x="1" y="2037"/>
                    </a:lnTo>
                    <a:lnTo>
                      <a:pt x="169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44"/>
              <p:cNvSpPr/>
              <p:nvPr/>
            </p:nvSpPr>
            <p:spPr>
              <a:xfrm>
                <a:off x="-1826864" y="2738245"/>
                <a:ext cx="164525" cy="106517"/>
              </a:xfrm>
              <a:custGeom>
                <a:rect b="b" l="l" r="r" t="t"/>
                <a:pathLst>
                  <a:path extrusionOk="0" h="2769" w="4277">
                    <a:moveTo>
                      <a:pt x="508" y="981"/>
                    </a:moveTo>
                    <a:lnTo>
                      <a:pt x="4037" y="1"/>
                    </a:lnTo>
                    <a:lnTo>
                      <a:pt x="4277" y="1111"/>
                    </a:lnTo>
                    <a:lnTo>
                      <a:pt x="0" y="2768"/>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44"/>
              <p:cNvSpPr/>
              <p:nvPr/>
            </p:nvSpPr>
            <p:spPr>
              <a:xfrm>
                <a:off x="-2478802" y="2602917"/>
                <a:ext cx="424450" cy="282082"/>
              </a:xfrm>
              <a:custGeom>
                <a:rect b="b" l="l" r="r" t="t"/>
                <a:pathLst>
                  <a:path extrusionOk="0" h="7333" w="11034">
                    <a:moveTo>
                      <a:pt x="10449" y="4994"/>
                    </a:moveTo>
                    <a:lnTo>
                      <a:pt x="11034" y="7332"/>
                    </a:lnTo>
                    <a:lnTo>
                      <a:pt x="656" y="2299"/>
                    </a:lnTo>
                    <a:lnTo>
                      <a:pt x="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44"/>
              <p:cNvSpPr/>
              <p:nvPr/>
            </p:nvSpPr>
            <p:spPr>
              <a:xfrm>
                <a:off x="-2076861" y="2794984"/>
                <a:ext cx="269542" cy="105901"/>
              </a:xfrm>
              <a:custGeom>
                <a:rect b="b" l="l" r="r" t="t"/>
                <a:pathLst>
                  <a:path extrusionOk="0" h="2753" w="7007">
                    <a:moveTo>
                      <a:pt x="6499" y="1293"/>
                    </a:moveTo>
                    <a:lnTo>
                      <a:pt x="7007" y="2753"/>
                    </a:lnTo>
                    <a:lnTo>
                      <a:pt x="585" y="2339"/>
                    </a:lnTo>
                    <a:lnTo>
                      <a:pt x="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44"/>
              <p:cNvSpPr/>
              <p:nvPr/>
            </p:nvSpPr>
            <p:spPr>
              <a:xfrm>
                <a:off x="-2433180" y="2812756"/>
                <a:ext cx="330436" cy="334898"/>
              </a:xfrm>
              <a:custGeom>
                <a:rect b="b" l="l" r="r" t="t"/>
                <a:pathLst>
                  <a:path extrusionOk="0" h="8706" w="8590">
                    <a:moveTo>
                      <a:pt x="8590" y="0"/>
                    </a:moveTo>
                    <a:lnTo>
                      <a:pt x="8342" y="87"/>
                    </a:lnTo>
                    <a:lnTo>
                      <a:pt x="6893" y="1583"/>
                    </a:lnTo>
                    <a:lnTo>
                      <a:pt x="6432" y="2062"/>
                    </a:lnTo>
                    <a:lnTo>
                      <a:pt x="0" y="8705"/>
                    </a:lnTo>
                    <a:lnTo>
                      <a:pt x="406" y="8396"/>
                    </a:lnTo>
                    <a:lnTo>
                      <a:pt x="6628" y="2011"/>
                    </a:lnTo>
                    <a:lnTo>
                      <a:pt x="7013" y="1617"/>
                    </a:lnTo>
                    <a:lnTo>
                      <a:pt x="859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44"/>
              <p:cNvSpPr/>
              <p:nvPr/>
            </p:nvSpPr>
            <p:spPr>
              <a:xfrm>
                <a:off x="-2433296" y="3183351"/>
                <a:ext cx="74627" cy="18849"/>
              </a:xfrm>
              <a:custGeom>
                <a:rect b="b" l="l" r="r" t="t"/>
                <a:pathLst>
                  <a:path extrusionOk="0" h="490" w="1940">
                    <a:moveTo>
                      <a:pt x="0" y="0"/>
                    </a:moveTo>
                    <a:lnTo>
                      <a:pt x="405" y="119"/>
                    </a:lnTo>
                    <a:lnTo>
                      <a:pt x="1782" y="466"/>
                    </a:lnTo>
                    <a:lnTo>
                      <a:pt x="1940" y="489"/>
                    </a:lnTo>
                    <a:lnTo>
                      <a:pt x="0" y="0"/>
                    </a:lnTo>
                    <a:close/>
                  </a:path>
                </a:pathLst>
              </a:custGeom>
              <a:solidFill>
                <a:srgbClr val="3236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44"/>
              <p:cNvSpPr/>
              <p:nvPr/>
            </p:nvSpPr>
            <p:spPr>
              <a:xfrm>
                <a:off x="-2417563" y="2812756"/>
                <a:ext cx="389907" cy="336360"/>
              </a:xfrm>
              <a:custGeom>
                <a:rect b="b" l="l" r="r" t="t"/>
                <a:pathLst>
                  <a:path extrusionOk="0" h="8744" w="10136">
                    <a:moveTo>
                      <a:pt x="8184" y="0"/>
                    </a:moveTo>
                    <a:lnTo>
                      <a:pt x="0" y="8396"/>
                    </a:lnTo>
                    <a:lnTo>
                      <a:pt x="1376" y="8744"/>
                    </a:lnTo>
                    <a:lnTo>
                      <a:pt x="10136" y="543"/>
                    </a:lnTo>
                    <a:lnTo>
                      <a:pt x="8968" y="80"/>
                    </a:lnTo>
                    <a:lnTo>
                      <a:pt x="818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44"/>
              <p:cNvSpPr/>
              <p:nvPr/>
            </p:nvSpPr>
            <p:spPr>
              <a:xfrm>
                <a:off x="-2433296" y="3147615"/>
                <a:ext cx="74704" cy="54585"/>
              </a:xfrm>
              <a:custGeom>
                <a:rect b="b" l="l" r="r" t="t"/>
                <a:pathLst>
                  <a:path extrusionOk="0" h="1419" w="1942">
                    <a:moveTo>
                      <a:pt x="3" y="0"/>
                    </a:moveTo>
                    <a:lnTo>
                      <a:pt x="0" y="929"/>
                    </a:lnTo>
                    <a:lnTo>
                      <a:pt x="1940" y="1418"/>
                    </a:lnTo>
                    <a:lnTo>
                      <a:pt x="1941" y="489"/>
                    </a:lnTo>
                    <a:lnTo>
                      <a:pt x="3" y="0"/>
                    </a:lnTo>
                    <a:close/>
                  </a:path>
                </a:pathLst>
              </a:custGeom>
              <a:solidFill>
                <a:srgbClr val="5158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44"/>
              <p:cNvSpPr/>
              <p:nvPr/>
            </p:nvSpPr>
            <p:spPr>
              <a:xfrm>
                <a:off x="-2358708" y="2842684"/>
                <a:ext cx="353901" cy="359517"/>
              </a:xfrm>
              <a:custGeom>
                <a:rect b="b" l="l" r="r" t="t"/>
                <a:pathLst>
                  <a:path extrusionOk="0" h="9346" w="9200">
                    <a:moveTo>
                      <a:pt x="1" y="9345"/>
                    </a:moveTo>
                    <a:lnTo>
                      <a:pt x="6981" y="3149"/>
                    </a:lnTo>
                    <a:lnTo>
                      <a:pt x="7407" y="2771"/>
                    </a:lnTo>
                    <a:lnTo>
                      <a:pt x="9199" y="1182"/>
                    </a:lnTo>
                    <a:lnTo>
                      <a:pt x="8944" y="1"/>
                    </a:lnTo>
                    <a:lnTo>
                      <a:pt x="7224" y="1620"/>
                    </a:lnTo>
                    <a:lnTo>
                      <a:pt x="6812" y="2007"/>
                    </a:lnTo>
                    <a:lnTo>
                      <a:pt x="2" y="8416"/>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44"/>
              <p:cNvSpPr/>
              <p:nvPr/>
            </p:nvSpPr>
            <p:spPr>
              <a:xfrm>
                <a:off x="-2364671" y="2833644"/>
                <a:ext cx="350054" cy="332821"/>
              </a:xfrm>
              <a:custGeom>
                <a:rect b="b" l="l" r="r" t="t"/>
                <a:pathLst>
                  <a:path extrusionOk="0" h="8652" w="9100">
                    <a:moveTo>
                      <a:pt x="1" y="8201"/>
                    </a:moveTo>
                    <a:lnTo>
                      <a:pt x="157" y="8651"/>
                    </a:lnTo>
                    <a:lnTo>
                      <a:pt x="9099" y="236"/>
                    </a:lnTo>
                    <a:lnTo>
                      <a:pt x="8761" y="0"/>
                    </a:lnTo>
                    <a:close/>
                  </a:path>
                </a:pathLst>
              </a:custGeom>
              <a:solidFill>
                <a:srgbClr val="F7F7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44"/>
              <p:cNvSpPr/>
              <p:nvPr/>
            </p:nvSpPr>
            <p:spPr>
              <a:xfrm>
                <a:off x="-2433180" y="3135690"/>
                <a:ext cx="74588" cy="30774"/>
              </a:xfrm>
              <a:custGeom>
                <a:rect b="b" l="l" r="r" t="t"/>
                <a:pathLst>
                  <a:path extrusionOk="0" h="800" w="1939">
                    <a:moveTo>
                      <a:pt x="406" y="1"/>
                    </a:moveTo>
                    <a:lnTo>
                      <a:pt x="0" y="310"/>
                    </a:lnTo>
                    <a:lnTo>
                      <a:pt x="1938" y="799"/>
                    </a:lnTo>
                    <a:lnTo>
                      <a:pt x="1782" y="349"/>
                    </a:lnTo>
                    <a:lnTo>
                      <a:pt x="406" y="1"/>
                    </a:lnTo>
                    <a:close/>
                  </a:path>
                </a:pathLst>
              </a:custGeom>
              <a:solidFill>
                <a:srgbClr val="5960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44"/>
              <p:cNvSpPr/>
              <p:nvPr/>
            </p:nvSpPr>
            <p:spPr>
              <a:xfrm>
                <a:off x="-2517808" y="2602917"/>
                <a:ext cx="61510" cy="88514"/>
              </a:xfrm>
              <a:custGeom>
                <a:rect b="b" l="l" r="r" t="t"/>
                <a:pathLst>
                  <a:path extrusionOk="0" h="2301" w="1599">
                    <a:moveTo>
                      <a:pt x="1014" y="1"/>
                    </a:moveTo>
                    <a:lnTo>
                      <a:pt x="1" y="213"/>
                    </a:lnTo>
                    <a:lnTo>
                      <a:pt x="676" y="2301"/>
                    </a:lnTo>
                    <a:lnTo>
                      <a:pt x="1599" y="2050"/>
                    </a:lnTo>
                    <a:lnTo>
                      <a:pt x="1074" y="213"/>
                    </a:lnTo>
                    <a:lnTo>
                      <a:pt x="1014"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44"/>
              <p:cNvSpPr/>
              <p:nvPr/>
            </p:nvSpPr>
            <p:spPr>
              <a:xfrm>
                <a:off x="-2596511" y="2512518"/>
                <a:ext cx="117749" cy="98631"/>
              </a:xfrm>
              <a:custGeom>
                <a:rect b="b" l="l" r="r" t="t"/>
                <a:pathLst>
                  <a:path extrusionOk="0" h="2564" w="3061">
                    <a:moveTo>
                      <a:pt x="2550" y="1"/>
                    </a:moveTo>
                    <a:lnTo>
                      <a:pt x="1" y="579"/>
                    </a:lnTo>
                    <a:lnTo>
                      <a:pt x="2047" y="2563"/>
                    </a:lnTo>
                    <a:lnTo>
                      <a:pt x="3060" y="2351"/>
                    </a:lnTo>
                    <a:lnTo>
                      <a:pt x="25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44"/>
              <p:cNvSpPr/>
              <p:nvPr/>
            </p:nvSpPr>
            <p:spPr>
              <a:xfrm>
                <a:off x="-2596511" y="2534752"/>
                <a:ext cx="104709" cy="156678"/>
              </a:xfrm>
              <a:custGeom>
                <a:rect b="b" l="l" r="r" t="t"/>
                <a:pathLst>
                  <a:path extrusionOk="0" h="4073" w="2722">
                    <a:moveTo>
                      <a:pt x="1" y="1"/>
                    </a:moveTo>
                    <a:lnTo>
                      <a:pt x="630" y="2245"/>
                    </a:lnTo>
                    <a:lnTo>
                      <a:pt x="2722" y="4073"/>
                    </a:lnTo>
                    <a:lnTo>
                      <a:pt x="2047" y="1985"/>
                    </a:lnTo>
                    <a:lnTo>
                      <a:pt x="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44"/>
              <p:cNvSpPr/>
              <p:nvPr/>
            </p:nvSpPr>
            <p:spPr>
              <a:xfrm>
                <a:off x="-3058961" y="2666773"/>
                <a:ext cx="543700" cy="99438"/>
              </a:xfrm>
              <a:custGeom>
                <a:rect b="b" l="l" r="r" t="t"/>
                <a:pathLst>
                  <a:path extrusionOk="0" h="2585" w="14134">
                    <a:moveTo>
                      <a:pt x="14133" y="1"/>
                    </a:moveTo>
                    <a:lnTo>
                      <a:pt x="2104" y="2200"/>
                    </a:lnTo>
                    <a:lnTo>
                      <a:pt x="2104" y="2200"/>
                    </a:lnTo>
                    <a:lnTo>
                      <a:pt x="13715" y="125"/>
                    </a:lnTo>
                    <a:lnTo>
                      <a:pt x="14133" y="1"/>
                    </a:lnTo>
                    <a:close/>
                    <a:moveTo>
                      <a:pt x="2104" y="2200"/>
                    </a:moveTo>
                    <a:lnTo>
                      <a:pt x="149" y="2549"/>
                    </a:lnTo>
                    <a:lnTo>
                      <a:pt x="0" y="2585"/>
                    </a:lnTo>
                    <a:lnTo>
                      <a:pt x="2104" y="2200"/>
                    </a:lnTo>
                    <a:close/>
                  </a:path>
                </a:pathLst>
              </a:custGeom>
              <a:solidFill>
                <a:srgbClr val="A8A8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44"/>
              <p:cNvSpPr/>
              <p:nvPr/>
            </p:nvSpPr>
            <p:spPr>
              <a:xfrm>
                <a:off x="-3069924" y="2577836"/>
                <a:ext cx="549431" cy="135598"/>
              </a:xfrm>
              <a:custGeom>
                <a:rect b="b" l="l" r="r" t="t"/>
                <a:pathLst>
                  <a:path extrusionOk="0" h="3525" w="14283">
                    <a:moveTo>
                      <a:pt x="12982" y="1"/>
                    </a:moveTo>
                    <a:lnTo>
                      <a:pt x="10888" y="428"/>
                    </a:lnTo>
                    <a:lnTo>
                      <a:pt x="10396" y="528"/>
                    </a:lnTo>
                    <a:lnTo>
                      <a:pt x="1" y="2650"/>
                    </a:lnTo>
                    <a:lnTo>
                      <a:pt x="416" y="3525"/>
                    </a:lnTo>
                    <a:lnTo>
                      <a:pt x="11019" y="1614"/>
                    </a:lnTo>
                    <a:lnTo>
                      <a:pt x="11516" y="1524"/>
                    </a:lnTo>
                    <a:lnTo>
                      <a:pt x="14283" y="1025"/>
                    </a:lnTo>
                    <a:lnTo>
                      <a:pt x="1298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44"/>
              <p:cNvSpPr/>
              <p:nvPr/>
            </p:nvSpPr>
            <p:spPr>
              <a:xfrm>
                <a:off x="-3059461" y="2631498"/>
                <a:ext cx="559394" cy="134790"/>
              </a:xfrm>
              <a:custGeom>
                <a:rect b="b" l="l" r="r" t="t"/>
                <a:pathLst>
                  <a:path extrusionOk="0" h="3504" w="14542">
                    <a:moveTo>
                      <a:pt x="1" y="2585"/>
                    </a:moveTo>
                    <a:lnTo>
                      <a:pt x="13" y="3503"/>
                    </a:lnTo>
                    <a:lnTo>
                      <a:pt x="10882" y="1907"/>
                    </a:lnTo>
                    <a:lnTo>
                      <a:pt x="11359" y="1836"/>
                    </a:lnTo>
                    <a:lnTo>
                      <a:pt x="14542" y="1368"/>
                    </a:lnTo>
                    <a:lnTo>
                      <a:pt x="14134" y="1"/>
                    </a:lnTo>
                    <a:lnTo>
                      <a:pt x="11345" y="512"/>
                    </a:lnTo>
                    <a:lnTo>
                      <a:pt x="10875" y="598"/>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44"/>
              <p:cNvSpPr/>
              <p:nvPr/>
            </p:nvSpPr>
            <p:spPr>
              <a:xfrm>
                <a:off x="-3059461" y="2617265"/>
                <a:ext cx="543700" cy="113710"/>
              </a:xfrm>
              <a:custGeom>
                <a:rect b="b" l="l" r="r" t="t"/>
                <a:pathLst>
                  <a:path extrusionOk="0" h="2956" w="14134">
                    <a:moveTo>
                      <a:pt x="144" y="2500"/>
                    </a:moveTo>
                    <a:lnTo>
                      <a:pt x="1" y="2955"/>
                    </a:lnTo>
                    <a:lnTo>
                      <a:pt x="14134" y="371"/>
                    </a:lnTo>
                    <a:lnTo>
                      <a:pt x="1401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44"/>
              <p:cNvSpPr/>
              <p:nvPr/>
            </p:nvSpPr>
            <p:spPr>
              <a:xfrm>
                <a:off x="-2213842" y="2516057"/>
                <a:ext cx="498500" cy="302124"/>
              </a:xfrm>
              <a:custGeom>
                <a:rect b="b" l="l" r="r" t="t"/>
                <a:pathLst>
                  <a:path extrusionOk="0" h="7854" w="12959">
                    <a:moveTo>
                      <a:pt x="12908" y="1"/>
                    </a:moveTo>
                    <a:lnTo>
                      <a:pt x="10087" y="2245"/>
                    </a:lnTo>
                    <a:lnTo>
                      <a:pt x="4146" y="5062"/>
                    </a:lnTo>
                    <a:lnTo>
                      <a:pt x="1934" y="3989"/>
                    </a:lnTo>
                    <a:lnTo>
                      <a:pt x="1914" y="4005"/>
                    </a:lnTo>
                    <a:lnTo>
                      <a:pt x="0" y="5555"/>
                    </a:lnTo>
                    <a:lnTo>
                      <a:pt x="508" y="7853"/>
                    </a:lnTo>
                    <a:lnTo>
                      <a:pt x="587" y="7836"/>
                    </a:lnTo>
                    <a:lnTo>
                      <a:pt x="88" y="5586"/>
                    </a:lnTo>
                    <a:lnTo>
                      <a:pt x="1945" y="4083"/>
                    </a:lnTo>
                    <a:lnTo>
                      <a:pt x="4144" y="5149"/>
                    </a:lnTo>
                    <a:lnTo>
                      <a:pt x="4163" y="5142"/>
                    </a:lnTo>
                    <a:lnTo>
                      <a:pt x="10128" y="2313"/>
                    </a:lnTo>
                    <a:lnTo>
                      <a:pt x="12958" y="64"/>
                    </a:lnTo>
                    <a:lnTo>
                      <a:pt x="1290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44"/>
              <p:cNvSpPr/>
              <p:nvPr/>
            </p:nvSpPr>
            <p:spPr>
              <a:xfrm>
                <a:off x="-2123021" y="2238977"/>
                <a:ext cx="151062" cy="96476"/>
              </a:xfrm>
              <a:custGeom>
                <a:rect b="b" l="l" r="r" t="t"/>
                <a:pathLst>
                  <a:path extrusionOk="0" h="2508" w="3927">
                    <a:moveTo>
                      <a:pt x="1560" y="0"/>
                    </a:moveTo>
                    <a:lnTo>
                      <a:pt x="1" y="1282"/>
                    </a:lnTo>
                    <a:lnTo>
                      <a:pt x="1853" y="1243"/>
                    </a:lnTo>
                    <a:lnTo>
                      <a:pt x="3694" y="2508"/>
                    </a:lnTo>
                    <a:lnTo>
                      <a:pt x="3926" y="2272"/>
                    </a:lnTo>
                    <a:lnTo>
                      <a:pt x="156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44"/>
              <p:cNvSpPr/>
              <p:nvPr/>
            </p:nvSpPr>
            <p:spPr>
              <a:xfrm>
                <a:off x="-2185799" y="2873650"/>
                <a:ext cx="112056" cy="90206"/>
              </a:xfrm>
              <a:custGeom>
                <a:rect b="b" l="l" r="r" t="t"/>
                <a:pathLst>
                  <a:path extrusionOk="0" h="2345" w="2913">
                    <a:moveTo>
                      <a:pt x="462" y="0"/>
                    </a:moveTo>
                    <a:lnTo>
                      <a:pt x="1" y="479"/>
                    </a:lnTo>
                    <a:lnTo>
                      <a:pt x="197" y="428"/>
                    </a:lnTo>
                    <a:lnTo>
                      <a:pt x="211" y="425"/>
                    </a:lnTo>
                    <a:lnTo>
                      <a:pt x="2082" y="951"/>
                    </a:lnTo>
                    <a:lnTo>
                      <a:pt x="2302" y="1102"/>
                    </a:lnTo>
                    <a:lnTo>
                      <a:pt x="2317" y="1202"/>
                    </a:lnTo>
                    <a:lnTo>
                      <a:pt x="2486" y="2344"/>
                    </a:lnTo>
                    <a:lnTo>
                      <a:pt x="2912" y="1966"/>
                    </a:lnTo>
                    <a:lnTo>
                      <a:pt x="2743" y="825"/>
                    </a:lnTo>
                    <a:lnTo>
                      <a:pt x="2729" y="815"/>
                    </a:lnTo>
                    <a:lnTo>
                      <a:pt x="2286" y="512"/>
                    </a:lnTo>
                    <a:lnTo>
                      <a:pt x="582" y="34"/>
                    </a:lnTo>
                    <a:lnTo>
                      <a:pt x="46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44"/>
              <p:cNvSpPr/>
              <p:nvPr/>
            </p:nvSpPr>
            <p:spPr>
              <a:xfrm>
                <a:off x="-1542362" y="2507248"/>
                <a:ext cx="44353" cy="117518"/>
              </a:xfrm>
              <a:custGeom>
                <a:rect b="b" l="l" r="r" t="t"/>
                <a:pathLst>
                  <a:path extrusionOk="0" h="3055" w="1153">
                    <a:moveTo>
                      <a:pt x="466" y="1"/>
                    </a:moveTo>
                    <a:lnTo>
                      <a:pt x="0" y="151"/>
                    </a:lnTo>
                    <a:lnTo>
                      <a:pt x="675" y="1279"/>
                    </a:lnTo>
                    <a:lnTo>
                      <a:pt x="675" y="3054"/>
                    </a:lnTo>
                    <a:lnTo>
                      <a:pt x="1152" y="2869"/>
                    </a:lnTo>
                    <a:lnTo>
                      <a:pt x="1152" y="1147"/>
                    </a:lnTo>
                    <a:lnTo>
                      <a:pt x="46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44"/>
              <p:cNvSpPr/>
              <p:nvPr/>
            </p:nvSpPr>
            <p:spPr>
              <a:xfrm>
                <a:off x="-2014506" y="2214050"/>
                <a:ext cx="88821" cy="109863"/>
              </a:xfrm>
              <a:custGeom>
                <a:rect b="b" l="l" r="r" t="t"/>
                <a:pathLst>
                  <a:path extrusionOk="0" h="2856" w="2309">
                    <a:moveTo>
                      <a:pt x="271" y="1"/>
                    </a:moveTo>
                    <a:lnTo>
                      <a:pt x="1" y="407"/>
                    </a:lnTo>
                    <a:lnTo>
                      <a:pt x="1662" y="1044"/>
                    </a:lnTo>
                    <a:lnTo>
                      <a:pt x="1716" y="1107"/>
                    </a:lnTo>
                    <a:lnTo>
                      <a:pt x="1831" y="1236"/>
                    </a:lnTo>
                    <a:lnTo>
                      <a:pt x="1831" y="2856"/>
                    </a:lnTo>
                    <a:lnTo>
                      <a:pt x="2308" y="2001"/>
                    </a:lnTo>
                    <a:lnTo>
                      <a:pt x="2308" y="1055"/>
                    </a:lnTo>
                    <a:lnTo>
                      <a:pt x="2214" y="950"/>
                    </a:lnTo>
                    <a:lnTo>
                      <a:pt x="1970" y="673"/>
                    </a:lnTo>
                    <a:lnTo>
                      <a:pt x="1940" y="641"/>
                    </a:lnTo>
                    <a:lnTo>
                      <a:pt x="27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44"/>
              <p:cNvSpPr/>
              <p:nvPr/>
            </p:nvSpPr>
            <p:spPr>
              <a:xfrm>
                <a:off x="-2670060" y="2594300"/>
                <a:ext cx="47584" cy="110556"/>
              </a:xfrm>
              <a:custGeom>
                <a:rect b="b" l="l" r="r" t="t"/>
                <a:pathLst>
                  <a:path extrusionOk="0" h="2874" w="1237">
                    <a:moveTo>
                      <a:pt x="493" y="0"/>
                    </a:moveTo>
                    <a:lnTo>
                      <a:pt x="1" y="100"/>
                    </a:lnTo>
                    <a:lnTo>
                      <a:pt x="624" y="1186"/>
                    </a:lnTo>
                    <a:lnTo>
                      <a:pt x="675" y="1272"/>
                    </a:lnTo>
                    <a:lnTo>
                      <a:pt x="752" y="1565"/>
                    </a:lnTo>
                    <a:lnTo>
                      <a:pt x="759" y="1591"/>
                    </a:lnTo>
                    <a:lnTo>
                      <a:pt x="759" y="2874"/>
                    </a:lnTo>
                    <a:lnTo>
                      <a:pt x="1236" y="2803"/>
                    </a:lnTo>
                    <a:lnTo>
                      <a:pt x="1236" y="1529"/>
                    </a:lnTo>
                    <a:lnTo>
                      <a:pt x="1222" y="1479"/>
                    </a:lnTo>
                    <a:lnTo>
                      <a:pt x="1121" y="1096"/>
                    </a:lnTo>
                    <a:lnTo>
                      <a:pt x="1119" y="1089"/>
                    </a:lnTo>
                    <a:lnTo>
                      <a:pt x="493"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44"/>
              <p:cNvSpPr/>
              <p:nvPr/>
            </p:nvSpPr>
            <p:spPr>
              <a:xfrm>
                <a:off x="-2505268" y="2361418"/>
                <a:ext cx="51700" cy="241537"/>
              </a:xfrm>
              <a:custGeom>
                <a:rect b="b" l="l" r="r" t="t"/>
                <a:pathLst>
                  <a:path extrusionOk="0" h="6279" w="1344">
                    <a:moveTo>
                      <a:pt x="619" y="0"/>
                    </a:moveTo>
                    <a:lnTo>
                      <a:pt x="1" y="2633"/>
                    </a:lnTo>
                    <a:lnTo>
                      <a:pt x="688" y="6279"/>
                    </a:lnTo>
                    <a:lnTo>
                      <a:pt x="1344" y="4092"/>
                    </a:lnTo>
                    <a:lnTo>
                      <a:pt x="61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42" name="Google Shape;1542;p44"/>
              <p:cNvGrpSpPr/>
              <p:nvPr/>
            </p:nvGrpSpPr>
            <p:grpSpPr>
              <a:xfrm>
                <a:off x="-3209756" y="2554613"/>
                <a:ext cx="163333" cy="251385"/>
                <a:chOff x="-3916750" y="2838725"/>
                <a:chExt cx="106150" cy="163375"/>
              </a:xfrm>
            </p:grpSpPr>
            <p:sp>
              <p:nvSpPr>
                <p:cNvPr id="1543" name="Google Shape;1543;p44"/>
                <p:cNvSpPr/>
                <p:nvPr/>
              </p:nvSpPr>
              <p:spPr>
                <a:xfrm>
                  <a:off x="-3912025" y="2929400"/>
                  <a:ext cx="97175" cy="72700"/>
                </a:xfrm>
                <a:custGeom>
                  <a:rect b="b" l="l" r="r" t="t"/>
                  <a:pathLst>
                    <a:path extrusionOk="0" h="2908" w="3887">
                      <a:moveTo>
                        <a:pt x="1" y="1686"/>
                      </a:moveTo>
                      <a:lnTo>
                        <a:pt x="1" y="1685"/>
                      </a:lnTo>
                      <a:lnTo>
                        <a:pt x="1" y="62"/>
                      </a:lnTo>
                      <a:lnTo>
                        <a:pt x="3865" y="0"/>
                      </a:lnTo>
                      <a:lnTo>
                        <a:pt x="3865" y="1622"/>
                      </a:lnTo>
                      <a:lnTo>
                        <a:pt x="3862" y="1622"/>
                      </a:lnTo>
                      <a:cubicBezTo>
                        <a:pt x="3886" y="1926"/>
                        <a:pt x="3700" y="2235"/>
                        <a:pt x="3295" y="2468"/>
                      </a:cubicBezTo>
                      <a:cubicBezTo>
                        <a:pt x="2539" y="2904"/>
                        <a:pt x="1316" y="2908"/>
                        <a:pt x="564" y="2474"/>
                      </a:cubicBezTo>
                      <a:cubicBezTo>
                        <a:pt x="190" y="2257"/>
                        <a:pt x="2" y="1975"/>
                        <a:pt x="2" y="1691"/>
                      </a:cubicBezTo>
                      <a:lnTo>
                        <a:pt x="1" y="1691"/>
                      </a:lnTo>
                      <a:lnTo>
                        <a:pt x="1" y="1686"/>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44"/>
                <p:cNvSpPr/>
                <p:nvPr/>
              </p:nvSpPr>
              <p:spPr>
                <a:xfrm>
                  <a:off x="-3916750" y="2903025"/>
                  <a:ext cx="106150" cy="55825"/>
                </a:xfrm>
                <a:custGeom>
                  <a:rect b="b" l="l" r="r" t="t"/>
                  <a:pathLst>
                    <a:path extrusionOk="0" h="2233" w="4246">
                      <a:moveTo>
                        <a:pt x="2135" y="1"/>
                      </a:moveTo>
                      <a:cubicBezTo>
                        <a:pt x="1638" y="1"/>
                        <a:pt x="1141" y="110"/>
                        <a:pt x="760" y="329"/>
                      </a:cubicBezTo>
                      <a:cubicBezTo>
                        <a:pt x="3" y="766"/>
                        <a:pt x="0" y="1474"/>
                        <a:pt x="753" y="1907"/>
                      </a:cubicBezTo>
                      <a:cubicBezTo>
                        <a:pt x="1127" y="2124"/>
                        <a:pt x="1618" y="2232"/>
                        <a:pt x="2110" y="2232"/>
                      </a:cubicBezTo>
                      <a:cubicBezTo>
                        <a:pt x="2607" y="2232"/>
                        <a:pt x="3105" y="2122"/>
                        <a:pt x="3486" y="1903"/>
                      </a:cubicBezTo>
                      <a:cubicBezTo>
                        <a:pt x="4243" y="1466"/>
                        <a:pt x="4246" y="758"/>
                        <a:pt x="3494" y="325"/>
                      </a:cubicBezTo>
                      <a:cubicBezTo>
                        <a:pt x="3119" y="109"/>
                        <a:pt x="2627" y="1"/>
                        <a:pt x="213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44"/>
                <p:cNvSpPr/>
                <p:nvPr/>
              </p:nvSpPr>
              <p:spPr>
                <a:xfrm>
                  <a:off x="-3903975" y="2906525"/>
                  <a:ext cx="81075" cy="44725"/>
                </a:xfrm>
                <a:custGeom>
                  <a:rect b="b" l="l" r="r" t="t"/>
                  <a:pathLst>
                    <a:path extrusionOk="0" h="1789" w="3243">
                      <a:moveTo>
                        <a:pt x="3223" y="0"/>
                      </a:moveTo>
                      <a:lnTo>
                        <a:pt x="0" y="51"/>
                      </a:lnTo>
                      <a:lnTo>
                        <a:pt x="0" y="860"/>
                      </a:lnTo>
                      <a:lnTo>
                        <a:pt x="0" y="863"/>
                      </a:lnTo>
                      <a:lnTo>
                        <a:pt x="0" y="866"/>
                      </a:lnTo>
                      <a:cubicBezTo>
                        <a:pt x="0" y="1103"/>
                        <a:pt x="157" y="1338"/>
                        <a:pt x="468" y="1518"/>
                      </a:cubicBezTo>
                      <a:cubicBezTo>
                        <a:pt x="781" y="1698"/>
                        <a:pt x="1191" y="1788"/>
                        <a:pt x="1602" y="1788"/>
                      </a:cubicBezTo>
                      <a:cubicBezTo>
                        <a:pt x="2016" y="1788"/>
                        <a:pt x="2431" y="1697"/>
                        <a:pt x="2749" y="1514"/>
                      </a:cubicBezTo>
                      <a:cubicBezTo>
                        <a:pt x="3086" y="1320"/>
                        <a:pt x="3243" y="1061"/>
                        <a:pt x="3223" y="808"/>
                      </a:cubicBezTo>
                      <a:lnTo>
                        <a:pt x="322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44"/>
                <p:cNvSpPr/>
                <p:nvPr/>
              </p:nvSpPr>
              <p:spPr>
                <a:xfrm>
                  <a:off x="-3907975" y="2884525"/>
                  <a:ext cx="88575" cy="46575"/>
                </a:xfrm>
                <a:custGeom>
                  <a:rect b="b" l="l" r="r" t="t"/>
                  <a:pathLst>
                    <a:path extrusionOk="0" h="1863" w="3543">
                      <a:moveTo>
                        <a:pt x="1783" y="0"/>
                      </a:moveTo>
                      <a:cubicBezTo>
                        <a:pt x="1369" y="0"/>
                        <a:pt x="953" y="92"/>
                        <a:pt x="635" y="276"/>
                      </a:cubicBezTo>
                      <a:cubicBezTo>
                        <a:pt x="3" y="640"/>
                        <a:pt x="0" y="1229"/>
                        <a:pt x="628" y="1592"/>
                      </a:cubicBezTo>
                      <a:cubicBezTo>
                        <a:pt x="940" y="1772"/>
                        <a:pt x="1350" y="1862"/>
                        <a:pt x="1761" y="1862"/>
                      </a:cubicBezTo>
                      <a:cubicBezTo>
                        <a:pt x="2176" y="1862"/>
                        <a:pt x="2591" y="1771"/>
                        <a:pt x="2909" y="1588"/>
                      </a:cubicBezTo>
                      <a:cubicBezTo>
                        <a:pt x="3540" y="1223"/>
                        <a:pt x="3543" y="634"/>
                        <a:pt x="2915" y="271"/>
                      </a:cubicBezTo>
                      <a:cubicBezTo>
                        <a:pt x="2603" y="90"/>
                        <a:pt x="2194" y="0"/>
                        <a:pt x="17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44"/>
                <p:cNvSpPr/>
                <p:nvPr/>
              </p:nvSpPr>
              <p:spPr>
                <a:xfrm>
                  <a:off x="-3884325" y="2871525"/>
                  <a:ext cx="36125" cy="42625"/>
                </a:xfrm>
                <a:custGeom>
                  <a:rect b="b" l="l" r="r" t="t"/>
                  <a:pathLst>
                    <a:path extrusionOk="0" h="1705" w="1445">
                      <a:moveTo>
                        <a:pt x="1435" y="0"/>
                      </a:moveTo>
                      <a:lnTo>
                        <a:pt x="0" y="23"/>
                      </a:lnTo>
                      <a:lnTo>
                        <a:pt x="0" y="1292"/>
                      </a:lnTo>
                      <a:lnTo>
                        <a:pt x="0" y="1294"/>
                      </a:lnTo>
                      <a:cubicBezTo>
                        <a:pt x="2" y="1399"/>
                        <a:pt x="71" y="1503"/>
                        <a:pt x="209" y="1583"/>
                      </a:cubicBezTo>
                      <a:cubicBezTo>
                        <a:pt x="349" y="1664"/>
                        <a:pt x="532" y="1704"/>
                        <a:pt x="715" y="1704"/>
                      </a:cubicBezTo>
                      <a:cubicBezTo>
                        <a:pt x="899" y="1704"/>
                        <a:pt x="1083" y="1663"/>
                        <a:pt x="1225" y="1582"/>
                      </a:cubicBezTo>
                      <a:cubicBezTo>
                        <a:pt x="1374" y="1495"/>
                        <a:pt x="1445" y="1380"/>
                        <a:pt x="1435" y="1268"/>
                      </a:cubicBezTo>
                      <a:lnTo>
                        <a:pt x="143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44"/>
                <p:cNvSpPr/>
                <p:nvPr/>
              </p:nvSpPr>
              <p:spPr>
                <a:xfrm>
                  <a:off x="-3896025" y="2838725"/>
                  <a:ext cx="56700" cy="56350"/>
                </a:xfrm>
                <a:custGeom>
                  <a:rect b="b" l="l" r="r" t="t"/>
                  <a:pathLst>
                    <a:path extrusionOk="0" h="2254" w="2268">
                      <a:moveTo>
                        <a:pt x="1157" y="0"/>
                      </a:moveTo>
                      <a:cubicBezTo>
                        <a:pt x="47" y="0"/>
                        <a:pt x="114" y="1302"/>
                        <a:pt x="114" y="1302"/>
                      </a:cubicBezTo>
                      <a:cubicBezTo>
                        <a:pt x="114" y="1302"/>
                        <a:pt x="1" y="2192"/>
                        <a:pt x="954" y="2249"/>
                      </a:cubicBezTo>
                      <a:cubicBezTo>
                        <a:pt x="1008" y="2252"/>
                        <a:pt x="1059" y="2254"/>
                        <a:pt x="1107" y="2254"/>
                      </a:cubicBezTo>
                      <a:cubicBezTo>
                        <a:pt x="2171" y="2254"/>
                        <a:pt x="2172" y="1518"/>
                        <a:pt x="2172" y="1518"/>
                      </a:cubicBezTo>
                      <a:cubicBezTo>
                        <a:pt x="2172" y="1518"/>
                        <a:pt x="2268" y="0"/>
                        <a:pt x="1157" y="0"/>
                      </a:cubicBezTo>
                      <a:close/>
                    </a:path>
                  </a:pathLst>
                </a:custGeom>
                <a:gradFill>
                  <a:gsLst>
                    <a:gs pos="0">
                      <a:schemeClr val="accent1"/>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9" name="Google Shape;1549;p44"/>
              <p:cNvGrpSpPr/>
              <p:nvPr/>
            </p:nvGrpSpPr>
            <p:grpSpPr>
              <a:xfrm>
                <a:off x="-2491885" y="3025377"/>
                <a:ext cx="163333" cy="251385"/>
                <a:chOff x="-3916750" y="2838725"/>
                <a:chExt cx="106150" cy="163375"/>
              </a:xfrm>
            </p:grpSpPr>
            <p:sp>
              <p:nvSpPr>
                <p:cNvPr id="1550" name="Google Shape;1550;p44"/>
                <p:cNvSpPr/>
                <p:nvPr/>
              </p:nvSpPr>
              <p:spPr>
                <a:xfrm>
                  <a:off x="-3912025" y="2929400"/>
                  <a:ext cx="97175" cy="72700"/>
                </a:xfrm>
                <a:custGeom>
                  <a:rect b="b" l="l" r="r" t="t"/>
                  <a:pathLst>
                    <a:path extrusionOk="0" h="2908" w="3887">
                      <a:moveTo>
                        <a:pt x="1" y="1686"/>
                      </a:moveTo>
                      <a:lnTo>
                        <a:pt x="1" y="1685"/>
                      </a:lnTo>
                      <a:lnTo>
                        <a:pt x="1" y="62"/>
                      </a:lnTo>
                      <a:lnTo>
                        <a:pt x="3865" y="0"/>
                      </a:lnTo>
                      <a:lnTo>
                        <a:pt x="3865" y="1622"/>
                      </a:lnTo>
                      <a:lnTo>
                        <a:pt x="3862" y="1622"/>
                      </a:lnTo>
                      <a:cubicBezTo>
                        <a:pt x="3886" y="1926"/>
                        <a:pt x="3700" y="2235"/>
                        <a:pt x="3295" y="2468"/>
                      </a:cubicBezTo>
                      <a:cubicBezTo>
                        <a:pt x="2539" y="2904"/>
                        <a:pt x="1316" y="2908"/>
                        <a:pt x="564" y="2474"/>
                      </a:cubicBezTo>
                      <a:cubicBezTo>
                        <a:pt x="190" y="2257"/>
                        <a:pt x="2" y="1975"/>
                        <a:pt x="2" y="1691"/>
                      </a:cubicBezTo>
                      <a:lnTo>
                        <a:pt x="1" y="1691"/>
                      </a:lnTo>
                      <a:lnTo>
                        <a:pt x="1" y="1686"/>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44"/>
                <p:cNvSpPr/>
                <p:nvPr/>
              </p:nvSpPr>
              <p:spPr>
                <a:xfrm>
                  <a:off x="-3916750" y="2903025"/>
                  <a:ext cx="106150" cy="55825"/>
                </a:xfrm>
                <a:custGeom>
                  <a:rect b="b" l="l" r="r" t="t"/>
                  <a:pathLst>
                    <a:path extrusionOk="0" h="2233" w="4246">
                      <a:moveTo>
                        <a:pt x="2135" y="1"/>
                      </a:moveTo>
                      <a:cubicBezTo>
                        <a:pt x="1638" y="1"/>
                        <a:pt x="1141" y="110"/>
                        <a:pt x="760" y="329"/>
                      </a:cubicBezTo>
                      <a:cubicBezTo>
                        <a:pt x="3" y="766"/>
                        <a:pt x="0" y="1474"/>
                        <a:pt x="753" y="1907"/>
                      </a:cubicBezTo>
                      <a:cubicBezTo>
                        <a:pt x="1127" y="2124"/>
                        <a:pt x="1618" y="2232"/>
                        <a:pt x="2110" y="2232"/>
                      </a:cubicBezTo>
                      <a:cubicBezTo>
                        <a:pt x="2607" y="2232"/>
                        <a:pt x="3105" y="2122"/>
                        <a:pt x="3486" y="1903"/>
                      </a:cubicBezTo>
                      <a:cubicBezTo>
                        <a:pt x="4243" y="1466"/>
                        <a:pt x="4246" y="758"/>
                        <a:pt x="3494" y="325"/>
                      </a:cubicBezTo>
                      <a:cubicBezTo>
                        <a:pt x="3119" y="109"/>
                        <a:pt x="2627" y="1"/>
                        <a:pt x="213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44"/>
                <p:cNvSpPr/>
                <p:nvPr/>
              </p:nvSpPr>
              <p:spPr>
                <a:xfrm>
                  <a:off x="-3903975" y="2906525"/>
                  <a:ext cx="81075" cy="44725"/>
                </a:xfrm>
                <a:custGeom>
                  <a:rect b="b" l="l" r="r" t="t"/>
                  <a:pathLst>
                    <a:path extrusionOk="0" h="1789" w="3243">
                      <a:moveTo>
                        <a:pt x="3223" y="0"/>
                      </a:moveTo>
                      <a:lnTo>
                        <a:pt x="0" y="51"/>
                      </a:lnTo>
                      <a:lnTo>
                        <a:pt x="0" y="860"/>
                      </a:lnTo>
                      <a:lnTo>
                        <a:pt x="0" y="863"/>
                      </a:lnTo>
                      <a:lnTo>
                        <a:pt x="0" y="866"/>
                      </a:lnTo>
                      <a:cubicBezTo>
                        <a:pt x="0" y="1103"/>
                        <a:pt x="157" y="1338"/>
                        <a:pt x="468" y="1518"/>
                      </a:cubicBezTo>
                      <a:cubicBezTo>
                        <a:pt x="781" y="1698"/>
                        <a:pt x="1191" y="1788"/>
                        <a:pt x="1602" y="1788"/>
                      </a:cubicBezTo>
                      <a:cubicBezTo>
                        <a:pt x="2016" y="1788"/>
                        <a:pt x="2431" y="1697"/>
                        <a:pt x="2749" y="1514"/>
                      </a:cubicBezTo>
                      <a:cubicBezTo>
                        <a:pt x="3086" y="1320"/>
                        <a:pt x="3243" y="1061"/>
                        <a:pt x="3223" y="808"/>
                      </a:cubicBezTo>
                      <a:lnTo>
                        <a:pt x="322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44"/>
                <p:cNvSpPr/>
                <p:nvPr/>
              </p:nvSpPr>
              <p:spPr>
                <a:xfrm>
                  <a:off x="-3907975" y="2884525"/>
                  <a:ext cx="88575" cy="46575"/>
                </a:xfrm>
                <a:custGeom>
                  <a:rect b="b" l="l" r="r" t="t"/>
                  <a:pathLst>
                    <a:path extrusionOk="0" h="1863" w="3543">
                      <a:moveTo>
                        <a:pt x="1783" y="0"/>
                      </a:moveTo>
                      <a:cubicBezTo>
                        <a:pt x="1369" y="0"/>
                        <a:pt x="953" y="92"/>
                        <a:pt x="635" y="276"/>
                      </a:cubicBezTo>
                      <a:cubicBezTo>
                        <a:pt x="3" y="640"/>
                        <a:pt x="0" y="1229"/>
                        <a:pt x="628" y="1592"/>
                      </a:cubicBezTo>
                      <a:cubicBezTo>
                        <a:pt x="940" y="1772"/>
                        <a:pt x="1350" y="1862"/>
                        <a:pt x="1761" y="1862"/>
                      </a:cubicBezTo>
                      <a:cubicBezTo>
                        <a:pt x="2176" y="1862"/>
                        <a:pt x="2591" y="1771"/>
                        <a:pt x="2909" y="1588"/>
                      </a:cubicBezTo>
                      <a:cubicBezTo>
                        <a:pt x="3540" y="1223"/>
                        <a:pt x="3543" y="634"/>
                        <a:pt x="2915" y="271"/>
                      </a:cubicBezTo>
                      <a:cubicBezTo>
                        <a:pt x="2603" y="90"/>
                        <a:pt x="2194" y="0"/>
                        <a:pt x="17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44"/>
                <p:cNvSpPr/>
                <p:nvPr/>
              </p:nvSpPr>
              <p:spPr>
                <a:xfrm>
                  <a:off x="-3884325" y="2871525"/>
                  <a:ext cx="36125" cy="42625"/>
                </a:xfrm>
                <a:custGeom>
                  <a:rect b="b" l="l" r="r" t="t"/>
                  <a:pathLst>
                    <a:path extrusionOk="0" h="1705" w="1445">
                      <a:moveTo>
                        <a:pt x="1435" y="0"/>
                      </a:moveTo>
                      <a:lnTo>
                        <a:pt x="0" y="23"/>
                      </a:lnTo>
                      <a:lnTo>
                        <a:pt x="0" y="1292"/>
                      </a:lnTo>
                      <a:lnTo>
                        <a:pt x="0" y="1294"/>
                      </a:lnTo>
                      <a:cubicBezTo>
                        <a:pt x="2" y="1399"/>
                        <a:pt x="71" y="1503"/>
                        <a:pt x="209" y="1583"/>
                      </a:cubicBezTo>
                      <a:cubicBezTo>
                        <a:pt x="349" y="1664"/>
                        <a:pt x="532" y="1704"/>
                        <a:pt x="715" y="1704"/>
                      </a:cubicBezTo>
                      <a:cubicBezTo>
                        <a:pt x="899" y="1704"/>
                        <a:pt x="1083" y="1663"/>
                        <a:pt x="1225" y="1582"/>
                      </a:cubicBezTo>
                      <a:cubicBezTo>
                        <a:pt x="1374" y="1495"/>
                        <a:pt x="1445" y="1380"/>
                        <a:pt x="1435" y="1268"/>
                      </a:cubicBezTo>
                      <a:lnTo>
                        <a:pt x="143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44"/>
                <p:cNvSpPr/>
                <p:nvPr/>
              </p:nvSpPr>
              <p:spPr>
                <a:xfrm>
                  <a:off x="-3896025" y="2838725"/>
                  <a:ext cx="56700" cy="56350"/>
                </a:xfrm>
                <a:custGeom>
                  <a:rect b="b" l="l" r="r" t="t"/>
                  <a:pathLst>
                    <a:path extrusionOk="0" h="2254" w="2268">
                      <a:moveTo>
                        <a:pt x="1157" y="0"/>
                      </a:moveTo>
                      <a:cubicBezTo>
                        <a:pt x="47" y="0"/>
                        <a:pt x="114" y="1302"/>
                        <a:pt x="114" y="1302"/>
                      </a:cubicBezTo>
                      <a:cubicBezTo>
                        <a:pt x="114" y="1302"/>
                        <a:pt x="1" y="2192"/>
                        <a:pt x="954" y="2249"/>
                      </a:cubicBezTo>
                      <a:cubicBezTo>
                        <a:pt x="1008" y="2252"/>
                        <a:pt x="1059" y="2254"/>
                        <a:pt x="1107" y="2254"/>
                      </a:cubicBezTo>
                      <a:cubicBezTo>
                        <a:pt x="2171" y="2254"/>
                        <a:pt x="2172" y="1518"/>
                        <a:pt x="2172" y="1518"/>
                      </a:cubicBezTo>
                      <a:cubicBezTo>
                        <a:pt x="2172" y="1518"/>
                        <a:pt x="2268" y="0"/>
                        <a:pt x="1157" y="0"/>
                      </a:cubicBezTo>
                      <a:close/>
                    </a:path>
                  </a:pathLst>
                </a:custGeom>
                <a:gradFill>
                  <a:gsLst>
                    <a:gs pos="0">
                      <a:schemeClr val="accent1"/>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556" name="Google Shape;1556;p44"/>
            <p:cNvGrpSpPr/>
            <p:nvPr/>
          </p:nvGrpSpPr>
          <p:grpSpPr>
            <a:xfrm>
              <a:off x="3792143" y="3346195"/>
              <a:ext cx="814292" cy="488991"/>
              <a:chOff x="3357500" y="1620888"/>
              <a:chExt cx="867375" cy="457300"/>
            </a:xfrm>
          </p:grpSpPr>
          <p:sp>
            <p:nvSpPr>
              <p:cNvPr id="1557" name="Google Shape;1557;p44"/>
              <p:cNvSpPr/>
              <p:nvPr/>
            </p:nvSpPr>
            <p:spPr>
              <a:xfrm>
                <a:off x="3782200" y="1681538"/>
                <a:ext cx="442675" cy="329775"/>
              </a:xfrm>
              <a:custGeom>
                <a:rect b="b" l="l" r="r" t="t"/>
                <a:pathLst>
                  <a:path extrusionOk="0" h="13191" w="17707">
                    <a:moveTo>
                      <a:pt x="11091" y="0"/>
                    </a:moveTo>
                    <a:lnTo>
                      <a:pt x="0" y="6481"/>
                    </a:lnTo>
                    <a:lnTo>
                      <a:pt x="11478" y="13191"/>
                    </a:lnTo>
                    <a:cubicBezTo>
                      <a:pt x="11480" y="13189"/>
                      <a:pt x="11486" y="13188"/>
                      <a:pt x="11491" y="13186"/>
                    </a:cubicBezTo>
                    <a:lnTo>
                      <a:pt x="11492" y="13186"/>
                    </a:lnTo>
                    <a:cubicBezTo>
                      <a:pt x="17676" y="9614"/>
                      <a:pt x="17707" y="3820"/>
                      <a:pt x="11561" y="248"/>
                    </a:cubicBezTo>
                    <a:cubicBezTo>
                      <a:pt x="11412" y="159"/>
                      <a:pt x="11246" y="84"/>
                      <a:pt x="11092" y="0"/>
                    </a:cubicBezTo>
                    <a:close/>
                  </a:path>
                </a:pathLst>
              </a:custGeom>
              <a:gradFill>
                <a:gsLst>
                  <a:gs pos="0">
                    <a:schemeClr val="accent1"/>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44"/>
              <p:cNvSpPr/>
              <p:nvPr/>
            </p:nvSpPr>
            <p:spPr>
              <a:xfrm>
                <a:off x="3514225" y="1620888"/>
                <a:ext cx="545300" cy="222675"/>
              </a:xfrm>
              <a:custGeom>
                <a:rect b="b" l="l" r="r" t="t"/>
                <a:pathLst>
                  <a:path extrusionOk="0" h="8907" w="21812">
                    <a:moveTo>
                      <a:pt x="11107" y="0"/>
                    </a:moveTo>
                    <a:cubicBezTo>
                      <a:pt x="7098" y="0"/>
                      <a:pt x="3084" y="880"/>
                      <a:pt x="1" y="2642"/>
                    </a:cubicBezTo>
                    <a:lnTo>
                      <a:pt x="10719" y="8907"/>
                    </a:lnTo>
                    <a:lnTo>
                      <a:pt x="21811" y="2426"/>
                    </a:lnTo>
                    <a:cubicBezTo>
                      <a:pt x="18796" y="810"/>
                      <a:pt x="14953" y="0"/>
                      <a:pt x="11107" y="0"/>
                    </a:cubicBezTo>
                    <a:close/>
                  </a:path>
                </a:pathLst>
              </a:custGeom>
              <a:gradFill>
                <a:gsLst>
                  <a:gs pos="0">
                    <a:schemeClr val="accent1"/>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44"/>
              <p:cNvSpPr/>
              <p:nvPr/>
            </p:nvSpPr>
            <p:spPr>
              <a:xfrm>
                <a:off x="3503475" y="1843538"/>
                <a:ext cx="565700" cy="234650"/>
              </a:xfrm>
              <a:custGeom>
                <a:rect b="b" l="l" r="r" t="t"/>
                <a:pathLst>
                  <a:path extrusionOk="0" h="9386" w="22628">
                    <a:moveTo>
                      <a:pt x="11149" y="1"/>
                    </a:moveTo>
                    <a:lnTo>
                      <a:pt x="0" y="6523"/>
                    </a:lnTo>
                    <a:cubicBezTo>
                      <a:pt x="102" y="6584"/>
                      <a:pt x="199" y="6648"/>
                      <a:pt x="302" y="6706"/>
                    </a:cubicBezTo>
                    <a:cubicBezTo>
                      <a:pt x="3375" y="8492"/>
                      <a:pt x="7412" y="9385"/>
                      <a:pt x="11455" y="9385"/>
                    </a:cubicBezTo>
                    <a:cubicBezTo>
                      <a:pt x="15492" y="9385"/>
                      <a:pt x="19534" y="8494"/>
                      <a:pt x="22627" y="6711"/>
                    </a:cubicBezTo>
                    <a:lnTo>
                      <a:pt x="11149" y="1"/>
                    </a:lnTo>
                    <a:close/>
                  </a:path>
                </a:pathLst>
              </a:custGeom>
              <a:gradFill>
                <a:gsLst>
                  <a:gs pos="0">
                    <a:schemeClr val="accent1"/>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44"/>
              <p:cNvSpPr/>
              <p:nvPr/>
            </p:nvSpPr>
            <p:spPr>
              <a:xfrm>
                <a:off x="3357500" y="1686913"/>
                <a:ext cx="424725" cy="319700"/>
              </a:xfrm>
              <a:custGeom>
                <a:rect b="b" l="l" r="r" t="t"/>
                <a:pathLst>
                  <a:path extrusionOk="0" h="12788" w="16989">
                    <a:moveTo>
                      <a:pt x="6270" y="1"/>
                    </a:moveTo>
                    <a:cubicBezTo>
                      <a:pt x="6253" y="12"/>
                      <a:pt x="6232" y="21"/>
                      <a:pt x="6215" y="33"/>
                    </a:cubicBezTo>
                    <a:lnTo>
                      <a:pt x="6213" y="33"/>
                    </a:lnTo>
                    <a:cubicBezTo>
                      <a:pt x="128" y="3545"/>
                      <a:pt x="0" y="9202"/>
                      <a:pt x="5839" y="12788"/>
                    </a:cubicBezTo>
                    <a:lnTo>
                      <a:pt x="16988" y="6266"/>
                    </a:lnTo>
                    <a:lnTo>
                      <a:pt x="6270" y="1"/>
                    </a:lnTo>
                    <a:close/>
                  </a:path>
                </a:pathLst>
              </a:custGeom>
              <a:gradFill>
                <a:gsLst>
                  <a:gs pos="0">
                    <a:schemeClr val="accent1"/>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61" name="Google Shape;1561;p44"/>
            <p:cNvGrpSpPr/>
            <p:nvPr/>
          </p:nvGrpSpPr>
          <p:grpSpPr>
            <a:xfrm>
              <a:off x="3024078" y="2806336"/>
              <a:ext cx="814292" cy="488991"/>
              <a:chOff x="3357500" y="1620888"/>
              <a:chExt cx="867375" cy="457300"/>
            </a:xfrm>
          </p:grpSpPr>
          <p:sp>
            <p:nvSpPr>
              <p:cNvPr id="1562" name="Google Shape;1562;p44"/>
              <p:cNvSpPr/>
              <p:nvPr/>
            </p:nvSpPr>
            <p:spPr>
              <a:xfrm>
                <a:off x="3782200" y="1681538"/>
                <a:ext cx="442675" cy="329775"/>
              </a:xfrm>
              <a:custGeom>
                <a:rect b="b" l="l" r="r" t="t"/>
                <a:pathLst>
                  <a:path extrusionOk="0" h="13191" w="17707">
                    <a:moveTo>
                      <a:pt x="11091" y="0"/>
                    </a:moveTo>
                    <a:lnTo>
                      <a:pt x="0" y="6481"/>
                    </a:lnTo>
                    <a:lnTo>
                      <a:pt x="11478" y="13191"/>
                    </a:lnTo>
                    <a:cubicBezTo>
                      <a:pt x="11480" y="13189"/>
                      <a:pt x="11486" y="13188"/>
                      <a:pt x="11491" y="13186"/>
                    </a:cubicBezTo>
                    <a:lnTo>
                      <a:pt x="11492" y="13186"/>
                    </a:lnTo>
                    <a:cubicBezTo>
                      <a:pt x="17676" y="9614"/>
                      <a:pt x="17707" y="3820"/>
                      <a:pt x="11561" y="248"/>
                    </a:cubicBezTo>
                    <a:cubicBezTo>
                      <a:pt x="11412" y="159"/>
                      <a:pt x="11246" y="84"/>
                      <a:pt x="11092" y="0"/>
                    </a:cubicBezTo>
                    <a:close/>
                  </a:path>
                </a:pathLst>
              </a:custGeom>
              <a:gradFill>
                <a:gsLst>
                  <a:gs pos="0">
                    <a:schemeClr val="accent1"/>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44"/>
              <p:cNvSpPr/>
              <p:nvPr/>
            </p:nvSpPr>
            <p:spPr>
              <a:xfrm>
                <a:off x="3514225" y="1620888"/>
                <a:ext cx="545300" cy="222675"/>
              </a:xfrm>
              <a:custGeom>
                <a:rect b="b" l="l" r="r" t="t"/>
                <a:pathLst>
                  <a:path extrusionOk="0" h="8907" w="21812">
                    <a:moveTo>
                      <a:pt x="11107" y="0"/>
                    </a:moveTo>
                    <a:cubicBezTo>
                      <a:pt x="7098" y="0"/>
                      <a:pt x="3084" y="880"/>
                      <a:pt x="1" y="2642"/>
                    </a:cubicBezTo>
                    <a:lnTo>
                      <a:pt x="10719" y="8907"/>
                    </a:lnTo>
                    <a:lnTo>
                      <a:pt x="21811" y="2426"/>
                    </a:lnTo>
                    <a:cubicBezTo>
                      <a:pt x="18796" y="810"/>
                      <a:pt x="14953" y="0"/>
                      <a:pt x="11107" y="0"/>
                    </a:cubicBezTo>
                    <a:close/>
                  </a:path>
                </a:pathLst>
              </a:custGeom>
              <a:gradFill>
                <a:gsLst>
                  <a:gs pos="0">
                    <a:schemeClr val="accent1"/>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44"/>
              <p:cNvSpPr/>
              <p:nvPr/>
            </p:nvSpPr>
            <p:spPr>
              <a:xfrm>
                <a:off x="3503475" y="1843538"/>
                <a:ext cx="565700" cy="234650"/>
              </a:xfrm>
              <a:custGeom>
                <a:rect b="b" l="l" r="r" t="t"/>
                <a:pathLst>
                  <a:path extrusionOk="0" h="9386" w="22628">
                    <a:moveTo>
                      <a:pt x="11149" y="1"/>
                    </a:moveTo>
                    <a:lnTo>
                      <a:pt x="0" y="6523"/>
                    </a:lnTo>
                    <a:cubicBezTo>
                      <a:pt x="102" y="6584"/>
                      <a:pt x="199" y="6648"/>
                      <a:pt x="302" y="6706"/>
                    </a:cubicBezTo>
                    <a:cubicBezTo>
                      <a:pt x="3375" y="8492"/>
                      <a:pt x="7412" y="9385"/>
                      <a:pt x="11455" y="9385"/>
                    </a:cubicBezTo>
                    <a:cubicBezTo>
                      <a:pt x="15492" y="9385"/>
                      <a:pt x="19534" y="8494"/>
                      <a:pt x="22627" y="6711"/>
                    </a:cubicBezTo>
                    <a:lnTo>
                      <a:pt x="11149" y="1"/>
                    </a:lnTo>
                    <a:close/>
                  </a:path>
                </a:pathLst>
              </a:custGeom>
              <a:gradFill>
                <a:gsLst>
                  <a:gs pos="0">
                    <a:schemeClr val="accent1"/>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44"/>
              <p:cNvSpPr/>
              <p:nvPr/>
            </p:nvSpPr>
            <p:spPr>
              <a:xfrm>
                <a:off x="3357500" y="1686913"/>
                <a:ext cx="424725" cy="319700"/>
              </a:xfrm>
              <a:custGeom>
                <a:rect b="b" l="l" r="r" t="t"/>
                <a:pathLst>
                  <a:path extrusionOk="0" h="12788" w="16989">
                    <a:moveTo>
                      <a:pt x="6270" y="1"/>
                    </a:moveTo>
                    <a:cubicBezTo>
                      <a:pt x="6253" y="12"/>
                      <a:pt x="6232" y="21"/>
                      <a:pt x="6215" y="33"/>
                    </a:cubicBezTo>
                    <a:lnTo>
                      <a:pt x="6213" y="33"/>
                    </a:lnTo>
                    <a:cubicBezTo>
                      <a:pt x="128" y="3545"/>
                      <a:pt x="0" y="9202"/>
                      <a:pt x="5839" y="12788"/>
                    </a:cubicBezTo>
                    <a:lnTo>
                      <a:pt x="16988" y="6266"/>
                    </a:lnTo>
                    <a:lnTo>
                      <a:pt x="6270" y="1"/>
                    </a:lnTo>
                    <a:close/>
                  </a:path>
                </a:pathLst>
              </a:custGeom>
              <a:gradFill>
                <a:gsLst>
                  <a:gs pos="0">
                    <a:schemeClr val="accent1"/>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66" name="Google Shape;1566;p44"/>
            <p:cNvGrpSpPr/>
            <p:nvPr/>
          </p:nvGrpSpPr>
          <p:grpSpPr>
            <a:xfrm>
              <a:off x="4482582" y="1987423"/>
              <a:ext cx="814292" cy="488991"/>
              <a:chOff x="3357500" y="1620888"/>
              <a:chExt cx="867375" cy="457300"/>
            </a:xfrm>
          </p:grpSpPr>
          <p:sp>
            <p:nvSpPr>
              <p:cNvPr id="1567" name="Google Shape;1567;p44"/>
              <p:cNvSpPr/>
              <p:nvPr/>
            </p:nvSpPr>
            <p:spPr>
              <a:xfrm>
                <a:off x="3782200" y="1681538"/>
                <a:ext cx="442675" cy="329775"/>
              </a:xfrm>
              <a:custGeom>
                <a:rect b="b" l="l" r="r" t="t"/>
                <a:pathLst>
                  <a:path extrusionOk="0" h="13191" w="17707">
                    <a:moveTo>
                      <a:pt x="11091" y="0"/>
                    </a:moveTo>
                    <a:lnTo>
                      <a:pt x="0" y="6481"/>
                    </a:lnTo>
                    <a:lnTo>
                      <a:pt x="11478" y="13191"/>
                    </a:lnTo>
                    <a:cubicBezTo>
                      <a:pt x="11480" y="13189"/>
                      <a:pt x="11486" y="13188"/>
                      <a:pt x="11491" y="13186"/>
                    </a:cubicBezTo>
                    <a:lnTo>
                      <a:pt x="11492" y="13186"/>
                    </a:lnTo>
                    <a:cubicBezTo>
                      <a:pt x="17676" y="9614"/>
                      <a:pt x="17707" y="3820"/>
                      <a:pt x="11561" y="248"/>
                    </a:cubicBezTo>
                    <a:cubicBezTo>
                      <a:pt x="11412" y="159"/>
                      <a:pt x="11246" y="84"/>
                      <a:pt x="11092" y="0"/>
                    </a:cubicBezTo>
                    <a:close/>
                  </a:path>
                </a:pathLst>
              </a:custGeom>
              <a:gradFill>
                <a:gsLst>
                  <a:gs pos="0">
                    <a:schemeClr val="accent1"/>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44"/>
              <p:cNvSpPr/>
              <p:nvPr/>
            </p:nvSpPr>
            <p:spPr>
              <a:xfrm>
                <a:off x="3514225" y="1620888"/>
                <a:ext cx="545300" cy="222675"/>
              </a:xfrm>
              <a:custGeom>
                <a:rect b="b" l="l" r="r" t="t"/>
                <a:pathLst>
                  <a:path extrusionOk="0" h="8907" w="21812">
                    <a:moveTo>
                      <a:pt x="11107" y="0"/>
                    </a:moveTo>
                    <a:cubicBezTo>
                      <a:pt x="7098" y="0"/>
                      <a:pt x="3084" y="880"/>
                      <a:pt x="1" y="2642"/>
                    </a:cubicBezTo>
                    <a:lnTo>
                      <a:pt x="10719" y="8907"/>
                    </a:lnTo>
                    <a:lnTo>
                      <a:pt x="21811" y="2426"/>
                    </a:lnTo>
                    <a:cubicBezTo>
                      <a:pt x="18796" y="810"/>
                      <a:pt x="14953" y="0"/>
                      <a:pt x="11107" y="0"/>
                    </a:cubicBezTo>
                    <a:close/>
                  </a:path>
                </a:pathLst>
              </a:custGeom>
              <a:gradFill>
                <a:gsLst>
                  <a:gs pos="0">
                    <a:schemeClr val="accent1"/>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44"/>
              <p:cNvSpPr/>
              <p:nvPr/>
            </p:nvSpPr>
            <p:spPr>
              <a:xfrm>
                <a:off x="3503475" y="1843538"/>
                <a:ext cx="565700" cy="234650"/>
              </a:xfrm>
              <a:custGeom>
                <a:rect b="b" l="l" r="r" t="t"/>
                <a:pathLst>
                  <a:path extrusionOk="0" h="9386" w="22628">
                    <a:moveTo>
                      <a:pt x="11149" y="1"/>
                    </a:moveTo>
                    <a:lnTo>
                      <a:pt x="0" y="6523"/>
                    </a:lnTo>
                    <a:cubicBezTo>
                      <a:pt x="102" y="6584"/>
                      <a:pt x="199" y="6648"/>
                      <a:pt x="302" y="6706"/>
                    </a:cubicBezTo>
                    <a:cubicBezTo>
                      <a:pt x="3375" y="8492"/>
                      <a:pt x="7412" y="9385"/>
                      <a:pt x="11455" y="9385"/>
                    </a:cubicBezTo>
                    <a:cubicBezTo>
                      <a:pt x="15492" y="9385"/>
                      <a:pt x="19534" y="8494"/>
                      <a:pt x="22627" y="6711"/>
                    </a:cubicBezTo>
                    <a:lnTo>
                      <a:pt x="11149" y="1"/>
                    </a:lnTo>
                    <a:close/>
                  </a:path>
                </a:pathLst>
              </a:custGeom>
              <a:gradFill>
                <a:gsLst>
                  <a:gs pos="0">
                    <a:schemeClr val="accent1"/>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44"/>
              <p:cNvSpPr/>
              <p:nvPr/>
            </p:nvSpPr>
            <p:spPr>
              <a:xfrm>
                <a:off x="3357500" y="1686913"/>
                <a:ext cx="424725" cy="319700"/>
              </a:xfrm>
              <a:custGeom>
                <a:rect b="b" l="l" r="r" t="t"/>
                <a:pathLst>
                  <a:path extrusionOk="0" h="12788" w="16989">
                    <a:moveTo>
                      <a:pt x="6270" y="1"/>
                    </a:moveTo>
                    <a:cubicBezTo>
                      <a:pt x="6253" y="12"/>
                      <a:pt x="6232" y="21"/>
                      <a:pt x="6215" y="33"/>
                    </a:cubicBezTo>
                    <a:lnTo>
                      <a:pt x="6213" y="33"/>
                    </a:lnTo>
                    <a:cubicBezTo>
                      <a:pt x="128" y="3545"/>
                      <a:pt x="0" y="9202"/>
                      <a:pt x="5839" y="12788"/>
                    </a:cubicBezTo>
                    <a:lnTo>
                      <a:pt x="16988" y="6266"/>
                    </a:lnTo>
                    <a:lnTo>
                      <a:pt x="6270" y="1"/>
                    </a:lnTo>
                    <a:close/>
                  </a:path>
                </a:pathLst>
              </a:custGeom>
              <a:gradFill>
                <a:gsLst>
                  <a:gs pos="0">
                    <a:schemeClr val="accent1"/>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71" name="Google Shape;1571;p44"/>
            <p:cNvGrpSpPr/>
            <p:nvPr/>
          </p:nvGrpSpPr>
          <p:grpSpPr>
            <a:xfrm>
              <a:off x="5311667" y="2439653"/>
              <a:ext cx="814292" cy="488991"/>
              <a:chOff x="3357500" y="1620888"/>
              <a:chExt cx="867375" cy="457300"/>
            </a:xfrm>
          </p:grpSpPr>
          <p:sp>
            <p:nvSpPr>
              <p:cNvPr id="1572" name="Google Shape;1572;p44"/>
              <p:cNvSpPr/>
              <p:nvPr/>
            </p:nvSpPr>
            <p:spPr>
              <a:xfrm>
                <a:off x="3782200" y="1681538"/>
                <a:ext cx="442675" cy="329775"/>
              </a:xfrm>
              <a:custGeom>
                <a:rect b="b" l="l" r="r" t="t"/>
                <a:pathLst>
                  <a:path extrusionOk="0" h="13191" w="17707">
                    <a:moveTo>
                      <a:pt x="11091" y="0"/>
                    </a:moveTo>
                    <a:lnTo>
                      <a:pt x="0" y="6481"/>
                    </a:lnTo>
                    <a:lnTo>
                      <a:pt x="11478" y="13191"/>
                    </a:lnTo>
                    <a:cubicBezTo>
                      <a:pt x="11480" y="13189"/>
                      <a:pt x="11486" y="13188"/>
                      <a:pt x="11491" y="13186"/>
                    </a:cubicBezTo>
                    <a:lnTo>
                      <a:pt x="11492" y="13186"/>
                    </a:lnTo>
                    <a:cubicBezTo>
                      <a:pt x="17676" y="9614"/>
                      <a:pt x="17707" y="3820"/>
                      <a:pt x="11561" y="248"/>
                    </a:cubicBezTo>
                    <a:cubicBezTo>
                      <a:pt x="11412" y="159"/>
                      <a:pt x="11246" y="84"/>
                      <a:pt x="11092" y="0"/>
                    </a:cubicBezTo>
                    <a:close/>
                  </a:path>
                </a:pathLst>
              </a:custGeom>
              <a:gradFill>
                <a:gsLst>
                  <a:gs pos="0">
                    <a:schemeClr val="accent1"/>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44"/>
              <p:cNvSpPr/>
              <p:nvPr/>
            </p:nvSpPr>
            <p:spPr>
              <a:xfrm>
                <a:off x="3514225" y="1620888"/>
                <a:ext cx="545300" cy="222675"/>
              </a:xfrm>
              <a:custGeom>
                <a:rect b="b" l="l" r="r" t="t"/>
                <a:pathLst>
                  <a:path extrusionOk="0" h="8907" w="21812">
                    <a:moveTo>
                      <a:pt x="11107" y="0"/>
                    </a:moveTo>
                    <a:cubicBezTo>
                      <a:pt x="7098" y="0"/>
                      <a:pt x="3084" y="880"/>
                      <a:pt x="1" y="2642"/>
                    </a:cubicBezTo>
                    <a:lnTo>
                      <a:pt x="10719" y="8907"/>
                    </a:lnTo>
                    <a:lnTo>
                      <a:pt x="21811" y="2426"/>
                    </a:lnTo>
                    <a:cubicBezTo>
                      <a:pt x="18796" y="810"/>
                      <a:pt x="14953" y="0"/>
                      <a:pt x="11107" y="0"/>
                    </a:cubicBezTo>
                    <a:close/>
                  </a:path>
                </a:pathLst>
              </a:custGeom>
              <a:gradFill>
                <a:gsLst>
                  <a:gs pos="0">
                    <a:schemeClr val="accent1"/>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44"/>
              <p:cNvSpPr/>
              <p:nvPr/>
            </p:nvSpPr>
            <p:spPr>
              <a:xfrm>
                <a:off x="3503475" y="1843538"/>
                <a:ext cx="565700" cy="234650"/>
              </a:xfrm>
              <a:custGeom>
                <a:rect b="b" l="l" r="r" t="t"/>
                <a:pathLst>
                  <a:path extrusionOk="0" h="9386" w="22628">
                    <a:moveTo>
                      <a:pt x="11149" y="1"/>
                    </a:moveTo>
                    <a:lnTo>
                      <a:pt x="0" y="6523"/>
                    </a:lnTo>
                    <a:cubicBezTo>
                      <a:pt x="102" y="6584"/>
                      <a:pt x="199" y="6648"/>
                      <a:pt x="302" y="6706"/>
                    </a:cubicBezTo>
                    <a:cubicBezTo>
                      <a:pt x="3375" y="8492"/>
                      <a:pt x="7412" y="9385"/>
                      <a:pt x="11455" y="9385"/>
                    </a:cubicBezTo>
                    <a:cubicBezTo>
                      <a:pt x="15492" y="9385"/>
                      <a:pt x="19534" y="8494"/>
                      <a:pt x="22627" y="6711"/>
                    </a:cubicBezTo>
                    <a:lnTo>
                      <a:pt x="11149" y="1"/>
                    </a:lnTo>
                    <a:close/>
                  </a:path>
                </a:pathLst>
              </a:custGeom>
              <a:gradFill>
                <a:gsLst>
                  <a:gs pos="0">
                    <a:schemeClr val="accent1"/>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44"/>
              <p:cNvSpPr/>
              <p:nvPr/>
            </p:nvSpPr>
            <p:spPr>
              <a:xfrm>
                <a:off x="3357500" y="1686913"/>
                <a:ext cx="424725" cy="319700"/>
              </a:xfrm>
              <a:custGeom>
                <a:rect b="b" l="l" r="r" t="t"/>
                <a:pathLst>
                  <a:path extrusionOk="0" h="12788" w="16989">
                    <a:moveTo>
                      <a:pt x="6270" y="1"/>
                    </a:moveTo>
                    <a:cubicBezTo>
                      <a:pt x="6253" y="12"/>
                      <a:pt x="6232" y="21"/>
                      <a:pt x="6215" y="33"/>
                    </a:cubicBezTo>
                    <a:lnTo>
                      <a:pt x="6213" y="33"/>
                    </a:lnTo>
                    <a:cubicBezTo>
                      <a:pt x="128" y="3545"/>
                      <a:pt x="0" y="9202"/>
                      <a:pt x="5839" y="12788"/>
                    </a:cubicBezTo>
                    <a:lnTo>
                      <a:pt x="16988" y="6266"/>
                    </a:lnTo>
                    <a:lnTo>
                      <a:pt x="6270" y="1"/>
                    </a:lnTo>
                    <a:close/>
                  </a:path>
                </a:pathLst>
              </a:custGeom>
              <a:gradFill>
                <a:gsLst>
                  <a:gs pos="0">
                    <a:schemeClr val="accent1"/>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9" name="Shape 1579"/>
        <p:cNvGrpSpPr/>
        <p:nvPr/>
      </p:nvGrpSpPr>
      <p:grpSpPr>
        <a:xfrm>
          <a:off x="0" y="0"/>
          <a:ext cx="0" cy="0"/>
          <a:chOff x="0" y="0"/>
          <a:chExt cx="0" cy="0"/>
        </a:xfrm>
      </p:grpSpPr>
      <p:sp>
        <p:nvSpPr>
          <p:cNvPr id="1580" name="Google Shape;1580;p4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EXPECTED RESULTS</a:t>
            </a:r>
            <a:endParaRPr/>
          </a:p>
        </p:txBody>
      </p:sp>
      <p:sp>
        <p:nvSpPr>
          <p:cNvPr id="1581" name="Google Shape;1581;p45"/>
          <p:cNvSpPr txBox="1"/>
          <p:nvPr>
            <p:ph idx="1" type="subTitle"/>
          </p:nvPr>
        </p:nvSpPr>
        <p:spPr>
          <a:xfrm>
            <a:off x="1141488" y="2672100"/>
            <a:ext cx="2861700" cy="1605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Create an </a:t>
            </a:r>
            <a:r>
              <a:rPr lang="en"/>
              <a:t>autonomous</a:t>
            </a:r>
            <a:r>
              <a:rPr lang="en"/>
              <a:t> system that can provide 5G </a:t>
            </a:r>
            <a:r>
              <a:rPr lang="en"/>
              <a:t>communication on a designated area through the mission planner platform.</a:t>
            </a:r>
            <a:endParaRPr/>
          </a:p>
        </p:txBody>
      </p:sp>
      <p:sp>
        <p:nvSpPr>
          <p:cNvPr id="1582" name="Google Shape;1582;p45"/>
          <p:cNvSpPr txBox="1"/>
          <p:nvPr>
            <p:ph idx="2" type="subTitle"/>
          </p:nvPr>
        </p:nvSpPr>
        <p:spPr>
          <a:xfrm>
            <a:off x="1141488" y="2383175"/>
            <a:ext cx="2861700" cy="394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Flying network</a:t>
            </a:r>
            <a:endParaRPr/>
          </a:p>
        </p:txBody>
      </p:sp>
      <p:sp>
        <p:nvSpPr>
          <p:cNvPr id="1583" name="Google Shape;1583;p45"/>
          <p:cNvSpPr txBox="1"/>
          <p:nvPr>
            <p:ph idx="3" type="subTitle"/>
          </p:nvPr>
        </p:nvSpPr>
        <p:spPr>
          <a:xfrm>
            <a:off x="5140805" y="2672100"/>
            <a:ext cx="2861700" cy="1605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Use a computer algorithm which can help </a:t>
            </a:r>
            <a:r>
              <a:rPr lang="en"/>
              <a:t>navigate</a:t>
            </a:r>
            <a:r>
              <a:rPr lang="en"/>
              <a:t> and dodge obstacles present between the drone and his destination.</a:t>
            </a:r>
            <a:endParaRPr/>
          </a:p>
        </p:txBody>
      </p:sp>
      <p:sp>
        <p:nvSpPr>
          <p:cNvPr id="1584" name="Google Shape;1584;p45"/>
          <p:cNvSpPr txBox="1"/>
          <p:nvPr>
            <p:ph idx="4" type="subTitle"/>
          </p:nvPr>
        </p:nvSpPr>
        <p:spPr>
          <a:xfrm>
            <a:off x="5140805" y="2383175"/>
            <a:ext cx="2861700" cy="394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Computer Vision</a:t>
            </a:r>
            <a:endParaRPr/>
          </a:p>
        </p:txBody>
      </p:sp>
      <p:grpSp>
        <p:nvGrpSpPr>
          <p:cNvPr id="1585" name="Google Shape;1585;p45"/>
          <p:cNvGrpSpPr/>
          <p:nvPr/>
        </p:nvGrpSpPr>
        <p:grpSpPr>
          <a:xfrm>
            <a:off x="6356234" y="1892982"/>
            <a:ext cx="430829" cy="413792"/>
            <a:chOff x="-349591" y="-213673"/>
            <a:chExt cx="430829" cy="413792"/>
          </a:xfrm>
        </p:grpSpPr>
        <p:sp>
          <p:nvSpPr>
            <p:cNvPr id="1586" name="Google Shape;1586;p45"/>
            <p:cNvSpPr/>
            <p:nvPr/>
          </p:nvSpPr>
          <p:spPr>
            <a:xfrm>
              <a:off x="-315628" y="157005"/>
              <a:ext cx="18072" cy="16494"/>
            </a:xfrm>
            <a:custGeom>
              <a:rect b="b" l="l" r="r" t="t"/>
              <a:pathLst>
                <a:path extrusionOk="0" h="606" w="664">
                  <a:moveTo>
                    <a:pt x="327" y="1"/>
                  </a:moveTo>
                  <a:cubicBezTo>
                    <a:pt x="252" y="1"/>
                    <a:pt x="177" y="29"/>
                    <a:pt x="120" y="85"/>
                  </a:cubicBezTo>
                  <a:cubicBezTo>
                    <a:pt x="2" y="200"/>
                    <a:pt x="1" y="389"/>
                    <a:pt x="115" y="505"/>
                  </a:cubicBezTo>
                  <a:lnTo>
                    <a:pt x="128" y="518"/>
                  </a:lnTo>
                  <a:cubicBezTo>
                    <a:pt x="186" y="576"/>
                    <a:pt x="263" y="605"/>
                    <a:pt x="338" y="605"/>
                  </a:cubicBezTo>
                  <a:cubicBezTo>
                    <a:pt x="414" y="605"/>
                    <a:pt x="490" y="576"/>
                    <a:pt x="548" y="518"/>
                  </a:cubicBezTo>
                  <a:cubicBezTo>
                    <a:pt x="664" y="402"/>
                    <a:pt x="664" y="214"/>
                    <a:pt x="548" y="99"/>
                  </a:cubicBezTo>
                  <a:lnTo>
                    <a:pt x="539" y="90"/>
                  </a:lnTo>
                  <a:cubicBezTo>
                    <a:pt x="481" y="30"/>
                    <a:pt x="404" y="1"/>
                    <a:pt x="32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87" name="Google Shape;1587;p45"/>
            <p:cNvGrpSpPr/>
            <p:nvPr/>
          </p:nvGrpSpPr>
          <p:grpSpPr>
            <a:xfrm>
              <a:off x="-349591" y="-213673"/>
              <a:ext cx="430829" cy="413792"/>
              <a:chOff x="7214752" y="2537563"/>
              <a:chExt cx="512892" cy="492610"/>
            </a:xfrm>
          </p:grpSpPr>
          <p:sp>
            <p:nvSpPr>
              <p:cNvPr id="1588" name="Google Shape;1588;p45"/>
              <p:cNvSpPr/>
              <p:nvPr/>
            </p:nvSpPr>
            <p:spPr>
              <a:xfrm>
                <a:off x="7410707" y="2723441"/>
                <a:ext cx="120820" cy="120820"/>
              </a:xfrm>
              <a:custGeom>
                <a:rect b="b" l="l" r="r" t="t"/>
                <a:pathLst>
                  <a:path extrusionOk="0" h="3729" w="3729">
                    <a:moveTo>
                      <a:pt x="553" y="1"/>
                    </a:moveTo>
                    <a:lnTo>
                      <a:pt x="0" y="554"/>
                    </a:lnTo>
                    <a:cubicBezTo>
                      <a:pt x="721" y="1278"/>
                      <a:pt x="721" y="2451"/>
                      <a:pt x="0" y="3176"/>
                    </a:cubicBezTo>
                    <a:lnTo>
                      <a:pt x="553" y="3729"/>
                    </a:lnTo>
                    <a:cubicBezTo>
                      <a:pt x="915" y="3368"/>
                      <a:pt x="1389" y="3188"/>
                      <a:pt x="1864" y="3188"/>
                    </a:cubicBezTo>
                    <a:cubicBezTo>
                      <a:pt x="2338" y="3188"/>
                      <a:pt x="2813" y="3368"/>
                      <a:pt x="3175" y="3729"/>
                    </a:cubicBezTo>
                    <a:lnTo>
                      <a:pt x="3728" y="3176"/>
                    </a:lnTo>
                    <a:cubicBezTo>
                      <a:pt x="3007" y="2451"/>
                      <a:pt x="3007" y="1278"/>
                      <a:pt x="3728" y="554"/>
                    </a:cubicBezTo>
                    <a:lnTo>
                      <a:pt x="3175" y="1"/>
                    </a:lnTo>
                    <a:cubicBezTo>
                      <a:pt x="2813" y="362"/>
                      <a:pt x="2338" y="542"/>
                      <a:pt x="1864" y="542"/>
                    </a:cubicBezTo>
                    <a:cubicBezTo>
                      <a:pt x="1389" y="542"/>
                      <a:pt x="915" y="362"/>
                      <a:pt x="553" y="1"/>
                    </a:cubicBezTo>
                    <a:close/>
                  </a:path>
                </a:pathLst>
              </a:custGeom>
              <a:solidFill>
                <a:srgbClr val="6C6D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45"/>
              <p:cNvSpPr/>
              <p:nvPr/>
            </p:nvSpPr>
            <p:spPr>
              <a:xfrm>
                <a:off x="7492258" y="2547121"/>
                <a:ext cx="215525" cy="215525"/>
              </a:xfrm>
              <a:custGeom>
                <a:rect b="b" l="l" r="r" t="t"/>
                <a:pathLst>
                  <a:path extrusionOk="0" h="6652" w="6652">
                    <a:moveTo>
                      <a:pt x="3325" y="1"/>
                    </a:moveTo>
                    <a:cubicBezTo>
                      <a:pt x="1490" y="1"/>
                      <a:pt x="0" y="1490"/>
                      <a:pt x="0" y="3327"/>
                    </a:cubicBezTo>
                    <a:cubicBezTo>
                      <a:pt x="0" y="5163"/>
                      <a:pt x="1490" y="6652"/>
                      <a:pt x="3325" y="6652"/>
                    </a:cubicBezTo>
                    <a:cubicBezTo>
                      <a:pt x="5161" y="6652"/>
                      <a:pt x="6651" y="5164"/>
                      <a:pt x="6651" y="3327"/>
                    </a:cubicBezTo>
                    <a:cubicBezTo>
                      <a:pt x="6651" y="1491"/>
                      <a:pt x="5161" y="1"/>
                      <a:pt x="3325" y="1"/>
                    </a:cubicBezTo>
                    <a:close/>
                  </a:path>
                </a:pathLst>
              </a:custGeom>
              <a:solidFill>
                <a:srgbClr val="8CCE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45"/>
              <p:cNvSpPr/>
              <p:nvPr/>
            </p:nvSpPr>
            <p:spPr>
              <a:xfrm>
                <a:off x="7234581" y="2804830"/>
                <a:ext cx="215557" cy="215525"/>
              </a:xfrm>
              <a:custGeom>
                <a:rect b="b" l="l" r="r" t="t"/>
                <a:pathLst>
                  <a:path extrusionOk="0" h="6652" w="6653">
                    <a:moveTo>
                      <a:pt x="3326" y="1"/>
                    </a:moveTo>
                    <a:cubicBezTo>
                      <a:pt x="1489" y="1"/>
                      <a:pt x="0" y="1490"/>
                      <a:pt x="0" y="3327"/>
                    </a:cubicBezTo>
                    <a:cubicBezTo>
                      <a:pt x="0" y="5162"/>
                      <a:pt x="1489" y="6652"/>
                      <a:pt x="3326" y="6652"/>
                    </a:cubicBezTo>
                    <a:cubicBezTo>
                      <a:pt x="5164" y="6652"/>
                      <a:pt x="6652" y="5164"/>
                      <a:pt x="6652" y="3327"/>
                    </a:cubicBezTo>
                    <a:cubicBezTo>
                      <a:pt x="6652" y="1490"/>
                      <a:pt x="5162" y="1"/>
                      <a:pt x="3326" y="1"/>
                    </a:cubicBezTo>
                    <a:close/>
                  </a:path>
                </a:pathLst>
              </a:custGeom>
              <a:solidFill>
                <a:srgbClr val="8CCE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45"/>
              <p:cNvSpPr/>
              <p:nvPr/>
            </p:nvSpPr>
            <p:spPr>
              <a:xfrm>
                <a:off x="7492258" y="2804830"/>
                <a:ext cx="215525" cy="215525"/>
              </a:xfrm>
              <a:custGeom>
                <a:rect b="b" l="l" r="r" t="t"/>
                <a:pathLst>
                  <a:path extrusionOk="0" h="6652" w="6652">
                    <a:moveTo>
                      <a:pt x="3325" y="1"/>
                    </a:moveTo>
                    <a:cubicBezTo>
                      <a:pt x="1490" y="1"/>
                      <a:pt x="0" y="1490"/>
                      <a:pt x="0" y="3327"/>
                    </a:cubicBezTo>
                    <a:cubicBezTo>
                      <a:pt x="0" y="5162"/>
                      <a:pt x="1490" y="6652"/>
                      <a:pt x="3325" y="6652"/>
                    </a:cubicBezTo>
                    <a:cubicBezTo>
                      <a:pt x="5161" y="6652"/>
                      <a:pt x="6651" y="5164"/>
                      <a:pt x="6651" y="3327"/>
                    </a:cubicBezTo>
                    <a:cubicBezTo>
                      <a:pt x="6651" y="1490"/>
                      <a:pt x="5161" y="1"/>
                      <a:pt x="3325" y="1"/>
                    </a:cubicBezTo>
                    <a:close/>
                  </a:path>
                </a:pathLst>
              </a:custGeom>
              <a:solidFill>
                <a:srgbClr val="F7F7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45"/>
              <p:cNvSpPr/>
              <p:nvPr/>
            </p:nvSpPr>
            <p:spPr>
              <a:xfrm>
                <a:off x="7234581" y="2547121"/>
                <a:ext cx="215557" cy="215525"/>
              </a:xfrm>
              <a:custGeom>
                <a:rect b="b" l="l" r="r" t="t"/>
                <a:pathLst>
                  <a:path extrusionOk="0" h="6652" w="6653">
                    <a:moveTo>
                      <a:pt x="3326" y="1"/>
                    </a:moveTo>
                    <a:cubicBezTo>
                      <a:pt x="1489" y="1"/>
                      <a:pt x="0" y="1490"/>
                      <a:pt x="0" y="3327"/>
                    </a:cubicBezTo>
                    <a:cubicBezTo>
                      <a:pt x="0" y="5163"/>
                      <a:pt x="1489" y="6652"/>
                      <a:pt x="3326" y="6652"/>
                    </a:cubicBezTo>
                    <a:cubicBezTo>
                      <a:pt x="5164" y="6652"/>
                      <a:pt x="6652" y="5164"/>
                      <a:pt x="6652" y="3327"/>
                    </a:cubicBezTo>
                    <a:cubicBezTo>
                      <a:pt x="6652" y="1491"/>
                      <a:pt x="5162" y="1"/>
                      <a:pt x="3326" y="1"/>
                    </a:cubicBezTo>
                    <a:close/>
                  </a:path>
                </a:pathLst>
              </a:custGeom>
              <a:solidFill>
                <a:srgbClr val="F7F7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45"/>
              <p:cNvSpPr/>
              <p:nvPr/>
            </p:nvSpPr>
            <p:spPr>
              <a:xfrm>
                <a:off x="7318983" y="2631749"/>
                <a:ext cx="46235" cy="46267"/>
              </a:xfrm>
              <a:custGeom>
                <a:rect b="b" l="l" r="r" t="t"/>
                <a:pathLst>
                  <a:path extrusionOk="0" h="1428" w="1427">
                    <a:moveTo>
                      <a:pt x="713" y="1"/>
                    </a:moveTo>
                    <a:cubicBezTo>
                      <a:pt x="319" y="1"/>
                      <a:pt x="0" y="321"/>
                      <a:pt x="0" y="715"/>
                    </a:cubicBezTo>
                    <a:cubicBezTo>
                      <a:pt x="0" y="1107"/>
                      <a:pt x="320" y="1428"/>
                      <a:pt x="713" y="1428"/>
                    </a:cubicBezTo>
                    <a:cubicBezTo>
                      <a:pt x="1107" y="1428"/>
                      <a:pt x="1427" y="1107"/>
                      <a:pt x="1427" y="715"/>
                    </a:cubicBezTo>
                    <a:cubicBezTo>
                      <a:pt x="1427" y="321"/>
                      <a:pt x="1107" y="2"/>
                      <a:pt x="713" y="1"/>
                    </a:cubicBezTo>
                    <a:close/>
                  </a:path>
                </a:pathLst>
              </a:custGeom>
              <a:solidFill>
                <a:srgbClr val="4450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45"/>
              <p:cNvSpPr/>
              <p:nvPr/>
            </p:nvSpPr>
            <p:spPr>
              <a:xfrm>
                <a:off x="7576530" y="2631749"/>
                <a:ext cx="46267" cy="46267"/>
              </a:xfrm>
              <a:custGeom>
                <a:rect b="b" l="l" r="r" t="t"/>
                <a:pathLst>
                  <a:path extrusionOk="0" h="1428" w="1428">
                    <a:moveTo>
                      <a:pt x="715" y="1"/>
                    </a:moveTo>
                    <a:cubicBezTo>
                      <a:pt x="320" y="1"/>
                      <a:pt x="1" y="321"/>
                      <a:pt x="1" y="715"/>
                    </a:cubicBezTo>
                    <a:cubicBezTo>
                      <a:pt x="1" y="1107"/>
                      <a:pt x="321" y="1428"/>
                      <a:pt x="715" y="1428"/>
                    </a:cubicBezTo>
                    <a:cubicBezTo>
                      <a:pt x="1107" y="1428"/>
                      <a:pt x="1428" y="1107"/>
                      <a:pt x="1428" y="715"/>
                    </a:cubicBezTo>
                    <a:cubicBezTo>
                      <a:pt x="1428" y="321"/>
                      <a:pt x="1107" y="2"/>
                      <a:pt x="715" y="1"/>
                    </a:cubicBezTo>
                    <a:close/>
                  </a:path>
                </a:pathLst>
              </a:custGeom>
              <a:solidFill>
                <a:srgbClr val="4450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45"/>
              <p:cNvSpPr/>
              <p:nvPr/>
            </p:nvSpPr>
            <p:spPr>
              <a:xfrm>
                <a:off x="7318821" y="2889815"/>
                <a:ext cx="46267" cy="46267"/>
              </a:xfrm>
              <a:custGeom>
                <a:rect b="b" l="l" r="r" t="t"/>
                <a:pathLst>
                  <a:path extrusionOk="0" h="1428" w="1428">
                    <a:moveTo>
                      <a:pt x="715" y="1"/>
                    </a:moveTo>
                    <a:cubicBezTo>
                      <a:pt x="320" y="1"/>
                      <a:pt x="1" y="321"/>
                      <a:pt x="1" y="714"/>
                    </a:cubicBezTo>
                    <a:cubicBezTo>
                      <a:pt x="1" y="1109"/>
                      <a:pt x="321" y="1427"/>
                      <a:pt x="715" y="1427"/>
                    </a:cubicBezTo>
                    <a:cubicBezTo>
                      <a:pt x="1110" y="1427"/>
                      <a:pt x="1428" y="1107"/>
                      <a:pt x="1428" y="714"/>
                    </a:cubicBezTo>
                    <a:cubicBezTo>
                      <a:pt x="1428" y="321"/>
                      <a:pt x="1107" y="2"/>
                      <a:pt x="715" y="1"/>
                    </a:cubicBezTo>
                    <a:close/>
                  </a:path>
                </a:pathLst>
              </a:custGeom>
              <a:solidFill>
                <a:srgbClr val="4450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45"/>
              <p:cNvSpPr/>
              <p:nvPr/>
            </p:nvSpPr>
            <p:spPr>
              <a:xfrm>
                <a:off x="7576368" y="2889815"/>
                <a:ext cx="46267" cy="46267"/>
              </a:xfrm>
              <a:custGeom>
                <a:rect b="b" l="l" r="r" t="t"/>
                <a:pathLst>
                  <a:path extrusionOk="0" h="1428" w="1428">
                    <a:moveTo>
                      <a:pt x="715" y="1"/>
                    </a:moveTo>
                    <a:cubicBezTo>
                      <a:pt x="321" y="1"/>
                      <a:pt x="1" y="321"/>
                      <a:pt x="1" y="714"/>
                    </a:cubicBezTo>
                    <a:cubicBezTo>
                      <a:pt x="1" y="1109"/>
                      <a:pt x="321" y="1427"/>
                      <a:pt x="715" y="1427"/>
                    </a:cubicBezTo>
                    <a:cubicBezTo>
                      <a:pt x="1107" y="1427"/>
                      <a:pt x="1427" y="1107"/>
                      <a:pt x="1427" y="714"/>
                    </a:cubicBezTo>
                    <a:cubicBezTo>
                      <a:pt x="1427" y="321"/>
                      <a:pt x="1109" y="2"/>
                      <a:pt x="715" y="1"/>
                    </a:cubicBezTo>
                    <a:close/>
                  </a:path>
                </a:pathLst>
              </a:custGeom>
              <a:solidFill>
                <a:srgbClr val="4450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45"/>
              <p:cNvSpPr/>
              <p:nvPr/>
            </p:nvSpPr>
            <p:spPr>
              <a:xfrm>
                <a:off x="7264972" y="2568278"/>
                <a:ext cx="155390" cy="134914"/>
              </a:xfrm>
              <a:custGeom>
                <a:rect b="b" l="l" r="r" t="t"/>
                <a:pathLst>
                  <a:path extrusionOk="0" h="4164" w="4796">
                    <a:moveTo>
                      <a:pt x="2383" y="2258"/>
                    </a:moveTo>
                    <a:cubicBezTo>
                      <a:pt x="2612" y="2258"/>
                      <a:pt x="2799" y="2444"/>
                      <a:pt x="2799" y="2674"/>
                    </a:cubicBezTo>
                    <a:cubicBezTo>
                      <a:pt x="2799" y="2903"/>
                      <a:pt x="2612" y="3090"/>
                      <a:pt x="2383" y="3090"/>
                    </a:cubicBezTo>
                    <a:cubicBezTo>
                      <a:pt x="2154" y="3090"/>
                      <a:pt x="1967" y="2902"/>
                      <a:pt x="1967" y="2674"/>
                    </a:cubicBezTo>
                    <a:cubicBezTo>
                      <a:pt x="1967" y="2444"/>
                      <a:pt x="2154" y="2258"/>
                      <a:pt x="2383" y="2258"/>
                    </a:cubicBezTo>
                    <a:close/>
                    <a:moveTo>
                      <a:pt x="2397" y="1"/>
                    </a:moveTo>
                    <a:cubicBezTo>
                      <a:pt x="2233" y="1"/>
                      <a:pt x="2100" y="134"/>
                      <a:pt x="2100" y="298"/>
                    </a:cubicBezTo>
                    <a:lnTo>
                      <a:pt x="2100" y="1709"/>
                    </a:lnTo>
                    <a:cubicBezTo>
                      <a:pt x="1688" y="1838"/>
                      <a:pt x="1388" y="2222"/>
                      <a:pt x="1388" y="2675"/>
                    </a:cubicBezTo>
                    <a:cubicBezTo>
                      <a:pt x="1388" y="2752"/>
                      <a:pt x="1398" y="2827"/>
                      <a:pt x="1413" y="2900"/>
                    </a:cubicBezTo>
                    <a:lnTo>
                      <a:pt x="192" y="3605"/>
                    </a:lnTo>
                    <a:cubicBezTo>
                      <a:pt x="50" y="3687"/>
                      <a:pt x="1" y="3869"/>
                      <a:pt x="83" y="4011"/>
                    </a:cubicBezTo>
                    <a:cubicBezTo>
                      <a:pt x="137" y="4106"/>
                      <a:pt x="237" y="4159"/>
                      <a:pt x="341" y="4159"/>
                    </a:cubicBezTo>
                    <a:cubicBezTo>
                      <a:pt x="390" y="4159"/>
                      <a:pt x="442" y="4146"/>
                      <a:pt x="489" y="4119"/>
                    </a:cubicBezTo>
                    <a:lnTo>
                      <a:pt x="1710" y="3416"/>
                    </a:lnTo>
                    <a:cubicBezTo>
                      <a:pt x="1890" y="3584"/>
                      <a:pt x="2133" y="3687"/>
                      <a:pt x="2398" y="3687"/>
                    </a:cubicBezTo>
                    <a:cubicBezTo>
                      <a:pt x="2662" y="3687"/>
                      <a:pt x="2904" y="3584"/>
                      <a:pt x="3084" y="3417"/>
                    </a:cubicBezTo>
                    <a:lnTo>
                      <a:pt x="4307" y="4123"/>
                    </a:lnTo>
                    <a:cubicBezTo>
                      <a:pt x="4354" y="4150"/>
                      <a:pt x="4404" y="4163"/>
                      <a:pt x="4456" y="4163"/>
                    </a:cubicBezTo>
                    <a:cubicBezTo>
                      <a:pt x="4558" y="4159"/>
                      <a:pt x="4658" y="4107"/>
                      <a:pt x="4714" y="4011"/>
                    </a:cubicBezTo>
                    <a:cubicBezTo>
                      <a:pt x="4795" y="3869"/>
                      <a:pt x="4747" y="3687"/>
                      <a:pt x="4605" y="3605"/>
                    </a:cubicBezTo>
                    <a:lnTo>
                      <a:pt x="3382" y="2900"/>
                    </a:lnTo>
                    <a:cubicBezTo>
                      <a:pt x="3399" y="2827"/>
                      <a:pt x="3406" y="2753"/>
                      <a:pt x="3406" y="2675"/>
                    </a:cubicBezTo>
                    <a:cubicBezTo>
                      <a:pt x="3406" y="2220"/>
                      <a:pt x="3105" y="1837"/>
                      <a:pt x="2694" y="1709"/>
                    </a:cubicBezTo>
                    <a:lnTo>
                      <a:pt x="2694" y="307"/>
                    </a:lnTo>
                    <a:cubicBezTo>
                      <a:pt x="2694" y="159"/>
                      <a:pt x="2588" y="25"/>
                      <a:pt x="2441" y="4"/>
                    </a:cubicBezTo>
                    <a:cubicBezTo>
                      <a:pt x="2426" y="2"/>
                      <a:pt x="2412" y="1"/>
                      <a:pt x="239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45"/>
              <p:cNvSpPr/>
              <p:nvPr/>
            </p:nvSpPr>
            <p:spPr>
              <a:xfrm>
                <a:off x="7665954" y="2569412"/>
                <a:ext cx="21514" cy="19667"/>
              </a:xfrm>
              <a:custGeom>
                <a:rect b="b" l="l" r="r" t="t"/>
                <a:pathLst>
                  <a:path extrusionOk="0" h="607" w="664">
                    <a:moveTo>
                      <a:pt x="326" y="1"/>
                    </a:moveTo>
                    <a:cubicBezTo>
                      <a:pt x="250" y="1"/>
                      <a:pt x="174" y="30"/>
                      <a:pt x="116" y="88"/>
                    </a:cubicBezTo>
                    <a:cubicBezTo>
                      <a:pt x="0" y="204"/>
                      <a:pt x="0" y="392"/>
                      <a:pt x="116" y="508"/>
                    </a:cubicBezTo>
                    <a:lnTo>
                      <a:pt x="126" y="517"/>
                    </a:lnTo>
                    <a:cubicBezTo>
                      <a:pt x="184" y="576"/>
                      <a:pt x="262" y="607"/>
                      <a:pt x="337" y="607"/>
                    </a:cubicBezTo>
                    <a:cubicBezTo>
                      <a:pt x="413" y="607"/>
                      <a:pt x="488" y="578"/>
                      <a:pt x="546" y="520"/>
                    </a:cubicBezTo>
                    <a:cubicBezTo>
                      <a:pt x="663" y="407"/>
                      <a:pt x="664" y="218"/>
                      <a:pt x="549" y="101"/>
                    </a:cubicBezTo>
                    <a:lnTo>
                      <a:pt x="536" y="88"/>
                    </a:lnTo>
                    <a:cubicBezTo>
                      <a:pt x="478" y="30"/>
                      <a:pt x="402" y="1"/>
                      <a:pt x="32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45"/>
              <p:cNvSpPr/>
              <p:nvPr/>
            </p:nvSpPr>
            <p:spPr>
              <a:xfrm>
                <a:off x="7522422" y="2568375"/>
                <a:ext cx="155326" cy="134752"/>
              </a:xfrm>
              <a:custGeom>
                <a:rect b="b" l="l" r="r" t="t"/>
                <a:pathLst>
                  <a:path extrusionOk="0" h="4159" w="4794">
                    <a:moveTo>
                      <a:pt x="2395" y="2256"/>
                    </a:moveTo>
                    <a:cubicBezTo>
                      <a:pt x="2624" y="2256"/>
                      <a:pt x="2811" y="2442"/>
                      <a:pt x="2811" y="2672"/>
                    </a:cubicBezTo>
                    <a:cubicBezTo>
                      <a:pt x="2811" y="2900"/>
                      <a:pt x="2624" y="3088"/>
                      <a:pt x="2395" y="3088"/>
                    </a:cubicBezTo>
                    <a:cubicBezTo>
                      <a:pt x="2166" y="3088"/>
                      <a:pt x="1979" y="2900"/>
                      <a:pt x="1979" y="2672"/>
                    </a:cubicBezTo>
                    <a:cubicBezTo>
                      <a:pt x="1979" y="2442"/>
                      <a:pt x="2165" y="2256"/>
                      <a:pt x="2395" y="2256"/>
                    </a:cubicBezTo>
                    <a:close/>
                    <a:moveTo>
                      <a:pt x="2396" y="1"/>
                    </a:moveTo>
                    <a:cubicBezTo>
                      <a:pt x="2232" y="1"/>
                      <a:pt x="2098" y="134"/>
                      <a:pt x="2098" y="298"/>
                    </a:cubicBezTo>
                    <a:lnTo>
                      <a:pt x="2098" y="1707"/>
                    </a:lnTo>
                    <a:cubicBezTo>
                      <a:pt x="1687" y="1835"/>
                      <a:pt x="1387" y="2219"/>
                      <a:pt x="1387" y="2672"/>
                    </a:cubicBezTo>
                    <a:cubicBezTo>
                      <a:pt x="1387" y="2750"/>
                      <a:pt x="1396" y="2824"/>
                      <a:pt x="1412" y="2895"/>
                    </a:cubicBezTo>
                    <a:lnTo>
                      <a:pt x="191" y="3600"/>
                    </a:lnTo>
                    <a:cubicBezTo>
                      <a:pt x="49" y="3683"/>
                      <a:pt x="0" y="3864"/>
                      <a:pt x="81" y="4006"/>
                    </a:cubicBezTo>
                    <a:cubicBezTo>
                      <a:pt x="137" y="4100"/>
                      <a:pt x="236" y="4155"/>
                      <a:pt x="339" y="4155"/>
                    </a:cubicBezTo>
                    <a:cubicBezTo>
                      <a:pt x="390" y="4155"/>
                      <a:pt x="440" y="4142"/>
                      <a:pt x="488" y="4115"/>
                    </a:cubicBezTo>
                    <a:lnTo>
                      <a:pt x="1709" y="3411"/>
                    </a:lnTo>
                    <a:cubicBezTo>
                      <a:pt x="1890" y="3579"/>
                      <a:pt x="2131" y="3683"/>
                      <a:pt x="2396" y="3683"/>
                    </a:cubicBezTo>
                    <a:cubicBezTo>
                      <a:pt x="2661" y="3683"/>
                      <a:pt x="2903" y="3579"/>
                      <a:pt x="3083" y="3413"/>
                    </a:cubicBezTo>
                    <a:lnTo>
                      <a:pt x="4306" y="4119"/>
                    </a:lnTo>
                    <a:cubicBezTo>
                      <a:pt x="4354" y="4147"/>
                      <a:pt x="4403" y="4158"/>
                      <a:pt x="4455" y="4158"/>
                    </a:cubicBezTo>
                    <a:cubicBezTo>
                      <a:pt x="4557" y="4158"/>
                      <a:pt x="4657" y="4106"/>
                      <a:pt x="4713" y="4010"/>
                    </a:cubicBezTo>
                    <a:cubicBezTo>
                      <a:pt x="4794" y="3868"/>
                      <a:pt x="4745" y="3687"/>
                      <a:pt x="4603" y="3605"/>
                    </a:cubicBezTo>
                    <a:lnTo>
                      <a:pt x="3381" y="2899"/>
                    </a:lnTo>
                    <a:cubicBezTo>
                      <a:pt x="3398" y="2827"/>
                      <a:pt x="3406" y="2752"/>
                      <a:pt x="3406" y="2674"/>
                    </a:cubicBezTo>
                    <a:cubicBezTo>
                      <a:pt x="3406" y="2220"/>
                      <a:pt x="3104" y="1836"/>
                      <a:pt x="2692" y="1710"/>
                    </a:cubicBezTo>
                    <a:lnTo>
                      <a:pt x="2692" y="306"/>
                    </a:lnTo>
                    <a:cubicBezTo>
                      <a:pt x="2692" y="158"/>
                      <a:pt x="2587" y="25"/>
                      <a:pt x="2440" y="4"/>
                    </a:cubicBezTo>
                    <a:cubicBezTo>
                      <a:pt x="2425" y="2"/>
                      <a:pt x="2410" y="1"/>
                      <a:pt x="239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45"/>
              <p:cNvSpPr/>
              <p:nvPr/>
            </p:nvSpPr>
            <p:spPr>
              <a:xfrm>
                <a:off x="7263838" y="2826409"/>
                <a:ext cx="155326" cy="134719"/>
              </a:xfrm>
              <a:custGeom>
                <a:rect b="b" l="l" r="r" t="t"/>
                <a:pathLst>
                  <a:path extrusionOk="0" h="4158" w="4794">
                    <a:moveTo>
                      <a:pt x="2412" y="2254"/>
                    </a:moveTo>
                    <a:cubicBezTo>
                      <a:pt x="2640" y="2254"/>
                      <a:pt x="2828" y="2442"/>
                      <a:pt x="2828" y="2671"/>
                    </a:cubicBezTo>
                    <a:cubicBezTo>
                      <a:pt x="2828" y="2900"/>
                      <a:pt x="2640" y="3087"/>
                      <a:pt x="2412" y="3087"/>
                    </a:cubicBezTo>
                    <a:cubicBezTo>
                      <a:pt x="2182" y="3087"/>
                      <a:pt x="1996" y="2900"/>
                      <a:pt x="1996" y="2671"/>
                    </a:cubicBezTo>
                    <a:cubicBezTo>
                      <a:pt x="1996" y="2442"/>
                      <a:pt x="2182" y="2254"/>
                      <a:pt x="2412" y="2254"/>
                    </a:cubicBezTo>
                    <a:close/>
                    <a:moveTo>
                      <a:pt x="2395" y="0"/>
                    </a:moveTo>
                    <a:cubicBezTo>
                      <a:pt x="2231" y="0"/>
                      <a:pt x="2098" y="134"/>
                      <a:pt x="2098" y="297"/>
                    </a:cubicBezTo>
                    <a:lnTo>
                      <a:pt x="2098" y="1709"/>
                    </a:lnTo>
                    <a:cubicBezTo>
                      <a:pt x="1686" y="1836"/>
                      <a:pt x="1386" y="2221"/>
                      <a:pt x="1386" y="2673"/>
                    </a:cubicBezTo>
                    <a:cubicBezTo>
                      <a:pt x="1386" y="2751"/>
                      <a:pt x="1396" y="2826"/>
                      <a:pt x="1412" y="2898"/>
                    </a:cubicBezTo>
                    <a:lnTo>
                      <a:pt x="191" y="3603"/>
                    </a:lnTo>
                    <a:cubicBezTo>
                      <a:pt x="49" y="3684"/>
                      <a:pt x="1" y="3866"/>
                      <a:pt x="82" y="4008"/>
                    </a:cubicBezTo>
                    <a:cubicBezTo>
                      <a:pt x="138" y="4103"/>
                      <a:pt x="238" y="4157"/>
                      <a:pt x="340" y="4157"/>
                    </a:cubicBezTo>
                    <a:cubicBezTo>
                      <a:pt x="390" y="4157"/>
                      <a:pt x="441" y="4143"/>
                      <a:pt x="488" y="4117"/>
                    </a:cubicBezTo>
                    <a:lnTo>
                      <a:pt x="1708" y="3411"/>
                    </a:lnTo>
                    <a:cubicBezTo>
                      <a:pt x="1889" y="3578"/>
                      <a:pt x="2131" y="3682"/>
                      <a:pt x="2396" y="3682"/>
                    </a:cubicBezTo>
                    <a:cubicBezTo>
                      <a:pt x="2660" y="3682"/>
                      <a:pt x="2902" y="3579"/>
                      <a:pt x="3082" y="3411"/>
                    </a:cubicBezTo>
                    <a:lnTo>
                      <a:pt x="4305" y="4119"/>
                    </a:lnTo>
                    <a:cubicBezTo>
                      <a:pt x="4352" y="4145"/>
                      <a:pt x="4403" y="4158"/>
                      <a:pt x="4454" y="4158"/>
                    </a:cubicBezTo>
                    <a:cubicBezTo>
                      <a:pt x="4556" y="4158"/>
                      <a:pt x="4656" y="4104"/>
                      <a:pt x="4712" y="4009"/>
                    </a:cubicBezTo>
                    <a:cubicBezTo>
                      <a:pt x="4793" y="3867"/>
                      <a:pt x="4745" y="3685"/>
                      <a:pt x="4603" y="3604"/>
                    </a:cubicBezTo>
                    <a:lnTo>
                      <a:pt x="3380" y="2899"/>
                    </a:lnTo>
                    <a:cubicBezTo>
                      <a:pt x="3397" y="2826"/>
                      <a:pt x="3405" y="2751"/>
                      <a:pt x="3405" y="2673"/>
                    </a:cubicBezTo>
                    <a:cubicBezTo>
                      <a:pt x="3405" y="2220"/>
                      <a:pt x="3103" y="1835"/>
                      <a:pt x="2692" y="1709"/>
                    </a:cubicBezTo>
                    <a:lnTo>
                      <a:pt x="2692" y="306"/>
                    </a:lnTo>
                    <a:cubicBezTo>
                      <a:pt x="2692" y="157"/>
                      <a:pt x="2587" y="25"/>
                      <a:pt x="2439" y="3"/>
                    </a:cubicBezTo>
                    <a:cubicBezTo>
                      <a:pt x="2424" y="1"/>
                      <a:pt x="2410" y="0"/>
                      <a:pt x="239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45"/>
              <p:cNvSpPr/>
              <p:nvPr/>
            </p:nvSpPr>
            <p:spPr>
              <a:xfrm>
                <a:off x="7214752" y="2537563"/>
                <a:ext cx="512892" cy="492610"/>
              </a:xfrm>
              <a:custGeom>
                <a:rect b="b" l="l" r="r" t="t"/>
                <a:pathLst>
                  <a:path extrusionOk="0" h="15204" w="15830">
                    <a:moveTo>
                      <a:pt x="3933" y="592"/>
                    </a:moveTo>
                    <a:cubicBezTo>
                      <a:pt x="5603" y="592"/>
                      <a:pt x="6962" y="1951"/>
                      <a:pt x="6962" y="3622"/>
                    </a:cubicBezTo>
                    <a:cubicBezTo>
                      <a:pt x="6962" y="5292"/>
                      <a:pt x="5604" y="6651"/>
                      <a:pt x="3933" y="6651"/>
                    </a:cubicBezTo>
                    <a:cubicBezTo>
                      <a:pt x="2261" y="6651"/>
                      <a:pt x="903" y="5292"/>
                      <a:pt x="903" y="3622"/>
                    </a:cubicBezTo>
                    <a:cubicBezTo>
                      <a:pt x="903" y="1951"/>
                      <a:pt x="2261" y="592"/>
                      <a:pt x="3933" y="592"/>
                    </a:cubicBezTo>
                    <a:close/>
                    <a:moveTo>
                      <a:pt x="6566" y="6104"/>
                    </a:moveTo>
                    <a:cubicBezTo>
                      <a:pt x="6957" y="6416"/>
                      <a:pt x="7434" y="6573"/>
                      <a:pt x="7910" y="6573"/>
                    </a:cubicBezTo>
                    <a:cubicBezTo>
                      <a:pt x="8385" y="6573"/>
                      <a:pt x="8860" y="6418"/>
                      <a:pt x="9251" y="6107"/>
                    </a:cubicBezTo>
                    <a:cubicBezTo>
                      <a:pt x="9276" y="6134"/>
                      <a:pt x="9299" y="6158"/>
                      <a:pt x="9326" y="6183"/>
                    </a:cubicBezTo>
                    <a:cubicBezTo>
                      <a:pt x="9352" y="6210"/>
                      <a:pt x="9378" y="6235"/>
                      <a:pt x="9405" y="6260"/>
                    </a:cubicBezTo>
                    <a:cubicBezTo>
                      <a:pt x="8783" y="7041"/>
                      <a:pt x="8783" y="8163"/>
                      <a:pt x="9407" y="8945"/>
                    </a:cubicBezTo>
                    <a:cubicBezTo>
                      <a:pt x="9354" y="8994"/>
                      <a:pt x="9303" y="9045"/>
                      <a:pt x="9254" y="9097"/>
                    </a:cubicBezTo>
                    <a:cubicBezTo>
                      <a:pt x="8863" y="8786"/>
                      <a:pt x="8387" y="8630"/>
                      <a:pt x="7910" y="8630"/>
                    </a:cubicBezTo>
                    <a:cubicBezTo>
                      <a:pt x="7435" y="8630"/>
                      <a:pt x="6960" y="8785"/>
                      <a:pt x="6569" y="9096"/>
                    </a:cubicBezTo>
                    <a:cubicBezTo>
                      <a:pt x="6544" y="9070"/>
                      <a:pt x="6520" y="9045"/>
                      <a:pt x="6494" y="9020"/>
                    </a:cubicBezTo>
                    <a:cubicBezTo>
                      <a:pt x="6467" y="8993"/>
                      <a:pt x="6441" y="8968"/>
                      <a:pt x="6415" y="8944"/>
                    </a:cubicBezTo>
                    <a:cubicBezTo>
                      <a:pt x="7038" y="8160"/>
                      <a:pt x="7038" y="7039"/>
                      <a:pt x="6414" y="6257"/>
                    </a:cubicBezTo>
                    <a:cubicBezTo>
                      <a:pt x="6466" y="6209"/>
                      <a:pt x="6517" y="6157"/>
                      <a:pt x="6566" y="6104"/>
                    </a:cubicBezTo>
                    <a:close/>
                    <a:moveTo>
                      <a:pt x="11891" y="8550"/>
                    </a:moveTo>
                    <a:cubicBezTo>
                      <a:pt x="13561" y="8550"/>
                      <a:pt x="14920" y="9908"/>
                      <a:pt x="14920" y="11579"/>
                    </a:cubicBezTo>
                    <a:cubicBezTo>
                      <a:pt x="14920" y="13251"/>
                      <a:pt x="13561" y="14609"/>
                      <a:pt x="11891" y="14609"/>
                    </a:cubicBezTo>
                    <a:cubicBezTo>
                      <a:pt x="10220" y="14609"/>
                      <a:pt x="8861" y="13250"/>
                      <a:pt x="8861" y="11579"/>
                    </a:cubicBezTo>
                    <a:cubicBezTo>
                      <a:pt x="8861" y="9909"/>
                      <a:pt x="10220" y="8550"/>
                      <a:pt x="11891" y="8550"/>
                    </a:cubicBezTo>
                    <a:close/>
                    <a:moveTo>
                      <a:pt x="3938" y="0"/>
                    </a:moveTo>
                    <a:cubicBezTo>
                      <a:pt x="1940" y="0"/>
                      <a:pt x="315" y="1625"/>
                      <a:pt x="315" y="3623"/>
                    </a:cubicBezTo>
                    <a:cubicBezTo>
                      <a:pt x="315" y="5620"/>
                      <a:pt x="1940" y="7246"/>
                      <a:pt x="3938" y="7246"/>
                    </a:cubicBezTo>
                    <a:cubicBezTo>
                      <a:pt x="4686" y="7246"/>
                      <a:pt x="5381" y="7018"/>
                      <a:pt x="5958" y="6630"/>
                    </a:cubicBezTo>
                    <a:cubicBezTo>
                      <a:pt x="6408" y="7196"/>
                      <a:pt x="6409" y="8008"/>
                      <a:pt x="5960" y="8575"/>
                    </a:cubicBezTo>
                    <a:cubicBezTo>
                      <a:pt x="5367" y="8176"/>
                      <a:pt x="4670" y="7960"/>
                      <a:pt x="3939" y="7960"/>
                    </a:cubicBezTo>
                    <a:cubicBezTo>
                      <a:pt x="2972" y="7960"/>
                      <a:pt x="2061" y="8336"/>
                      <a:pt x="1377" y="9021"/>
                    </a:cubicBezTo>
                    <a:cubicBezTo>
                      <a:pt x="277" y="10121"/>
                      <a:pt x="1" y="11798"/>
                      <a:pt x="691" y="13192"/>
                    </a:cubicBezTo>
                    <a:cubicBezTo>
                      <a:pt x="743" y="13297"/>
                      <a:pt x="848" y="13357"/>
                      <a:pt x="957" y="13357"/>
                    </a:cubicBezTo>
                    <a:cubicBezTo>
                      <a:pt x="1001" y="13357"/>
                      <a:pt x="1046" y="13347"/>
                      <a:pt x="1088" y="13326"/>
                    </a:cubicBezTo>
                    <a:cubicBezTo>
                      <a:pt x="1236" y="13253"/>
                      <a:pt x="1296" y="13074"/>
                      <a:pt x="1223" y="12929"/>
                    </a:cubicBezTo>
                    <a:cubicBezTo>
                      <a:pt x="645" y="11762"/>
                      <a:pt x="876" y="10362"/>
                      <a:pt x="1796" y="9441"/>
                    </a:cubicBezTo>
                    <a:cubicBezTo>
                      <a:pt x="2368" y="8868"/>
                      <a:pt x="3129" y="8554"/>
                      <a:pt x="3936" y="8554"/>
                    </a:cubicBezTo>
                    <a:cubicBezTo>
                      <a:pt x="4746" y="8554"/>
                      <a:pt x="5507" y="8868"/>
                      <a:pt x="6078" y="9441"/>
                    </a:cubicBezTo>
                    <a:cubicBezTo>
                      <a:pt x="7258" y="10621"/>
                      <a:pt x="7258" y="12544"/>
                      <a:pt x="6078" y="13725"/>
                    </a:cubicBezTo>
                    <a:cubicBezTo>
                      <a:pt x="5498" y="14304"/>
                      <a:pt x="4719" y="14610"/>
                      <a:pt x="3929" y="14610"/>
                    </a:cubicBezTo>
                    <a:cubicBezTo>
                      <a:pt x="3501" y="14610"/>
                      <a:pt x="3069" y="14520"/>
                      <a:pt x="2665" y="14334"/>
                    </a:cubicBezTo>
                    <a:cubicBezTo>
                      <a:pt x="2625" y="14316"/>
                      <a:pt x="2583" y="14307"/>
                      <a:pt x="2541" y="14307"/>
                    </a:cubicBezTo>
                    <a:cubicBezTo>
                      <a:pt x="2429" y="14307"/>
                      <a:pt x="2322" y="14370"/>
                      <a:pt x="2272" y="14478"/>
                    </a:cubicBezTo>
                    <a:cubicBezTo>
                      <a:pt x="2203" y="14627"/>
                      <a:pt x="2269" y="14804"/>
                      <a:pt x="2417" y="14872"/>
                    </a:cubicBezTo>
                    <a:cubicBezTo>
                      <a:pt x="2900" y="15094"/>
                      <a:pt x="3415" y="15204"/>
                      <a:pt x="3929" y="15204"/>
                    </a:cubicBezTo>
                    <a:cubicBezTo>
                      <a:pt x="4872" y="15204"/>
                      <a:pt x="5806" y="14836"/>
                      <a:pt x="6498" y="14145"/>
                    </a:cubicBezTo>
                    <a:cubicBezTo>
                      <a:pt x="7741" y="12900"/>
                      <a:pt x="7890" y="10968"/>
                      <a:pt x="6942" y="9562"/>
                    </a:cubicBezTo>
                    <a:cubicBezTo>
                      <a:pt x="7225" y="9337"/>
                      <a:pt x="7570" y="9225"/>
                      <a:pt x="7914" y="9225"/>
                    </a:cubicBezTo>
                    <a:cubicBezTo>
                      <a:pt x="8259" y="9225"/>
                      <a:pt x="8603" y="9337"/>
                      <a:pt x="8887" y="9562"/>
                    </a:cubicBezTo>
                    <a:cubicBezTo>
                      <a:pt x="8497" y="10140"/>
                      <a:pt x="8270" y="10835"/>
                      <a:pt x="8270" y="11581"/>
                    </a:cubicBezTo>
                    <a:cubicBezTo>
                      <a:pt x="8270" y="13578"/>
                      <a:pt x="9894" y="15204"/>
                      <a:pt x="11892" y="15204"/>
                    </a:cubicBezTo>
                    <a:cubicBezTo>
                      <a:pt x="13890" y="15204"/>
                      <a:pt x="15515" y="13578"/>
                      <a:pt x="15515" y="11581"/>
                    </a:cubicBezTo>
                    <a:cubicBezTo>
                      <a:pt x="15514" y="9583"/>
                      <a:pt x="13889" y="7957"/>
                      <a:pt x="11891" y="7957"/>
                    </a:cubicBezTo>
                    <a:cubicBezTo>
                      <a:pt x="11144" y="7957"/>
                      <a:pt x="10449" y="8186"/>
                      <a:pt x="9872" y="8573"/>
                    </a:cubicBezTo>
                    <a:cubicBezTo>
                      <a:pt x="9422" y="8008"/>
                      <a:pt x="9422" y="7197"/>
                      <a:pt x="9871" y="6631"/>
                    </a:cubicBezTo>
                    <a:lnTo>
                      <a:pt x="9871" y="6631"/>
                    </a:lnTo>
                    <a:cubicBezTo>
                      <a:pt x="10463" y="7030"/>
                      <a:pt x="11161" y="7245"/>
                      <a:pt x="11891" y="7245"/>
                    </a:cubicBezTo>
                    <a:cubicBezTo>
                      <a:pt x="12858" y="7245"/>
                      <a:pt x="13768" y="6868"/>
                      <a:pt x="14453" y="6183"/>
                    </a:cubicBezTo>
                    <a:cubicBezTo>
                      <a:pt x="15553" y="5083"/>
                      <a:pt x="15830" y="3407"/>
                      <a:pt x="15139" y="2013"/>
                    </a:cubicBezTo>
                    <a:cubicBezTo>
                      <a:pt x="15088" y="1908"/>
                      <a:pt x="14982" y="1848"/>
                      <a:pt x="14873" y="1848"/>
                    </a:cubicBezTo>
                    <a:cubicBezTo>
                      <a:pt x="14829" y="1848"/>
                      <a:pt x="14784" y="1858"/>
                      <a:pt x="14741" y="1879"/>
                    </a:cubicBezTo>
                    <a:cubicBezTo>
                      <a:pt x="14594" y="1951"/>
                      <a:pt x="14535" y="2130"/>
                      <a:pt x="14608" y="2276"/>
                    </a:cubicBezTo>
                    <a:cubicBezTo>
                      <a:pt x="15185" y="3443"/>
                      <a:pt x="14955" y="4844"/>
                      <a:pt x="14035" y="5764"/>
                    </a:cubicBezTo>
                    <a:cubicBezTo>
                      <a:pt x="13462" y="6336"/>
                      <a:pt x="12702" y="6651"/>
                      <a:pt x="11893" y="6651"/>
                    </a:cubicBezTo>
                    <a:cubicBezTo>
                      <a:pt x="11084" y="6651"/>
                      <a:pt x="10324" y="6336"/>
                      <a:pt x="9752" y="5764"/>
                    </a:cubicBezTo>
                    <a:cubicBezTo>
                      <a:pt x="9179" y="5192"/>
                      <a:pt x="8866" y="4430"/>
                      <a:pt x="8866" y="3623"/>
                    </a:cubicBezTo>
                    <a:cubicBezTo>
                      <a:pt x="8866" y="2813"/>
                      <a:pt x="9179" y="2053"/>
                      <a:pt x="9752" y="1480"/>
                    </a:cubicBezTo>
                    <a:cubicBezTo>
                      <a:pt x="10331" y="901"/>
                      <a:pt x="11112" y="594"/>
                      <a:pt x="11901" y="594"/>
                    </a:cubicBezTo>
                    <a:cubicBezTo>
                      <a:pt x="12330" y="594"/>
                      <a:pt x="12761" y="685"/>
                      <a:pt x="13164" y="871"/>
                    </a:cubicBezTo>
                    <a:cubicBezTo>
                      <a:pt x="13205" y="889"/>
                      <a:pt x="13247" y="898"/>
                      <a:pt x="13289" y="898"/>
                    </a:cubicBezTo>
                    <a:cubicBezTo>
                      <a:pt x="13401" y="898"/>
                      <a:pt x="13508" y="835"/>
                      <a:pt x="13558" y="726"/>
                    </a:cubicBezTo>
                    <a:cubicBezTo>
                      <a:pt x="13626" y="577"/>
                      <a:pt x="13562" y="401"/>
                      <a:pt x="13414" y="333"/>
                    </a:cubicBezTo>
                    <a:cubicBezTo>
                      <a:pt x="12930" y="110"/>
                      <a:pt x="12414" y="2"/>
                      <a:pt x="11901" y="2"/>
                    </a:cubicBezTo>
                    <a:cubicBezTo>
                      <a:pt x="10956" y="2"/>
                      <a:pt x="10024" y="368"/>
                      <a:pt x="9332" y="1060"/>
                    </a:cubicBezTo>
                    <a:cubicBezTo>
                      <a:pt x="8648" y="1745"/>
                      <a:pt x="8272" y="2654"/>
                      <a:pt x="8272" y="3623"/>
                    </a:cubicBezTo>
                    <a:cubicBezTo>
                      <a:pt x="8272" y="4355"/>
                      <a:pt x="8488" y="5051"/>
                      <a:pt x="8888" y="5644"/>
                    </a:cubicBezTo>
                    <a:cubicBezTo>
                      <a:pt x="8605" y="5868"/>
                      <a:pt x="8261" y="5980"/>
                      <a:pt x="7918" y="5980"/>
                    </a:cubicBezTo>
                    <a:cubicBezTo>
                      <a:pt x="7573" y="5980"/>
                      <a:pt x="7229" y="5867"/>
                      <a:pt x="6945" y="5641"/>
                    </a:cubicBezTo>
                    <a:cubicBezTo>
                      <a:pt x="7334" y="5064"/>
                      <a:pt x="7561" y="4369"/>
                      <a:pt x="7561" y="3623"/>
                    </a:cubicBezTo>
                    <a:cubicBezTo>
                      <a:pt x="7561" y="1625"/>
                      <a:pt x="5936" y="0"/>
                      <a:pt x="393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45"/>
              <p:cNvSpPr/>
              <p:nvPr/>
            </p:nvSpPr>
            <p:spPr>
              <a:xfrm>
                <a:off x="7522390" y="2826149"/>
                <a:ext cx="155326" cy="134784"/>
              </a:xfrm>
              <a:custGeom>
                <a:rect b="b" l="l" r="r" t="t"/>
                <a:pathLst>
                  <a:path extrusionOk="0" h="4160" w="4794">
                    <a:moveTo>
                      <a:pt x="2397" y="2258"/>
                    </a:moveTo>
                    <a:cubicBezTo>
                      <a:pt x="2626" y="2258"/>
                      <a:pt x="2813" y="2445"/>
                      <a:pt x="2813" y="2674"/>
                    </a:cubicBezTo>
                    <a:cubicBezTo>
                      <a:pt x="2812" y="2903"/>
                      <a:pt x="2626" y="3090"/>
                      <a:pt x="2397" y="3090"/>
                    </a:cubicBezTo>
                    <a:cubicBezTo>
                      <a:pt x="2168" y="3090"/>
                      <a:pt x="1982" y="2903"/>
                      <a:pt x="1982" y="2674"/>
                    </a:cubicBezTo>
                    <a:cubicBezTo>
                      <a:pt x="1982" y="2445"/>
                      <a:pt x="2168" y="2258"/>
                      <a:pt x="2397" y="2258"/>
                    </a:cubicBezTo>
                    <a:close/>
                    <a:moveTo>
                      <a:pt x="2397" y="1"/>
                    </a:moveTo>
                    <a:cubicBezTo>
                      <a:pt x="2233" y="1"/>
                      <a:pt x="2099" y="134"/>
                      <a:pt x="2099" y="298"/>
                    </a:cubicBezTo>
                    <a:lnTo>
                      <a:pt x="2099" y="1710"/>
                    </a:lnTo>
                    <a:cubicBezTo>
                      <a:pt x="1688" y="1838"/>
                      <a:pt x="1388" y="2222"/>
                      <a:pt x="1388" y="2675"/>
                    </a:cubicBezTo>
                    <a:cubicBezTo>
                      <a:pt x="1388" y="2752"/>
                      <a:pt x="1397" y="2828"/>
                      <a:pt x="1413" y="2898"/>
                    </a:cubicBezTo>
                    <a:lnTo>
                      <a:pt x="192" y="3603"/>
                    </a:lnTo>
                    <a:cubicBezTo>
                      <a:pt x="50" y="3684"/>
                      <a:pt x="0" y="3866"/>
                      <a:pt x="82" y="4008"/>
                    </a:cubicBezTo>
                    <a:cubicBezTo>
                      <a:pt x="138" y="4103"/>
                      <a:pt x="237" y="4156"/>
                      <a:pt x="340" y="4156"/>
                    </a:cubicBezTo>
                    <a:cubicBezTo>
                      <a:pt x="391" y="4156"/>
                      <a:pt x="441" y="4144"/>
                      <a:pt x="489" y="4117"/>
                    </a:cubicBezTo>
                    <a:lnTo>
                      <a:pt x="1710" y="3412"/>
                    </a:lnTo>
                    <a:cubicBezTo>
                      <a:pt x="1891" y="3581"/>
                      <a:pt x="2132" y="3683"/>
                      <a:pt x="2397" y="3683"/>
                    </a:cubicBezTo>
                    <a:cubicBezTo>
                      <a:pt x="2662" y="3683"/>
                      <a:pt x="2904" y="3581"/>
                      <a:pt x="3084" y="3413"/>
                    </a:cubicBezTo>
                    <a:lnTo>
                      <a:pt x="4307" y="4120"/>
                    </a:lnTo>
                    <a:cubicBezTo>
                      <a:pt x="4355" y="4147"/>
                      <a:pt x="4404" y="4160"/>
                      <a:pt x="4456" y="4160"/>
                    </a:cubicBezTo>
                    <a:cubicBezTo>
                      <a:pt x="4558" y="4160"/>
                      <a:pt x="4658" y="4107"/>
                      <a:pt x="4714" y="4010"/>
                    </a:cubicBezTo>
                    <a:cubicBezTo>
                      <a:pt x="4794" y="3868"/>
                      <a:pt x="4745" y="3687"/>
                      <a:pt x="4603" y="3605"/>
                    </a:cubicBezTo>
                    <a:lnTo>
                      <a:pt x="3381" y="2899"/>
                    </a:lnTo>
                    <a:cubicBezTo>
                      <a:pt x="3398" y="2828"/>
                      <a:pt x="3407" y="2752"/>
                      <a:pt x="3407" y="2675"/>
                    </a:cubicBezTo>
                    <a:cubicBezTo>
                      <a:pt x="3407" y="2220"/>
                      <a:pt x="3105" y="1836"/>
                      <a:pt x="2693" y="1710"/>
                    </a:cubicBezTo>
                    <a:lnTo>
                      <a:pt x="2693" y="307"/>
                    </a:lnTo>
                    <a:cubicBezTo>
                      <a:pt x="2693" y="159"/>
                      <a:pt x="2588" y="25"/>
                      <a:pt x="2441" y="4"/>
                    </a:cubicBezTo>
                    <a:cubicBezTo>
                      <a:pt x="2426" y="2"/>
                      <a:pt x="2411" y="1"/>
                      <a:pt x="239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603" name="Google Shape;1603;p45"/>
          <p:cNvGrpSpPr/>
          <p:nvPr/>
        </p:nvGrpSpPr>
        <p:grpSpPr>
          <a:xfrm>
            <a:off x="2364948" y="1892778"/>
            <a:ext cx="414799" cy="414200"/>
            <a:chOff x="7224472" y="1761421"/>
            <a:chExt cx="493808" cy="493096"/>
          </a:xfrm>
        </p:grpSpPr>
        <p:sp>
          <p:nvSpPr>
            <p:cNvPr id="1604" name="Google Shape;1604;p45"/>
            <p:cNvSpPr/>
            <p:nvPr/>
          </p:nvSpPr>
          <p:spPr>
            <a:xfrm>
              <a:off x="7404551" y="1940625"/>
              <a:ext cx="134784" cy="172044"/>
            </a:xfrm>
            <a:custGeom>
              <a:rect b="b" l="l" r="r" t="t"/>
              <a:pathLst>
                <a:path extrusionOk="0" h="5310" w="4160">
                  <a:moveTo>
                    <a:pt x="2080" y="1"/>
                  </a:moveTo>
                  <a:lnTo>
                    <a:pt x="1" y="2080"/>
                  </a:lnTo>
                  <a:lnTo>
                    <a:pt x="1188" y="2080"/>
                  </a:lnTo>
                  <a:lnTo>
                    <a:pt x="1188" y="5309"/>
                  </a:lnTo>
                  <a:lnTo>
                    <a:pt x="2971" y="5309"/>
                  </a:lnTo>
                  <a:lnTo>
                    <a:pt x="2971" y="2080"/>
                  </a:lnTo>
                  <a:lnTo>
                    <a:pt x="4159" y="2080"/>
                  </a:lnTo>
                  <a:lnTo>
                    <a:pt x="2080" y="1"/>
                  </a:lnTo>
                  <a:close/>
                </a:path>
              </a:pathLst>
            </a:custGeom>
            <a:solidFill>
              <a:srgbClr val="79C4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45"/>
            <p:cNvSpPr/>
            <p:nvPr/>
          </p:nvSpPr>
          <p:spPr>
            <a:xfrm>
              <a:off x="7234970" y="2101815"/>
              <a:ext cx="63763" cy="141944"/>
            </a:xfrm>
            <a:custGeom>
              <a:rect b="b" l="l" r="r" t="t"/>
              <a:pathLst>
                <a:path extrusionOk="0" h="4381" w="1968">
                  <a:moveTo>
                    <a:pt x="0" y="0"/>
                  </a:moveTo>
                  <a:lnTo>
                    <a:pt x="0" y="4380"/>
                  </a:lnTo>
                  <a:lnTo>
                    <a:pt x="1968" y="4380"/>
                  </a:lnTo>
                  <a:lnTo>
                    <a:pt x="1968" y="0"/>
                  </a:lnTo>
                  <a:close/>
                </a:path>
              </a:pathLst>
            </a:custGeom>
            <a:solidFill>
              <a:srgbClr val="4450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45"/>
            <p:cNvSpPr/>
            <p:nvPr/>
          </p:nvSpPr>
          <p:spPr>
            <a:xfrm>
              <a:off x="7265750" y="1828780"/>
              <a:ext cx="42379" cy="38524"/>
            </a:xfrm>
            <a:custGeom>
              <a:rect b="b" l="l" r="r" t="t"/>
              <a:pathLst>
                <a:path extrusionOk="0" h="1189" w="1308">
                  <a:moveTo>
                    <a:pt x="1" y="1"/>
                  </a:moveTo>
                  <a:lnTo>
                    <a:pt x="232" y="864"/>
                  </a:lnTo>
                  <a:cubicBezTo>
                    <a:pt x="284" y="1054"/>
                    <a:pt x="456" y="1188"/>
                    <a:pt x="655" y="1188"/>
                  </a:cubicBezTo>
                  <a:cubicBezTo>
                    <a:pt x="852" y="1188"/>
                    <a:pt x="1026" y="1054"/>
                    <a:pt x="1077" y="864"/>
                  </a:cubicBezTo>
                  <a:lnTo>
                    <a:pt x="1307" y="1"/>
                  </a:lnTo>
                  <a:close/>
                </a:path>
              </a:pathLst>
            </a:custGeom>
            <a:solidFill>
              <a:srgbClr val="3D70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45"/>
            <p:cNvSpPr/>
            <p:nvPr/>
          </p:nvSpPr>
          <p:spPr>
            <a:xfrm>
              <a:off x="7635207" y="1828780"/>
              <a:ext cx="42379" cy="38524"/>
            </a:xfrm>
            <a:custGeom>
              <a:rect b="b" l="l" r="r" t="t"/>
              <a:pathLst>
                <a:path extrusionOk="0" h="1189" w="1308">
                  <a:moveTo>
                    <a:pt x="1" y="1"/>
                  </a:moveTo>
                  <a:lnTo>
                    <a:pt x="232" y="864"/>
                  </a:lnTo>
                  <a:cubicBezTo>
                    <a:pt x="284" y="1054"/>
                    <a:pt x="457" y="1188"/>
                    <a:pt x="655" y="1188"/>
                  </a:cubicBezTo>
                  <a:cubicBezTo>
                    <a:pt x="853" y="1188"/>
                    <a:pt x="1026" y="1054"/>
                    <a:pt x="1078" y="864"/>
                  </a:cubicBezTo>
                  <a:lnTo>
                    <a:pt x="1307" y="1"/>
                  </a:lnTo>
                  <a:close/>
                </a:path>
              </a:pathLst>
            </a:custGeom>
            <a:solidFill>
              <a:srgbClr val="3D70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45"/>
            <p:cNvSpPr/>
            <p:nvPr/>
          </p:nvSpPr>
          <p:spPr>
            <a:xfrm>
              <a:off x="7382908" y="1771108"/>
              <a:ext cx="176774" cy="102222"/>
            </a:xfrm>
            <a:custGeom>
              <a:rect b="b" l="l" r="r" t="t"/>
              <a:pathLst>
                <a:path extrusionOk="0" h="3155" w="5456">
                  <a:moveTo>
                    <a:pt x="1239" y="0"/>
                  </a:moveTo>
                  <a:cubicBezTo>
                    <a:pt x="995" y="0"/>
                    <a:pt x="763" y="117"/>
                    <a:pt x="618" y="316"/>
                  </a:cubicBezTo>
                  <a:lnTo>
                    <a:pt x="0" y="1160"/>
                  </a:lnTo>
                  <a:lnTo>
                    <a:pt x="0" y="2561"/>
                  </a:lnTo>
                  <a:cubicBezTo>
                    <a:pt x="0" y="2888"/>
                    <a:pt x="265" y="3155"/>
                    <a:pt x="593" y="3155"/>
                  </a:cubicBezTo>
                  <a:lnTo>
                    <a:pt x="4862" y="3155"/>
                  </a:lnTo>
                  <a:cubicBezTo>
                    <a:pt x="5191" y="3155"/>
                    <a:pt x="5456" y="2889"/>
                    <a:pt x="5456" y="2561"/>
                  </a:cubicBezTo>
                  <a:lnTo>
                    <a:pt x="5456" y="1160"/>
                  </a:lnTo>
                  <a:lnTo>
                    <a:pt x="4838" y="316"/>
                  </a:lnTo>
                  <a:cubicBezTo>
                    <a:pt x="4694" y="117"/>
                    <a:pt x="4462" y="0"/>
                    <a:pt x="4218" y="0"/>
                  </a:cubicBezTo>
                  <a:close/>
                </a:path>
              </a:pathLst>
            </a:custGeom>
            <a:solidFill>
              <a:srgbClr val="DDE4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45"/>
            <p:cNvSpPr/>
            <p:nvPr/>
          </p:nvSpPr>
          <p:spPr>
            <a:xfrm>
              <a:off x="7383686" y="1771108"/>
              <a:ext cx="175932" cy="37357"/>
            </a:xfrm>
            <a:custGeom>
              <a:rect b="b" l="l" r="r" t="t"/>
              <a:pathLst>
                <a:path extrusionOk="0" h="1153" w="5430">
                  <a:moveTo>
                    <a:pt x="1234" y="0"/>
                  </a:moveTo>
                  <a:cubicBezTo>
                    <a:pt x="990" y="0"/>
                    <a:pt x="760" y="116"/>
                    <a:pt x="615" y="313"/>
                  </a:cubicBezTo>
                  <a:lnTo>
                    <a:pt x="0" y="1152"/>
                  </a:lnTo>
                  <a:lnTo>
                    <a:pt x="5430" y="1152"/>
                  </a:lnTo>
                  <a:lnTo>
                    <a:pt x="4814" y="313"/>
                  </a:lnTo>
                  <a:cubicBezTo>
                    <a:pt x="4670" y="116"/>
                    <a:pt x="4441" y="0"/>
                    <a:pt x="4198" y="0"/>
                  </a:cubicBezTo>
                  <a:close/>
                </a:path>
              </a:pathLst>
            </a:custGeom>
            <a:solidFill>
              <a:srgbClr val="6C6D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45"/>
            <p:cNvSpPr/>
            <p:nvPr/>
          </p:nvSpPr>
          <p:spPr>
            <a:xfrm>
              <a:off x="7408860" y="1873298"/>
              <a:ext cx="125615" cy="31266"/>
            </a:xfrm>
            <a:custGeom>
              <a:rect b="b" l="l" r="r" t="t"/>
              <a:pathLst>
                <a:path extrusionOk="0" h="965" w="3877">
                  <a:moveTo>
                    <a:pt x="0" y="1"/>
                  </a:moveTo>
                  <a:cubicBezTo>
                    <a:pt x="326" y="595"/>
                    <a:pt x="950" y="965"/>
                    <a:pt x="1628" y="965"/>
                  </a:cubicBezTo>
                  <a:lnTo>
                    <a:pt x="2249" y="965"/>
                  </a:lnTo>
                  <a:cubicBezTo>
                    <a:pt x="2927" y="965"/>
                    <a:pt x="3550" y="595"/>
                    <a:pt x="3877" y="1"/>
                  </a:cubicBezTo>
                  <a:close/>
                </a:path>
              </a:pathLst>
            </a:custGeom>
            <a:solidFill>
              <a:srgbClr val="6C6D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45"/>
            <p:cNvSpPr/>
            <p:nvPr/>
          </p:nvSpPr>
          <p:spPr>
            <a:xfrm>
              <a:off x="7303528" y="2112637"/>
              <a:ext cx="361876" cy="132127"/>
            </a:xfrm>
            <a:custGeom>
              <a:rect b="b" l="l" r="r" t="t"/>
              <a:pathLst>
                <a:path extrusionOk="0" h="4078" w="11169">
                  <a:moveTo>
                    <a:pt x="10135" y="0"/>
                  </a:moveTo>
                  <a:cubicBezTo>
                    <a:pt x="9997" y="0"/>
                    <a:pt x="9857" y="32"/>
                    <a:pt x="9728" y="99"/>
                  </a:cubicBezTo>
                  <a:lnTo>
                    <a:pt x="6196" y="1940"/>
                  </a:lnTo>
                  <a:lnTo>
                    <a:pt x="5051" y="1397"/>
                  </a:lnTo>
                  <a:lnTo>
                    <a:pt x="5041" y="1399"/>
                  </a:lnTo>
                  <a:cubicBezTo>
                    <a:pt x="5112" y="1276"/>
                    <a:pt x="5146" y="1130"/>
                    <a:pt x="5131" y="973"/>
                  </a:cubicBezTo>
                  <a:cubicBezTo>
                    <a:pt x="5094" y="608"/>
                    <a:pt x="4774" y="335"/>
                    <a:pt x="4406" y="335"/>
                  </a:cubicBezTo>
                  <a:lnTo>
                    <a:pt x="0" y="335"/>
                  </a:lnTo>
                  <a:lnTo>
                    <a:pt x="0" y="2805"/>
                  </a:lnTo>
                  <a:lnTo>
                    <a:pt x="3322" y="3848"/>
                  </a:lnTo>
                  <a:cubicBezTo>
                    <a:pt x="3811" y="4002"/>
                    <a:pt x="4316" y="4078"/>
                    <a:pt x="4819" y="4078"/>
                  </a:cubicBezTo>
                  <a:cubicBezTo>
                    <a:pt x="5643" y="4078"/>
                    <a:pt x="6463" y="3874"/>
                    <a:pt x="7200" y="3473"/>
                  </a:cubicBezTo>
                  <a:lnTo>
                    <a:pt x="7685" y="3210"/>
                  </a:lnTo>
                  <a:lnTo>
                    <a:pt x="9442" y="2256"/>
                  </a:lnTo>
                  <a:lnTo>
                    <a:pt x="10554" y="1652"/>
                  </a:lnTo>
                  <a:cubicBezTo>
                    <a:pt x="11050" y="1383"/>
                    <a:pt x="11169" y="724"/>
                    <a:pt x="10797" y="300"/>
                  </a:cubicBezTo>
                  <a:cubicBezTo>
                    <a:pt x="10626" y="104"/>
                    <a:pt x="10383" y="0"/>
                    <a:pt x="10135" y="0"/>
                  </a:cubicBezTo>
                  <a:close/>
                </a:path>
              </a:pathLst>
            </a:custGeom>
            <a:solidFill>
              <a:srgbClr val="91B5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45"/>
            <p:cNvSpPr/>
            <p:nvPr/>
          </p:nvSpPr>
          <p:spPr>
            <a:xfrm>
              <a:off x="7224472" y="1761421"/>
              <a:ext cx="493808" cy="236358"/>
            </a:xfrm>
            <a:custGeom>
              <a:rect b="b" l="l" r="r" t="t"/>
              <a:pathLst>
                <a:path extrusionOk="0" h="7295" w="15241">
                  <a:moveTo>
                    <a:pt x="2193" y="2375"/>
                  </a:moveTo>
                  <a:lnTo>
                    <a:pt x="2063" y="2867"/>
                  </a:lnTo>
                  <a:cubicBezTo>
                    <a:pt x="2047" y="2928"/>
                    <a:pt x="1992" y="2970"/>
                    <a:pt x="1927" y="2970"/>
                  </a:cubicBezTo>
                  <a:cubicBezTo>
                    <a:pt x="1912" y="2970"/>
                    <a:pt x="1897" y="2968"/>
                    <a:pt x="1881" y="2963"/>
                  </a:cubicBezTo>
                  <a:cubicBezTo>
                    <a:pt x="1837" y="2948"/>
                    <a:pt x="1803" y="2907"/>
                    <a:pt x="1791" y="2862"/>
                  </a:cubicBezTo>
                  <a:lnTo>
                    <a:pt x="1660" y="2375"/>
                  </a:lnTo>
                  <a:close/>
                  <a:moveTo>
                    <a:pt x="13597" y="2379"/>
                  </a:moveTo>
                  <a:lnTo>
                    <a:pt x="13467" y="2863"/>
                  </a:lnTo>
                  <a:cubicBezTo>
                    <a:pt x="13456" y="2909"/>
                    <a:pt x="13423" y="2948"/>
                    <a:pt x="13377" y="2964"/>
                  </a:cubicBezTo>
                  <a:cubicBezTo>
                    <a:pt x="13362" y="2969"/>
                    <a:pt x="13346" y="2971"/>
                    <a:pt x="13332" y="2971"/>
                  </a:cubicBezTo>
                  <a:cubicBezTo>
                    <a:pt x="13268" y="2971"/>
                    <a:pt x="13212" y="2929"/>
                    <a:pt x="13195" y="2868"/>
                  </a:cubicBezTo>
                  <a:lnTo>
                    <a:pt x="13063" y="2379"/>
                  </a:lnTo>
                  <a:close/>
                  <a:moveTo>
                    <a:pt x="9108" y="595"/>
                  </a:moveTo>
                  <a:cubicBezTo>
                    <a:pt x="9257" y="595"/>
                    <a:pt x="9401" y="668"/>
                    <a:pt x="9489" y="790"/>
                  </a:cubicBezTo>
                  <a:lnTo>
                    <a:pt x="10050" y="1557"/>
                  </a:lnTo>
                  <a:lnTo>
                    <a:pt x="10050" y="2860"/>
                  </a:lnTo>
                  <a:cubicBezTo>
                    <a:pt x="10050" y="3025"/>
                    <a:pt x="9917" y="3158"/>
                    <a:pt x="9752" y="3158"/>
                  </a:cubicBezTo>
                  <a:lnTo>
                    <a:pt x="5483" y="3158"/>
                  </a:lnTo>
                  <a:cubicBezTo>
                    <a:pt x="5319" y="3158"/>
                    <a:pt x="5186" y="3025"/>
                    <a:pt x="5186" y="2860"/>
                  </a:cubicBezTo>
                  <a:lnTo>
                    <a:pt x="5186" y="1747"/>
                  </a:lnTo>
                  <a:lnTo>
                    <a:pt x="7870" y="1747"/>
                  </a:lnTo>
                  <a:cubicBezTo>
                    <a:pt x="8018" y="1747"/>
                    <a:pt x="8151" y="1642"/>
                    <a:pt x="8172" y="1494"/>
                  </a:cubicBezTo>
                  <a:cubicBezTo>
                    <a:pt x="8198" y="1311"/>
                    <a:pt x="8056" y="1153"/>
                    <a:pt x="7878" y="1153"/>
                  </a:cubicBezTo>
                  <a:lnTo>
                    <a:pt x="5487" y="1153"/>
                  </a:lnTo>
                  <a:lnTo>
                    <a:pt x="5756" y="788"/>
                  </a:lnTo>
                  <a:cubicBezTo>
                    <a:pt x="5845" y="667"/>
                    <a:pt x="5986" y="595"/>
                    <a:pt x="6135" y="595"/>
                  </a:cubicBezTo>
                  <a:close/>
                  <a:moveTo>
                    <a:pt x="8972" y="3751"/>
                  </a:moveTo>
                  <a:cubicBezTo>
                    <a:pt x="8689" y="3986"/>
                    <a:pt x="8329" y="4122"/>
                    <a:pt x="7949" y="4122"/>
                  </a:cubicBezTo>
                  <a:lnTo>
                    <a:pt x="7312" y="4122"/>
                  </a:lnTo>
                  <a:cubicBezTo>
                    <a:pt x="6930" y="4122"/>
                    <a:pt x="6570" y="3986"/>
                    <a:pt x="6288" y="3751"/>
                  </a:cubicBezTo>
                  <a:close/>
                  <a:moveTo>
                    <a:pt x="6134" y="0"/>
                  </a:moveTo>
                  <a:cubicBezTo>
                    <a:pt x="5793" y="0"/>
                    <a:pt x="5472" y="163"/>
                    <a:pt x="5272" y="436"/>
                  </a:cubicBezTo>
                  <a:lnTo>
                    <a:pt x="4654" y="1279"/>
                  </a:lnTo>
                  <a:cubicBezTo>
                    <a:pt x="4617" y="1331"/>
                    <a:pt x="4596" y="1391"/>
                    <a:pt x="4596" y="1455"/>
                  </a:cubicBezTo>
                  <a:lnTo>
                    <a:pt x="4596" y="1782"/>
                  </a:lnTo>
                  <a:lnTo>
                    <a:pt x="2221" y="1782"/>
                  </a:lnTo>
                  <a:lnTo>
                    <a:pt x="2221" y="1411"/>
                  </a:lnTo>
                  <a:lnTo>
                    <a:pt x="3518" y="1411"/>
                  </a:lnTo>
                  <a:cubicBezTo>
                    <a:pt x="3667" y="1411"/>
                    <a:pt x="3800" y="1306"/>
                    <a:pt x="3822" y="1158"/>
                  </a:cubicBezTo>
                  <a:cubicBezTo>
                    <a:pt x="3848" y="975"/>
                    <a:pt x="3706" y="817"/>
                    <a:pt x="3528" y="817"/>
                  </a:cubicBezTo>
                  <a:lnTo>
                    <a:pt x="2221" y="817"/>
                  </a:lnTo>
                  <a:lnTo>
                    <a:pt x="2221" y="559"/>
                  </a:lnTo>
                  <a:cubicBezTo>
                    <a:pt x="2221" y="411"/>
                    <a:pt x="2116" y="278"/>
                    <a:pt x="1969" y="257"/>
                  </a:cubicBezTo>
                  <a:cubicBezTo>
                    <a:pt x="1954" y="255"/>
                    <a:pt x="1939" y="254"/>
                    <a:pt x="1925" y="254"/>
                  </a:cubicBezTo>
                  <a:cubicBezTo>
                    <a:pt x="1761" y="254"/>
                    <a:pt x="1627" y="387"/>
                    <a:pt x="1627" y="551"/>
                  </a:cubicBezTo>
                  <a:lnTo>
                    <a:pt x="1627" y="817"/>
                  </a:lnTo>
                  <a:lnTo>
                    <a:pt x="329" y="817"/>
                  </a:lnTo>
                  <a:cubicBezTo>
                    <a:pt x="181" y="817"/>
                    <a:pt x="48" y="923"/>
                    <a:pt x="27" y="1070"/>
                  </a:cubicBezTo>
                  <a:cubicBezTo>
                    <a:pt x="1" y="1253"/>
                    <a:pt x="143" y="1411"/>
                    <a:pt x="321" y="1411"/>
                  </a:cubicBezTo>
                  <a:lnTo>
                    <a:pt x="1627" y="1411"/>
                  </a:lnTo>
                  <a:lnTo>
                    <a:pt x="1627" y="1782"/>
                  </a:lnTo>
                  <a:lnTo>
                    <a:pt x="1302" y="1782"/>
                  </a:lnTo>
                  <a:cubicBezTo>
                    <a:pt x="1248" y="1782"/>
                    <a:pt x="1193" y="1794"/>
                    <a:pt x="1147" y="1822"/>
                  </a:cubicBezTo>
                  <a:cubicBezTo>
                    <a:pt x="1028" y="1892"/>
                    <a:pt x="977" y="2029"/>
                    <a:pt x="1011" y="2155"/>
                  </a:cubicBezTo>
                  <a:lnTo>
                    <a:pt x="1239" y="3019"/>
                  </a:lnTo>
                  <a:cubicBezTo>
                    <a:pt x="1324" y="3340"/>
                    <a:pt x="1614" y="3564"/>
                    <a:pt x="1943" y="3564"/>
                  </a:cubicBezTo>
                  <a:cubicBezTo>
                    <a:pt x="2272" y="3564"/>
                    <a:pt x="2561" y="3340"/>
                    <a:pt x="2648" y="3019"/>
                  </a:cubicBezTo>
                  <a:lnTo>
                    <a:pt x="2818" y="2375"/>
                  </a:lnTo>
                  <a:lnTo>
                    <a:pt x="4596" y="2375"/>
                  </a:lnTo>
                  <a:lnTo>
                    <a:pt x="4596" y="2851"/>
                  </a:lnTo>
                  <a:cubicBezTo>
                    <a:pt x="4596" y="3169"/>
                    <a:pt x="4762" y="3448"/>
                    <a:pt x="5012" y="3606"/>
                  </a:cubicBezTo>
                  <a:lnTo>
                    <a:pt x="4009" y="4145"/>
                  </a:lnTo>
                  <a:cubicBezTo>
                    <a:pt x="3134" y="4616"/>
                    <a:pt x="2592" y="5529"/>
                    <a:pt x="2592" y="6528"/>
                  </a:cubicBezTo>
                  <a:lnTo>
                    <a:pt x="2592" y="6988"/>
                  </a:lnTo>
                  <a:cubicBezTo>
                    <a:pt x="2592" y="7137"/>
                    <a:pt x="2697" y="7270"/>
                    <a:pt x="2845" y="7291"/>
                  </a:cubicBezTo>
                  <a:cubicBezTo>
                    <a:pt x="2859" y="7293"/>
                    <a:pt x="2874" y="7294"/>
                    <a:pt x="2888" y="7294"/>
                  </a:cubicBezTo>
                  <a:cubicBezTo>
                    <a:pt x="3052" y="7294"/>
                    <a:pt x="3186" y="7161"/>
                    <a:pt x="3186" y="6997"/>
                  </a:cubicBezTo>
                  <a:lnTo>
                    <a:pt x="3186" y="6513"/>
                  </a:lnTo>
                  <a:cubicBezTo>
                    <a:pt x="3186" y="5734"/>
                    <a:pt x="3612" y="5022"/>
                    <a:pt x="4301" y="4655"/>
                  </a:cubicBezTo>
                  <a:lnTo>
                    <a:pt x="5699" y="3907"/>
                  </a:lnTo>
                  <a:cubicBezTo>
                    <a:pt x="6098" y="4389"/>
                    <a:pt x="6696" y="4677"/>
                    <a:pt x="7335" y="4677"/>
                  </a:cubicBezTo>
                  <a:lnTo>
                    <a:pt x="7946" y="4677"/>
                  </a:lnTo>
                  <a:cubicBezTo>
                    <a:pt x="8587" y="4677"/>
                    <a:pt x="9184" y="4391"/>
                    <a:pt x="9583" y="3907"/>
                  </a:cubicBezTo>
                  <a:lnTo>
                    <a:pt x="10982" y="4655"/>
                  </a:lnTo>
                  <a:cubicBezTo>
                    <a:pt x="11668" y="5022"/>
                    <a:pt x="12096" y="5734"/>
                    <a:pt x="12096" y="6513"/>
                  </a:cubicBezTo>
                  <a:lnTo>
                    <a:pt x="12096" y="6988"/>
                  </a:lnTo>
                  <a:cubicBezTo>
                    <a:pt x="12096" y="7137"/>
                    <a:pt x="12201" y="7270"/>
                    <a:pt x="12349" y="7291"/>
                  </a:cubicBezTo>
                  <a:cubicBezTo>
                    <a:pt x="12364" y="7293"/>
                    <a:pt x="12379" y="7294"/>
                    <a:pt x="12393" y="7294"/>
                  </a:cubicBezTo>
                  <a:cubicBezTo>
                    <a:pt x="12556" y="7294"/>
                    <a:pt x="12689" y="7161"/>
                    <a:pt x="12689" y="6997"/>
                  </a:cubicBezTo>
                  <a:lnTo>
                    <a:pt x="12689" y="6513"/>
                  </a:lnTo>
                  <a:cubicBezTo>
                    <a:pt x="12689" y="5522"/>
                    <a:pt x="12146" y="4616"/>
                    <a:pt x="11272" y="4148"/>
                  </a:cubicBezTo>
                  <a:lnTo>
                    <a:pt x="10269" y="3612"/>
                  </a:lnTo>
                  <a:cubicBezTo>
                    <a:pt x="10520" y="3457"/>
                    <a:pt x="10685" y="3179"/>
                    <a:pt x="10685" y="2863"/>
                  </a:cubicBezTo>
                  <a:lnTo>
                    <a:pt x="10685" y="2374"/>
                  </a:lnTo>
                  <a:lnTo>
                    <a:pt x="12454" y="2374"/>
                  </a:lnTo>
                  <a:lnTo>
                    <a:pt x="12624" y="3018"/>
                  </a:lnTo>
                  <a:cubicBezTo>
                    <a:pt x="12708" y="3339"/>
                    <a:pt x="12996" y="3563"/>
                    <a:pt x="13324" y="3563"/>
                  </a:cubicBezTo>
                  <a:cubicBezTo>
                    <a:pt x="13652" y="3563"/>
                    <a:pt x="13940" y="3339"/>
                    <a:pt x="14024" y="3018"/>
                  </a:cubicBezTo>
                  <a:lnTo>
                    <a:pt x="14252" y="2154"/>
                  </a:lnTo>
                  <a:cubicBezTo>
                    <a:pt x="14284" y="2029"/>
                    <a:pt x="14235" y="1891"/>
                    <a:pt x="14115" y="1821"/>
                  </a:cubicBezTo>
                  <a:cubicBezTo>
                    <a:pt x="14068" y="1792"/>
                    <a:pt x="14014" y="1781"/>
                    <a:pt x="13958" y="1781"/>
                  </a:cubicBezTo>
                  <a:lnTo>
                    <a:pt x="13616" y="1781"/>
                  </a:lnTo>
                  <a:lnTo>
                    <a:pt x="13616" y="1410"/>
                  </a:lnTo>
                  <a:lnTo>
                    <a:pt x="14914" y="1410"/>
                  </a:lnTo>
                  <a:cubicBezTo>
                    <a:pt x="15062" y="1410"/>
                    <a:pt x="15195" y="1305"/>
                    <a:pt x="15216" y="1157"/>
                  </a:cubicBezTo>
                  <a:cubicBezTo>
                    <a:pt x="15240" y="975"/>
                    <a:pt x="15098" y="817"/>
                    <a:pt x="14920" y="817"/>
                  </a:cubicBezTo>
                  <a:lnTo>
                    <a:pt x="13614" y="817"/>
                  </a:lnTo>
                  <a:lnTo>
                    <a:pt x="13614" y="559"/>
                  </a:lnTo>
                  <a:cubicBezTo>
                    <a:pt x="13614" y="411"/>
                    <a:pt x="13508" y="278"/>
                    <a:pt x="13361" y="257"/>
                  </a:cubicBezTo>
                  <a:cubicBezTo>
                    <a:pt x="13346" y="255"/>
                    <a:pt x="13332" y="254"/>
                    <a:pt x="13317" y="254"/>
                  </a:cubicBezTo>
                  <a:cubicBezTo>
                    <a:pt x="13153" y="254"/>
                    <a:pt x="13020" y="387"/>
                    <a:pt x="13020" y="551"/>
                  </a:cubicBezTo>
                  <a:lnTo>
                    <a:pt x="13020" y="817"/>
                  </a:lnTo>
                  <a:lnTo>
                    <a:pt x="11723" y="817"/>
                  </a:lnTo>
                  <a:cubicBezTo>
                    <a:pt x="11573" y="817"/>
                    <a:pt x="11441" y="923"/>
                    <a:pt x="11420" y="1070"/>
                  </a:cubicBezTo>
                  <a:cubicBezTo>
                    <a:pt x="11393" y="1253"/>
                    <a:pt x="11536" y="1411"/>
                    <a:pt x="11713" y="1411"/>
                  </a:cubicBezTo>
                  <a:lnTo>
                    <a:pt x="13020" y="1411"/>
                  </a:lnTo>
                  <a:lnTo>
                    <a:pt x="13020" y="1782"/>
                  </a:lnTo>
                  <a:lnTo>
                    <a:pt x="10645" y="1782"/>
                  </a:lnTo>
                  <a:lnTo>
                    <a:pt x="10645" y="1455"/>
                  </a:lnTo>
                  <a:cubicBezTo>
                    <a:pt x="10645" y="1392"/>
                    <a:pt x="10625" y="1331"/>
                    <a:pt x="10587" y="1279"/>
                  </a:cubicBezTo>
                  <a:lnTo>
                    <a:pt x="9968" y="436"/>
                  </a:lnTo>
                  <a:cubicBezTo>
                    <a:pt x="9768" y="163"/>
                    <a:pt x="9446" y="0"/>
                    <a:pt x="910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45"/>
            <p:cNvSpPr/>
            <p:nvPr/>
          </p:nvSpPr>
          <p:spPr>
            <a:xfrm>
              <a:off x="7507583" y="1798940"/>
              <a:ext cx="19310" cy="19310"/>
            </a:xfrm>
            <a:custGeom>
              <a:rect b="b" l="l" r="r" t="t"/>
              <a:pathLst>
                <a:path extrusionOk="0" h="596" w="596">
                  <a:moveTo>
                    <a:pt x="297" y="0"/>
                  </a:moveTo>
                  <a:cubicBezTo>
                    <a:pt x="219" y="0"/>
                    <a:pt x="142" y="32"/>
                    <a:pt x="87" y="88"/>
                  </a:cubicBezTo>
                  <a:cubicBezTo>
                    <a:pt x="32" y="142"/>
                    <a:pt x="0" y="219"/>
                    <a:pt x="0" y="298"/>
                  </a:cubicBezTo>
                  <a:cubicBezTo>
                    <a:pt x="0" y="375"/>
                    <a:pt x="32" y="453"/>
                    <a:pt x="87" y="509"/>
                  </a:cubicBezTo>
                  <a:cubicBezTo>
                    <a:pt x="143" y="564"/>
                    <a:pt x="218" y="595"/>
                    <a:pt x="297" y="595"/>
                  </a:cubicBezTo>
                  <a:cubicBezTo>
                    <a:pt x="375" y="595"/>
                    <a:pt x="453" y="564"/>
                    <a:pt x="508" y="509"/>
                  </a:cubicBezTo>
                  <a:cubicBezTo>
                    <a:pt x="563" y="453"/>
                    <a:pt x="595" y="377"/>
                    <a:pt x="595" y="298"/>
                  </a:cubicBezTo>
                  <a:cubicBezTo>
                    <a:pt x="595" y="220"/>
                    <a:pt x="563" y="142"/>
                    <a:pt x="508" y="88"/>
                  </a:cubicBezTo>
                  <a:cubicBezTo>
                    <a:pt x="453" y="32"/>
                    <a:pt x="376" y="0"/>
                    <a:pt x="29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45"/>
            <p:cNvSpPr/>
            <p:nvPr/>
          </p:nvSpPr>
          <p:spPr>
            <a:xfrm>
              <a:off x="7224828" y="2092160"/>
              <a:ext cx="444236" cy="162356"/>
            </a:xfrm>
            <a:custGeom>
              <a:rect b="b" l="l" r="r" t="t"/>
              <a:pathLst>
                <a:path extrusionOk="0" h="5011" w="13711">
                  <a:moveTo>
                    <a:pt x="329" y="0"/>
                  </a:moveTo>
                  <a:cubicBezTo>
                    <a:pt x="180" y="0"/>
                    <a:pt x="48" y="106"/>
                    <a:pt x="27" y="253"/>
                  </a:cubicBezTo>
                  <a:cubicBezTo>
                    <a:pt x="0" y="436"/>
                    <a:pt x="143" y="594"/>
                    <a:pt x="319" y="594"/>
                  </a:cubicBezTo>
                  <a:lnTo>
                    <a:pt x="1983" y="594"/>
                  </a:lnTo>
                  <a:lnTo>
                    <a:pt x="1983" y="4417"/>
                  </a:lnTo>
                  <a:lnTo>
                    <a:pt x="329" y="4417"/>
                  </a:lnTo>
                  <a:cubicBezTo>
                    <a:pt x="180" y="4417"/>
                    <a:pt x="48" y="4522"/>
                    <a:pt x="27" y="4670"/>
                  </a:cubicBezTo>
                  <a:cubicBezTo>
                    <a:pt x="0" y="4853"/>
                    <a:pt x="143" y="5011"/>
                    <a:pt x="319" y="5011"/>
                  </a:cubicBezTo>
                  <a:lnTo>
                    <a:pt x="2280" y="5011"/>
                  </a:lnTo>
                  <a:cubicBezTo>
                    <a:pt x="2444" y="5011"/>
                    <a:pt x="2577" y="4878"/>
                    <a:pt x="2577" y="4713"/>
                  </a:cubicBezTo>
                  <a:lnTo>
                    <a:pt x="2577" y="3748"/>
                  </a:lnTo>
                  <a:lnTo>
                    <a:pt x="5662" y="4701"/>
                  </a:lnTo>
                  <a:cubicBezTo>
                    <a:pt x="6176" y="4860"/>
                    <a:pt x="6710" y="4938"/>
                    <a:pt x="7242" y="4938"/>
                  </a:cubicBezTo>
                  <a:cubicBezTo>
                    <a:pt x="8119" y="4938"/>
                    <a:pt x="8992" y="4726"/>
                    <a:pt x="9772" y="4311"/>
                  </a:cubicBezTo>
                  <a:lnTo>
                    <a:pt x="10256" y="4052"/>
                  </a:lnTo>
                  <a:cubicBezTo>
                    <a:pt x="10400" y="3974"/>
                    <a:pt x="10453" y="3797"/>
                    <a:pt x="10376" y="3655"/>
                  </a:cubicBezTo>
                  <a:cubicBezTo>
                    <a:pt x="10322" y="3557"/>
                    <a:pt x="10221" y="3503"/>
                    <a:pt x="10115" y="3503"/>
                  </a:cubicBezTo>
                  <a:cubicBezTo>
                    <a:pt x="10067" y="3503"/>
                    <a:pt x="10018" y="3514"/>
                    <a:pt x="9973" y="3538"/>
                  </a:cubicBezTo>
                  <a:lnTo>
                    <a:pt x="9488" y="3797"/>
                  </a:lnTo>
                  <a:cubicBezTo>
                    <a:pt x="8797" y="4166"/>
                    <a:pt x="8021" y="4355"/>
                    <a:pt x="7243" y="4355"/>
                  </a:cubicBezTo>
                  <a:cubicBezTo>
                    <a:pt x="6770" y="4355"/>
                    <a:pt x="6296" y="4285"/>
                    <a:pt x="5840" y="4144"/>
                  </a:cubicBezTo>
                  <a:lnTo>
                    <a:pt x="2577" y="3137"/>
                  </a:lnTo>
                  <a:lnTo>
                    <a:pt x="2577" y="1260"/>
                  </a:lnTo>
                  <a:lnTo>
                    <a:pt x="6845" y="1260"/>
                  </a:lnTo>
                  <a:cubicBezTo>
                    <a:pt x="7057" y="1260"/>
                    <a:pt x="7246" y="1417"/>
                    <a:pt x="7266" y="1631"/>
                  </a:cubicBezTo>
                  <a:cubicBezTo>
                    <a:pt x="7288" y="1873"/>
                    <a:pt x="7093" y="2078"/>
                    <a:pt x="6852" y="2078"/>
                  </a:cubicBezTo>
                  <a:lnTo>
                    <a:pt x="5104" y="2078"/>
                  </a:lnTo>
                  <a:cubicBezTo>
                    <a:pt x="4956" y="2078"/>
                    <a:pt x="4823" y="2183"/>
                    <a:pt x="4802" y="2330"/>
                  </a:cubicBezTo>
                  <a:cubicBezTo>
                    <a:pt x="4776" y="2512"/>
                    <a:pt x="4918" y="2670"/>
                    <a:pt x="5096" y="2670"/>
                  </a:cubicBezTo>
                  <a:lnTo>
                    <a:pt x="6824" y="2670"/>
                  </a:lnTo>
                  <a:cubicBezTo>
                    <a:pt x="7098" y="2670"/>
                    <a:pt x="7347" y="2560"/>
                    <a:pt x="7529" y="2380"/>
                  </a:cubicBezTo>
                  <a:lnTo>
                    <a:pt x="8460" y="2821"/>
                  </a:lnTo>
                  <a:cubicBezTo>
                    <a:pt x="8499" y="2840"/>
                    <a:pt x="8542" y="2849"/>
                    <a:pt x="8586" y="2849"/>
                  </a:cubicBezTo>
                  <a:cubicBezTo>
                    <a:pt x="8633" y="2849"/>
                    <a:pt x="8680" y="2838"/>
                    <a:pt x="8723" y="2816"/>
                  </a:cubicBezTo>
                  <a:lnTo>
                    <a:pt x="12230" y="988"/>
                  </a:lnTo>
                  <a:cubicBezTo>
                    <a:pt x="12316" y="943"/>
                    <a:pt x="12408" y="922"/>
                    <a:pt x="12499" y="922"/>
                  </a:cubicBezTo>
                  <a:cubicBezTo>
                    <a:pt x="12661" y="922"/>
                    <a:pt x="12820" y="990"/>
                    <a:pt x="12932" y="1120"/>
                  </a:cubicBezTo>
                  <a:cubicBezTo>
                    <a:pt x="13048" y="1252"/>
                    <a:pt x="13097" y="1428"/>
                    <a:pt x="13067" y="1602"/>
                  </a:cubicBezTo>
                  <a:cubicBezTo>
                    <a:pt x="13035" y="1775"/>
                    <a:pt x="12929" y="1925"/>
                    <a:pt x="12773" y="2009"/>
                  </a:cubicBezTo>
                  <a:lnTo>
                    <a:pt x="11669" y="2609"/>
                  </a:lnTo>
                  <a:cubicBezTo>
                    <a:pt x="11526" y="2686"/>
                    <a:pt x="11473" y="2865"/>
                    <a:pt x="11551" y="3009"/>
                  </a:cubicBezTo>
                  <a:cubicBezTo>
                    <a:pt x="11605" y="3107"/>
                    <a:pt x="11706" y="3163"/>
                    <a:pt x="11810" y="3163"/>
                  </a:cubicBezTo>
                  <a:cubicBezTo>
                    <a:pt x="11857" y="3163"/>
                    <a:pt x="11906" y="3151"/>
                    <a:pt x="11951" y="3127"/>
                  </a:cubicBezTo>
                  <a:lnTo>
                    <a:pt x="13055" y="2527"/>
                  </a:lnTo>
                  <a:cubicBezTo>
                    <a:pt x="13368" y="2358"/>
                    <a:pt x="13584" y="2058"/>
                    <a:pt x="13647" y="1707"/>
                  </a:cubicBezTo>
                  <a:cubicBezTo>
                    <a:pt x="13710" y="1356"/>
                    <a:pt x="13611" y="1001"/>
                    <a:pt x="13377" y="732"/>
                  </a:cubicBezTo>
                  <a:cubicBezTo>
                    <a:pt x="13147" y="474"/>
                    <a:pt x="12825" y="336"/>
                    <a:pt x="12497" y="336"/>
                  </a:cubicBezTo>
                  <a:cubicBezTo>
                    <a:pt x="12313" y="336"/>
                    <a:pt x="12128" y="379"/>
                    <a:pt x="11956" y="469"/>
                  </a:cubicBezTo>
                  <a:lnTo>
                    <a:pt x="8580" y="2229"/>
                  </a:lnTo>
                  <a:lnTo>
                    <a:pt x="7807" y="1863"/>
                  </a:lnTo>
                  <a:cubicBezTo>
                    <a:pt x="7830" y="1742"/>
                    <a:pt x="7833" y="1614"/>
                    <a:pt x="7807" y="1482"/>
                  </a:cubicBezTo>
                  <a:cubicBezTo>
                    <a:pt x="7714" y="1005"/>
                    <a:pt x="7283" y="669"/>
                    <a:pt x="6797" y="669"/>
                  </a:cubicBezTo>
                  <a:lnTo>
                    <a:pt x="2577" y="669"/>
                  </a:lnTo>
                  <a:lnTo>
                    <a:pt x="2577" y="298"/>
                  </a:lnTo>
                  <a:cubicBezTo>
                    <a:pt x="2577" y="134"/>
                    <a:pt x="2444" y="0"/>
                    <a:pt x="228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45"/>
            <p:cNvSpPr/>
            <p:nvPr/>
          </p:nvSpPr>
          <p:spPr>
            <a:xfrm>
              <a:off x="7571087" y="2191336"/>
              <a:ext cx="19310" cy="19310"/>
            </a:xfrm>
            <a:custGeom>
              <a:rect b="b" l="l" r="r" t="t"/>
              <a:pathLst>
                <a:path extrusionOk="0" h="596" w="596">
                  <a:moveTo>
                    <a:pt x="298" y="1"/>
                  </a:moveTo>
                  <a:cubicBezTo>
                    <a:pt x="221" y="1"/>
                    <a:pt x="143" y="33"/>
                    <a:pt x="88" y="87"/>
                  </a:cubicBezTo>
                  <a:cubicBezTo>
                    <a:pt x="32" y="143"/>
                    <a:pt x="1" y="219"/>
                    <a:pt x="1" y="298"/>
                  </a:cubicBezTo>
                  <a:cubicBezTo>
                    <a:pt x="1" y="376"/>
                    <a:pt x="32" y="454"/>
                    <a:pt x="88" y="508"/>
                  </a:cubicBezTo>
                  <a:cubicBezTo>
                    <a:pt x="143" y="564"/>
                    <a:pt x="220" y="596"/>
                    <a:pt x="298" y="596"/>
                  </a:cubicBezTo>
                  <a:cubicBezTo>
                    <a:pt x="377" y="596"/>
                    <a:pt x="453" y="564"/>
                    <a:pt x="509" y="508"/>
                  </a:cubicBezTo>
                  <a:cubicBezTo>
                    <a:pt x="564" y="454"/>
                    <a:pt x="595" y="377"/>
                    <a:pt x="595" y="298"/>
                  </a:cubicBezTo>
                  <a:cubicBezTo>
                    <a:pt x="595" y="219"/>
                    <a:pt x="564" y="143"/>
                    <a:pt x="509" y="87"/>
                  </a:cubicBezTo>
                  <a:cubicBezTo>
                    <a:pt x="453" y="33"/>
                    <a:pt x="377" y="1"/>
                    <a:pt x="29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45"/>
            <p:cNvSpPr/>
            <p:nvPr/>
          </p:nvSpPr>
          <p:spPr>
            <a:xfrm>
              <a:off x="7393859" y="1931035"/>
              <a:ext cx="156071" cy="191225"/>
            </a:xfrm>
            <a:custGeom>
              <a:rect b="b" l="l" r="r" t="t"/>
              <a:pathLst>
                <a:path extrusionOk="0" h="5902" w="4817">
                  <a:moveTo>
                    <a:pt x="2407" y="0"/>
                  </a:moveTo>
                  <a:cubicBezTo>
                    <a:pt x="2331" y="0"/>
                    <a:pt x="2255" y="29"/>
                    <a:pt x="2197" y="87"/>
                  </a:cubicBezTo>
                  <a:lnTo>
                    <a:pt x="120" y="2167"/>
                  </a:lnTo>
                  <a:cubicBezTo>
                    <a:pt x="13" y="2273"/>
                    <a:pt x="0" y="2447"/>
                    <a:pt x="104" y="2571"/>
                  </a:cubicBezTo>
                  <a:cubicBezTo>
                    <a:pt x="160" y="2639"/>
                    <a:pt x="249" y="2673"/>
                    <a:pt x="337" y="2673"/>
                  </a:cubicBezTo>
                  <a:lnTo>
                    <a:pt x="1220" y="2673"/>
                  </a:lnTo>
                  <a:lnTo>
                    <a:pt x="1220" y="3661"/>
                  </a:lnTo>
                  <a:cubicBezTo>
                    <a:pt x="1220" y="3809"/>
                    <a:pt x="1326" y="3942"/>
                    <a:pt x="1473" y="3963"/>
                  </a:cubicBezTo>
                  <a:cubicBezTo>
                    <a:pt x="1488" y="3965"/>
                    <a:pt x="1502" y="3966"/>
                    <a:pt x="1517" y="3966"/>
                  </a:cubicBezTo>
                  <a:cubicBezTo>
                    <a:pt x="1680" y="3966"/>
                    <a:pt x="1813" y="3833"/>
                    <a:pt x="1813" y="3670"/>
                  </a:cubicBezTo>
                  <a:lnTo>
                    <a:pt x="1813" y="2376"/>
                  </a:lnTo>
                  <a:cubicBezTo>
                    <a:pt x="1813" y="2212"/>
                    <a:pt x="1680" y="2078"/>
                    <a:pt x="1516" y="2078"/>
                  </a:cubicBezTo>
                  <a:lnTo>
                    <a:pt x="1044" y="2078"/>
                  </a:lnTo>
                  <a:lnTo>
                    <a:pt x="2407" y="716"/>
                  </a:lnTo>
                  <a:lnTo>
                    <a:pt x="3769" y="2078"/>
                  </a:lnTo>
                  <a:lnTo>
                    <a:pt x="3298" y="2078"/>
                  </a:lnTo>
                  <a:cubicBezTo>
                    <a:pt x="3136" y="2080"/>
                    <a:pt x="3003" y="2213"/>
                    <a:pt x="3003" y="2376"/>
                  </a:cubicBezTo>
                  <a:lnTo>
                    <a:pt x="3003" y="5597"/>
                  </a:lnTo>
                  <a:cubicBezTo>
                    <a:pt x="3003" y="5745"/>
                    <a:pt x="3108" y="5878"/>
                    <a:pt x="3255" y="5899"/>
                  </a:cubicBezTo>
                  <a:cubicBezTo>
                    <a:pt x="3270" y="5901"/>
                    <a:pt x="3285" y="5902"/>
                    <a:pt x="3299" y="5902"/>
                  </a:cubicBezTo>
                  <a:cubicBezTo>
                    <a:pt x="3463" y="5902"/>
                    <a:pt x="3597" y="5769"/>
                    <a:pt x="3597" y="5605"/>
                  </a:cubicBezTo>
                  <a:lnTo>
                    <a:pt x="3597" y="2673"/>
                  </a:lnTo>
                  <a:lnTo>
                    <a:pt x="4480" y="2673"/>
                  </a:lnTo>
                  <a:cubicBezTo>
                    <a:pt x="4568" y="2673"/>
                    <a:pt x="4655" y="2639"/>
                    <a:pt x="4711" y="2572"/>
                  </a:cubicBezTo>
                  <a:cubicBezTo>
                    <a:pt x="4817" y="2449"/>
                    <a:pt x="4803" y="2273"/>
                    <a:pt x="4697" y="2167"/>
                  </a:cubicBezTo>
                  <a:lnTo>
                    <a:pt x="2617" y="87"/>
                  </a:lnTo>
                  <a:cubicBezTo>
                    <a:pt x="2559" y="29"/>
                    <a:pt x="2483" y="0"/>
                    <a:pt x="240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45"/>
            <p:cNvSpPr/>
            <p:nvPr/>
          </p:nvSpPr>
          <p:spPr>
            <a:xfrm>
              <a:off x="7430828" y="2072947"/>
              <a:ext cx="23490" cy="19278"/>
            </a:xfrm>
            <a:custGeom>
              <a:rect b="b" l="l" r="r" t="t"/>
              <a:pathLst>
                <a:path extrusionOk="0" h="595" w="725">
                  <a:moveTo>
                    <a:pt x="360" y="1"/>
                  </a:moveTo>
                  <a:cubicBezTo>
                    <a:pt x="254" y="1"/>
                    <a:pt x="154" y="56"/>
                    <a:pt x="108" y="153"/>
                  </a:cubicBezTo>
                  <a:cubicBezTo>
                    <a:pt x="0" y="375"/>
                    <a:pt x="160" y="594"/>
                    <a:pt x="370" y="594"/>
                  </a:cubicBezTo>
                  <a:cubicBezTo>
                    <a:pt x="408" y="594"/>
                    <a:pt x="446" y="587"/>
                    <a:pt x="486" y="572"/>
                  </a:cubicBezTo>
                  <a:cubicBezTo>
                    <a:pt x="559" y="545"/>
                    <a:pt x="618" y="485"/>
                    <a:pt x="646" y="411"/>
                  </a:cubicBezTo>
                  <a:cubicBezTo>
                    <a:pt x="725" y="201"/>
                    <a:pt x="571" y="1"/>
                    <a:pt x="37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18" name="Google Shape;1618;p45"/>
          <p:cNvGrpSpPr/>
          <p:nvPr/>
        </p:nvGrpSpPr>
        <p:grpSpPr>
          <a:xfrm>
            <a:off x="4203695" y="2182937"/>
            <a:ext cx="736602" cy="777624"/>
            <a:chOff x="-3171395" y="736983"/>
            <a:chExt cx="1712232" cy="1807587"/>
          </a:xfrm>
        </p:grpSpPr>
        <p:grpSp>
          <p:nvGrpSpPr>
            <p:cNvPr id="1619" name="Google Shape;1619;p45"/>
            <p:cNvGrpSpPr/>
            <p:nvPr/>
          </p:nvGrpSpPr>
          <p:grpSpPr>
            <a:xfrm>
              <a:off x="-3128356" y="827596"/>
              <a:ext cx="1626149" cy="1626342"/>
              <a:chOff x="-4570025" y="-195475"/>
              <a:chExt cx="1932900" cy="1932900"/>
            </a:xfrm>
          </p:grpSpPr>
          <p:sp>
            <p:nvSpPr>
              <p:cNvPr id="1620" name="Google Shape;1620;p45"/>
              <p:cNvSpPr/>
              <p:nvPr/>
            </p:nvSpPr>
            <p:spPr>
              <a:xfrm>
                <a:off x="-4260385" y="114186"/>
                <a:ext cx="1313700" cy="1313700"/>
              </a:xfrm>
              <a:prstGeom prst="mathPlus">
                <a:avLst>
                  <a:gd fmla="val 5816" name="adj1"/>
                </a:avLst>
              </a:pr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45"/>
              <p:cNvSpPr/>
              <p:nvPr/>
            </p:nvSpPr>
            <p:spPr>
              <a:xfrm>
                <a:off x="-4570025" y="-195475"/>
                <a:ext cx="1932900" cy="1932900"/>
              </a:xfrm>
              <a:prstGeom prst="donut">
                <a:avLst>
                  <a:gd fmla="val 4017" name="adj"/>
                </a:avLst>
              </a:pr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22" name="Google Shape;1622;p45"/>
            <p:cNvGrpSpPr/>
            <p:nvPr/>
          </p:nvGrpSpPr>
          <p:grpSpPr>
            <a:xfrm>
              <a:off x="-3171395" y="736983"/>
              <a:ext cx="1712232" cy="1807587"/>
              <a:chOff x="-1141405" y="2245329"/>
              <a:chExt cx="336848" cy="355600"/>
            </a:xfrm>
          </p:grpSpPr>
          <p:sp>
            <p:nvSpPr>
              <p:cNvPr id="1623" name="Google Shape;1623;p45"/>
              <p:cNvSpPr/>
              <p:nvPr/>
            </p:nvSpPr>
            <p:spPr>
              <a:xfrm>
                <a:off x="-1139686" y="2245329"/>
                <a:ext cx="44780" cy="45688"/>
              </a:xfrm>
              <a:custGeom>
                <a:rect b="b" l="l" r="r" t="t"/>
                <a:pathLst>
                  <a:path extrusionOk="0" h="498" w="860">
                    <a:moveTo>
                      <a:pt x="1" y="1"/>
                    </a:moveTo>
                    <a:lnTo>
                      <a:pt x="172" y="498"/>
                    </a:lnTo>
                    <a:lnTo>
                      <a:pt x="859" y="98"/>
                    </a:lnTo>
                    <a:lnTo>
                      <a:pt x="1" y="1"/>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45"/>
              <p:cNvSpPr/>
              <p:nvPr/>
            </p:nvSpPr>
            <p:spPr>
              <a:xfrm>
                <a:off x="-849337" y="2553865"/>
                <a:ext cx="44780" cy="45688"/>
              </a:xfrm>
              <a:custGeom>
                <a:rect b="b" l="l" r="r" t="t"/>
                <a:pathLst>
                  <a:path extrusionOk="0" h="498" w="860">
                    <a:moveTo>
                      <a:pt x="688" y="0"/>
                    </a:moveTo>
                    <a:lnTo>
                      <a:pt x="1" y="400"/>
                    </a:lnTo>
                    <a:lnTo>
                      <a:pt x="859" y="497"/>
                    </a:lnTo>
                    <a:lnTo>
                      <a:pt x="688" y="0"/>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45"/>
              <p:cNvSpPr/>
              <p:nvPr/>
            </p:nvSpPr>
            <p:spPr>
              <a:xfrm>
                <a:off x="-861730" y="2245329"/>
                <a:ext cx="44676" cy="45688"/>
              </a:xfrm>
              <a:custGeom>
                <a:rect b="b" l="l" r="r" t="t"/>
                <a:pathLst>
                  <a:path extrusionOk="0" h="498" w="858">
                    <a:moveTo>
                      <a:pt x="857" y="1"/>
                    </a:moveTo>
                    <a:lnTo>
                      <a:pt x="0" y="98"/>
                    </a:lnTo>
                    <a:lnTo>
                      <a:pt x="693" y="498"/>
                    </a:lnTo>
                    <a:lnTo>
                      <a:pt x="857" y="1"/>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45"/>
              <p:cNvSpPr/>
              <p:nvPr/>
            </p:nvSpPr>
            <p:spPr>
              <a:xfrm>
                <a:off x="-1141405" y="2555241"/>
                <a:ext cx="44728" cy="45688"/>
              </a:xfrm>
              <a:custGeom>
                <a:rect b="b" l="l" r="r" t="t"/>
                <a:pathLst>
                  <a:path extrusionOk="0" h="498" w="859">
                    <a:moveTo>
                      <a:pt x="166" y="1"/>
                    </a:moveTo>
                    <a:lnTo>
                      <a:pt x="0" y="498"/>
                    </a:lnTo>
                    <a:lnTo>
                      <a:pt x="0" y="498"/>
                    </a:lnTo>
                    <a:lnTo>
                      <a:pt x="858" y="401"/>
                    </a:lnTo>
                    <a:lnTo>
                      <a:pt x="166" y="1"/>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627" name="Google Shape;1627;p45"/>
          <p:cNvGrpSpPr/>
          <p:nvPr/>
        </p:nvGrpSpPr>
        <p:grpSpPr>
          <a:xfrm>
            <a:off x="384000" y="3720621"/>
            <a:ext cx="757505" cy="883367"/>
            <a:chOff x="384000" y="3720621"/>
            <a:chExt cx="757505" cy="883367"/>
          </a:xfrm>
        </p:grpSpPr>
        <p:sp>
          <p:nvSpPr>
            <p:cNvPr id="1628" name="Google Shape;1628;p45"/>
            <p:cNvSpPr/>
            <p:nvPr/>
          </p:nvSpPr>
          <p:spPr>
            <a:xfrm>
              <a:off x="656705" y="3720621"/>
              <a:ext cx="484800" cy="484800"/>
            </a:xfrm>
            <a:prstGeom prst="ellipse">
              <a:avLst/>
            </a:prstGeom>
            <a:gradFill>
              <a:gsLst>
                <a:gs pos="0">
                  <a:srgbClr val="68BAAC">
                    <a:alpha val="59215"/>
                  </a:srgbClr>
                </a:gs>
                <a:gs pos="83000">
                  <a:srgbClr val="FFFFFF">
                    <a:alpha val="0"/>
                  </a:srgbClr>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29" name="Google Shape;1629;p45"/>
            <p:cNvGrpSpPr/>
            <p:nvPr/>
          </p:nvGrpSpPr>
          <p:grpSpPr>
            <a:xfrm rot="10800000">
              <a:off x="384000" y="3974586"/>
              <a:ext cx="596199" cy="629402"/>
              <a:chOff x="-3171395" y="736983"/>
              <a:chExt cx="1712232" cy="1807587"/>
            </a:xfrm>
          </p:grpSpPr>
          <p:grpSp>
            <p:nvGrpSpPr>
              <p:cNvPr id="1630" name="Google Shape;1630;p45"/>
              <p:cNvGrpSpPr/>
              <p:nvPr/>
            </p:nvGrpSpPr>
            <p:grpSpPr>
              <a:xfrm>
                <a:off x="-3128356" y="827596"/>
                <a:ext cx="1626149" cy="1626342"/>
                <a:chOff x="-4570025" y="-195475"/>
                <a:chExt cx="1932900" cy="1932900"/>
              </a:xfrm>
            </p:grpSpPr>
            <p:sp>
              <p:nvSpPr>
                <p:cNvPr id="1631" name="Google Shape;1631;p45"/>
                <p:cNvSpPr/>
                <p:nvPr/>
              </p:nvSpPr>
              <p:spPr>
                <a:xfrm>
                  <a:off x="-4260385" y="114186"/>
                  <a:ext cx="1313700" cy="1313700"/>
                </a:xfrm>
                <a:prstGeom prst="mathPlus">
                  <a:avLst>
                    <a:gd fmla="val 5816" name="adj1"/>
                  </a:avLst>
                </a:pr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45"/>
                <p:cNvSpPr/>
                <p:nvPr/>
              </p:nvSpPr>
              <p:spPr>
                <a:xfrm>
                  <a:off x="-4570025" y="-195475"/>
                  <a:ext cx="1932900" cy="1932900"/>
                </a:xfrm>
                <a:prstGeom prst="donut">
                  <a:avLst>
                    <a:gd fmla="val 4017" name="adj"/>
                  </a:avLst>
                </a:pr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3" name="Google Shape;1633;p45"/>
              <p:cNvGrpSpPr/>
              <p:nvPr/>
            </p:nvGrpSpPr>
            <p:grpSpPr>
              <a:xfrm>
                <a:off x="-3171395" y="736983"/>
                <a:ext cx="1712232" cy="1807587"/>
                <a:chOff x="-1141405" y="2245329"/>
                <a:chExt cx="336848" cy="355600"/>
              </a:xfrm>
            </p:grpSpPr>
            <p:sp>
              <p:nvSpPr>
                <p:cNvPr id="1634" name="Google Shape;1634;p45"/>
                <p:cNvSpPr/>
                <p:nvPr/>
              </p:nvSpPr>
              <p:spPr>
                <a:xfrm>
                  <a:off x="-1139686" y="2245329"/>
                  <a:ext cx="44780" cy="45688"/>
                </a:xfrm>
                <a:custGeom>
                  <a:rect b="b" l="l" r="r" t="t"/>
                  <a:pathLst>
                    <a:path extrusionOk="0" h="498" w="860">
                      <a:moveTo>
                        <a:pt x="1" y="1"/>
                      </a:moveTo>
                      <a:lnTo>
                        <a:pt x="172" y="498"/>
                      </a:lnTo>
                      <a:lnTo>
                        <a:pt x="859" y="98"/>
                      </a:lnTo>
                      <a:lnTo>
                        <a:pt x="1" y="1"/>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45"/>
                <p:cNvSpPr/>
                <p:nvPr/>
              </p:nvSpPr>
              <p:spPr>
                <a:xfrm>
                  <a:off x="-849337" y="2553865"/>
                  <a:ext cx="44780" cy="45688"/>
                </a:xfrm>
                <a:custGeom>
                  <a:rect b="b" l="l" r="r" t="t"/>
                  <a:pathLst>
                    <a:path extrusionOk="0" h="498" w="860">
                      <a:moveTo>
                        <a:pt x="688" y="0"/>
                      </a:moveTo>
                      <a:lnTo>
                        <a:pt x="1" y="400"/>
                      </a:lnTo>
                      <a:lnTo>
                        <a:pt x="859" y="497"/>
                      </a:lnTo>
                      <a:lnTo>
                        <a:pt x="688" y="0"/>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45"/>
                <p:cNvSpPr/>
                <p:nvPr/>
              </p:nvSpPr>
              <p:spPr>
                <a:xfrm>
                  <a:off x="-861730" y="2245329"/>
                  <a:ext cx="44676" cy="45688"/>
                </a:xfrm>
                <a:custGeom>
                  <a:rect b="b" l="l" r="r" t="t"/>
                  <a:pathLst>
                    <a:path extrusionOk="0" h="498" w="858">
                      <a:moveTo>
                        <a:pt x="857" y="1"/>
                      </a:moveTo>
                      <a:lnTo>
                        <a:pt x="0" y="98"/>
                      </a:lnTo>
                      <a:lnTo>
                        <a:pt x="693" y="498"/>
                      </a:lnTo>
                      <a:lnTo>
                        <a:pt x="857" y="1"/>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45"/>
                <p:cNvSpPr/>
                <p:nvPr/>
              </p:nvSpPr>
              <p:spPr>
                <a:xfrm>
                  <a:off x="-1141405" y="2555241"/>
                  <a:ext cx="44728" cy="45688"/>
                </a:xfrm>
                <a:custGeom>
                  <a:rect b="b" l="l" r="r" t="t"/>
                  <a:pathLst>
                    <a:path extrusionOk="0" h="498" w="859">
                      <a:moveTo>
                        <a:pt x="166" y="1"/>
                      </a:moveTo>
                      <a:lnTo>
                        <a:pt x="0" y="498"/>
                      </a:lnTo>
                      <a:lnTo>
                        <a:pt x="0" y="498"/>
                      </a:lnTo>
                      <a:lnTo>
                        <a:pt x="858" y="401"/>
                      </a:lnTo>
                      <a:lnTo>
                        <a:pt x="166" y="1"/>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1638" name="Google Shape;1638;p45"/>
          <p:cNvSpPr/>
          <p:nvPr/>
        </p:nvSpPr>
        <p:spPr>
          <a:xfrm>
            <a:off x="8237125" y="865500"/>
            <a:ext cx="475800" cy="475800"/>
          </a:xfrm>
          <a:prstGeom prst="ellipse">
            <a:avLst/>
          </a:prstGeom>
          <a:gradFill>
            <a:gsLst>
              <a:gs pos="0">
                <a:schemeClr val="accent1"/>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My Presentation Template">
  <a:themeElements>
    <a:clrScheme name="Simple Light">
      <a:dk1>
        <a:srgbClr val="353F49"/>
      </a:dk1>
      <a:lt1>
        <a:srgbClr val="F6F6F8"/>
      </a:lt1>
      <a:dk2>
        <a:srgbClr val="D6DEEB"/>
      </a:dk2>
      <a:lt2>
        <a:srgbClr val="ABBCD0"/>
      </a:lt2>
      <a:accent1>
        <a:srgbClr val="81A7CE"/>
      </a:accent1>
      <a:accent2>
        <a:srgbClr val="4F79C3"/>
      </a:accent2>
      <a:accent3>
        <a:srgbClr val="305B98"/>
      </a:accent3>
      <a:accent4>
        <a:srgbClr val="59597B"/>
      </a:accent4>
      <a:accent5>
        <a:srgbClr val="68BAAC"/>
      </a:accent5>
      <a:accent6>
        <a:srgbClr val="169B82"/>
      </a:accent6>
      <a:hlink>
        <a:srgbClr val="353F4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